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54AE-FBE6-8771-B861-E48EAED3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0E5E5-62A1-A0AE-91F8-33934C482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2F290-7C4F-916E-A3A6-FC797F39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7015-2A4B-6F82-738F-F852A221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1E05-A0C7-46C7-EAA1-5396717B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0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C71A-F4FA-738E-0287-473114D6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CC500-B965-27E5-86A5-B5791A6DA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DAFE7-B0F7-0EC9-438D-33E33BA6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0160-E223-A12D-2CF1-6C7C551D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8B79F-92D3-5E07-CEEA-3C6CE443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A55B1-AA7B-B175-8770-F7D23AF57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FBCA4-D035-0FF9-32AF-34DC9E4D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CB8D-04DB-E870-D612-91E5D983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4662-01F6-CD57-7F02-161D5E5E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2FD3-38E2-F503-6A9F-DCABBBB4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0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BEDA-567E-2869-E354-D97F2C8F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C1E6-7889-519A-F90F-EDB107DCA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8A592-F9A1-6EB0-4D00-64BFEDC4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2D50-1E2A-447D-2089-BAA8FD04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1AF3A-8BDC-1CE2-9972-C9015FBF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9098-C0EF-B481-4FAE-BD22BCE6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0826F-2CCE-7752-DE31-F336F34A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B020-5DD5-9BDC-88C0-4F6F298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E0F5-B76A-99A7-2E2B-94013691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BF9CE-BCB0-25A3-32BB-EBBA62B5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C3AD-5454-8294-6384-9C31A925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BC0-E512-D968-3BFB-9F5124B2F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6FE99-A3A0-1602-FB95-6D083C64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3C8F3-1389-97D8-3028-56C31F71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916EE-52B0-4E2C-13BD-7AC608FC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C1127-FB5D-FE44-241B-E1F7981B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4530-DAF4-1C46-82E9-8D3C30E4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D5DA1-79C2-43D6-DF8E-C91E4F8A2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8983-ECC9-BE1A-D0E9-769A5F2A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34746-6E95-39F6-531F-68DA6C16D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49DE5-F4B4-A510-C5F9-9033BE155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7D223-60B1-FD67-311F-C41EA3F4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19EFB-4866-0B4C-4EA2-51D018AE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20A44-83EC-3401-9CF8-F542BBF6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1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1745-5827-8838-ECC0-87A6B2DA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2B373-EEDC-A645-6A06-38B5DF90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A2404-277F-D602-B04F-FF027CFE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77864-1FC6-241D-491C-FF9C3F82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612B5-729D-F528-B036-7D127ABF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44183-B470-2019-E9F5-FF8F7375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A6976-AB43-4451-6D6E-7456CCA2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446A-B5FB-3C8B-665A-EF263EFF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98E6-F6AA-2FE0-FD5C-31860FC8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B6C0-5D05-9E30-3773-4D8A48612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C4C02-9F23-8575-E09F-59D6A029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E3B8F-A3E1-CEF3-8DF8-6DCB00AD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13534-1C56-458F-10C2-2113D1FA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5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51BF-B110-4B36-DEDF-404FCD19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0CA04-94B7-86A2-31B4-DEE0BB9F1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6FAC8-4032-2B66-46D7-45ABC84AC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07990-900B-9431-A1B1-433BAA1B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B038-960A-9343-AB9C-87A24A3E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2B7F4-E9C7-F731-7680-7C716CDC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7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27831-2911-B52D-6216-201D7970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35A3D-4E30-A27B-065D-A913BDEE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D61D2-8C75-76A6-1B9C-18E35AB4D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E27C-D8BC-436D-932F-A751C31CB202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F9F31-0FE4-8867-BBD5-C52757925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1683-2615-13B3-B149-9E4522052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4CC8-94C2-450A-A457-6BF511202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7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E315-953D-3E30-1CD5-D648DCE9B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7487"/>
          </a:xfrm>
        </p:spPr>
        <p:txBody>
          <a:bodyPr>
            <a:normAutofit fontScale="90000"/>
          </a:bodyPr>
          <a:lstStyle/>
          <a:p>
            <a:r>
              <a:rPr lang="en-GB" dirty="0"/>
              <a:t>Careers in Sports Physiotherapy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80DC-0AF9-4F96-2E10-654307134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GB" dirty="0"/>
              <a:t>Pat Gillham BA MSc MCSP</a:t>
            </a:r>
          </a:p>
          <a:p>
            <a:pPr algn="r"/>
            <a:r>
              <a:rPr lang="en-GB" dirty="0"/>
              <a:t>Founder &amp; Specialist Golf Physiotherapist</a:t>
            </a:r>
          </a:p>
          <a:p>
            <a:endParaRPr lang="en-GB" dirty="0"/>
          </a:p>
          <a:p>
            <a:pPr algn="r"/>
            <a:r>
              <a:rPr lang="en-GB" dirty="0"/>
              <a:t>Driving Performance Golf Ltd</a:t>
            </a:r>
          </a:p>
          <a:p>
            <a:pPr algn="r"/>
            <a:r>
              <a:rPr lang="en-GB" dirty="0"/>
              <a:t>New Malden, Surrey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59495-8E80-C35C-790E-905921EEC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21" y="3105943"/>
            <a:ext cx="3971927" cy="26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64DB-CE4F-09A4-BEFC-AFA49FE7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558E-A144-969B-0D93-478AFC3D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A-levels – PE, English and History</a:t>
            </a:r>
          </a:p>
          <a:p>
            <a:r>
              <a:rPr lang="en-GB" dirty="0"/>
              <a:t>BA Sports Science at Durham University 2003-2007</a:t>
            </a:r>
          </a:p>
          <a:p>
            <a:r>
              <a:rPr lang="en-GB" dirty="0"/>
              <a:t>MSc Physiotherapy at University of Birmingham 2008-2010</a:t>
            </a:r>
          </a:p>
          <a:p>
            <a:endParaRPr lang="en-GB" dirty="0"/>
          </a:p>
          <a:p>
            <a:r>
              <a:rPr lang="en-GB" dirty="0"/>
              <a:t>NHS/ Private practice – my own clinic eventually</a:t>
            </a:r>
          </a:p>
          <a:p>
            <a:r>
              <a:rPr lang="en-GB" dirty="0"/>
              <a:t>Semi-pro/ Amateur rugby, running consultant physio</a:t>
            </a:r>
          </a:p>
          <a:p>
            <a:endParaRPr lang="en-GB" dirty="0"/>
          </a:p>
          <a:p>
            <a:r>
              <a:rPr lang="en-GB" dirty="0"/>
              <a:t>Professional golf</a:t>
            </a:r>
          </a:p>
        </p:txBody>
      </p:sp>
    </p:spTree>
    <p:extLst>
      <p:ext uri="{BB962C8B-B14F-4D97-AF65-F5344CB8AC3E}">
        <p14:creationId xmlns:p14="http://schemas.microsoft.com/office/powerpoint/2010/main" val="252276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67B9-1BAE-9A4A-8C6C-FFCD6321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you can go on this path…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B49F-5464-A131-E559-F3A229CD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E4320-0BAF-00B2-2B38-B0437596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9065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01252-3A26-6CD5-5989-83E7840A3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48" y="194906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2DEF4-BA4C-0768-3857-E6D5F095B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96" y="1949064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C7989B-2551-902F-D535-323EF1437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61" y="2183490"/>
            <a:ext cx="3028950" cy="1514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1A346-B94F-E081-ADB2-DADC766DE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44" y="4387480"/>
            <a:ext cx="2143125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00E40A-20FA-35BF-C3FB-896DE09A3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15" y="4387480"/>
            <a:ext cx="2143125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4C55B-D6C9-341C-623B-3519F1412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86" y="43430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3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214B-9993-ABEB-44CE-6E3C9861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day in the life of a physio…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78D6-A244-3B2D-7744-5B216F90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D6F91-9B65-DA87-970D-952F569FF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8" y="1368261"/>
            <a:ext cx="3716785" cy="247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A9249-2ABF-8C8B-7F0A-CD4A7F9E2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08" y="1342232"/>
            <a:ext cx="1532894" cy="2571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2264-D3AF-1AE0-D351-D4D6E9451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94" y="1352924"/>
            <a:ext cx="1697612" cy="257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AFFE86-44A6-B840-B294-28A12E8D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85" y="1352924"/>
            <a:ext cx="3620739" cy="2413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C90560-FC9A-618C-36CD-57AF82CE1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87" y="4061432"/>
            <a:ext cx="3858087" cy="25720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A5F72-BDD9-F020-A7EB-E0053A242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57" y="4062270"/>
            <a:ext cx="3858087" cy="25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9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214B-9993-ABEB-44CE-6E3C9861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injuries…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78D6-A244-3B2D-7744-5B216F90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Spinal pain – neck/back facet joint or intervertebral disc injuries</a:t>
            </a:r>
          </a:p>
          <a:p>
            <a:r>
              <a:rPr lang="en-GB" dirty="0"/>
              <a:t>Shoulder pain – rotator cuff injuries, dislocations, cartilage injuries</a:t>
            </a:r>
          </a:p>
          <a:p>
            <a:r>
              <a:rPr lang="en-GB" dirty="0"/>
              <a:t>Elbow – tendinopathies, impingements, osteoarthritis</a:t>
            </a:r>
          </a:p>
          <a:p>
            <a:r>
              <a:rPr lang="en-GB" dirty="0"/>
              <a:t>Hands/wrists – impingements, ligament injuries, fractures, tendinopathies </a:t>
            </a:r>
          </a:p>
          <a:p>
            <a:r>
              <a:rPr lang="en-GB" dirty="0"/>
              <a:t>Knees – ligament injuries, tendinopathies, meniscal injuries, joint pain</a:t>
            </a:r>
          </a:p>
          <a:p>
            <a:r>
              <a:rPr lang="en-GB" dirty="0"/>
              <a:t>Hip – impingements, tendinopathies, osteoarthritis, cartilage injuries</a:t>
            </a:r>
          </a:p>
          <a:p>
            <a:r>
              <a:rPr lang="en-GB" dirty="0"/>
              <a:t>Foot/ ankle – ligament injuries, fractures, tendinopathies, osteoarthritis</a:t>
            </a:r>
          </a:p>
        </p:txBody>
      </p:sp>
    </p:spTree>
    <p:extLst>
      <p:ext uri="{BB962C8B-B14F-4D97-AF65-F5344CB8AC3E}">
        <p14:creationId xmlns:p14="http://schemas.microsoft.com/office/powerpoint/2010/main" val="285323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61A2-47BD-03C6-441C-E45BC0B2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treatments…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18C6-9153-19B5-FC6C-6DFFEB64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Long term benefits:</a:t>
            </a:r>
          </a:p>
          <a:p>
            <a:pPr marL="0" indent="0">
              <a:buNone/>
            </a:pPr>
            <a:r>
              <a:rPr lang="en-GB" dirty="0"/>
              <a:t>       - Rehabilitation/ exercise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Short term benefits:</a:t>
            </a:r>
          </a:p>
          <a:p>
            <a:pPr marL="0" indent="0">
              <a:buNone/>
            </a:pPr>
            <a:r>
              <a:rPr lang="en-GB" dirty="0"/>
              <a:t>       - Manual therapy (hands-on treatments)</a:t>
            </a:r>
          </a:p>
          <a:p>
            <a:pPr marL="0" indent="0">
              <a:buNone/>
            </a:pPr>
            <a:r>
              <a:rPr lang="en-GB" dirty="0"/>
              <a:t>       - Taping</a:t>
            </a:r>
          </a:p>
          <a:p>
            <a:pPr marL="0" indent="0">
              <a:buNone/>
            </a:pPr>
            <a:r>
              <a:rPr lang="en-GB" dirty="0"/>
              <a:t>       - Acupuncture/ dry needling</a:t>
            </a:r>
          </a:p>
          <a:p>
            <a:pPr marL="0" indent="0">
              <a:buNone/>
            </a:pPr>
            <a:r>
              <a:rPr lang="en-GB" dirty="0"/>
              <a:t>       - (Injections/ prescribing medication)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F1EA8-FC45-A16E-B603-CF815FB4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63" y="1043913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6AE53-AF2D-1EEB-2BE3-E19BE9A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63" y="3054612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63908-76FB-18AF-4B30-0C8A7AAFC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62" y="5065311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6884-E6B5-69B2-3747-DC4207BC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can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67C4-3684-D286-1B55-67506B60B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Best ways to advance:</a:t>
            </a:r>
          </a:p>
          <a:p>
            <a:pPr marL="457200" indent="-457200">
              <a:buAutoNum type="arabicPeriod"/>
            </a:pPr>
            <a:r>
              <a:rPr lang="en-GB" sz="4000" dirty="0"/>
              <a:t>Work Experience</a:t>
            </a:r>
          </a:p>
          <a:p>
            <a:pPr marL="457200" indent="-457200">
              <a:buAutoNum type="arabicPeriod"/>
            </a:pPr>
            <a:r>
              <a:rPr lang="en-GB" sz="4000" dirty="0"/>
              <a:t>Talk to Physios</a:t>
            </a:r>
          </a:p>
          <a:p>
            <a:pPr marL="457200" indent="-457200">
              <a:buAutoNum type="arabicPeriod"/>
            </a:pPr>
            <a:r>
              <a:rPr lang="en-GB" sz="4000" dirty="0"/>
              <a:t>Work out a pathway…</a:t>
            </a:r>
          </a:p>
        </p:txBody>
      </p:sp>
    </p:spTree>
    <p:extLst>
      <p:ext uri="{BB962C8B-B14F-4D97-AF65-F5344CB8AC3E}">
        <p14:creationId xmlns:p14="http://schemas.microsoft.com/office/powerpoint/2010/main" val="198923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E315-953D-3E30-1CD5-D648DCE9B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7487"/>
          </a:xfrm>
        </p:spPr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80DC-0AF9-4F96-2E10-654307134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algn="r"/>
            <a:r>
              <a:rPr lang="en-GB" dirty="0"/>
              <a:t>Pat.Gillham@drivingperfgolf.co.uk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59495-8E80-C35C-790E-905921EEC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99" y="3087686"/>
            <a:ext cx="3971927" cy="26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5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234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Careers in Sports Physiotherapy</vt:lpstr>
      <vt:lpstr>My route</vt:lpstr>
      <vt:lpstr>Where you can go on this path…</vt:lpstr>
      <vt:lpstr>A day in the life of a physio…</vt:lpstr>
      <vt:lpstr>Typical injuries…</vt:lpstr>
      <vt:lpstr>Typical treatments…</vt:lpstr>
      <vt:lpstr>What you can do…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Injuries in Golfers</dc:title>
  <dc:creator>Pat and Jacko</dc:creator>
  <cp:lastModifiedBy>Pat and Jacko</cp:lastModifiedBy>
  <cp:revision>14</cp:revision>
  <dcterms:created xsi:type="dcterms:W3CDTF">2023-09-14T14:59:48Z</dcterms:created>
  <dcterms:modified xsi:type="dcterms:W3CDTF">2024-01-25T17:02:35Z</dcterms:modified>
</cp:coreProperties>
</file>