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58" r:id="rId8"/>
    <p:sldId id="262" r:id="rId9"/>
    <p:sldId id="264" r:id="rId10"/>
    <p:sldId id="267" r:id="rId11"/>
    <p:sldId id="268" r:id="rId12"/>
    <p:sldId id="269" r:id="rId13"/>
    <p:sldId id="261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64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87733-0D89-43F2-A174-72CCCC3BA665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1265AE-569C-4923-BACE-0D588B75F355}">
      <dgm:prSet/>
      <dgm:spPr/>
      <dgm:t>
        <a:bodyPr/>
        <a:lstStyle/>
        <a:p>
          <a:pPr>
            <a:defRPr b="1"/>
          </a:pPr>
          <a:r>
            <a:rPr lang="en-US"/>
            <a:t>Summer 2016</a:t>
          </a:r>
        </a:p>
      </dgm:t>
    </dgm:pt>
    <dgm:pt modelId="{8E6439F2-E53E-4D33-8E0C-EB9AE19EBC0A}" type="parTrans" cxnId="{2B79C2DA-E97A-4676-983D-9D32C01E0457}">
      <dgm:prSet/>
      <dgm:spPr/>
      <dgm:t>
        <a:bodyPr/>
        <a:lstStyle/>
        <a:p>
          <a:endParaRPr lang="en-US"/>
        </a:p>
      </dgm:t>
    </dgm:pt>
    <dgm:pt modelId="{1A11A4DA-4E64-4881-9D62-1465C79CDEF5}" type="sibTrans" cxnId="{2B79C2DA-E97A-4676-983D-9D32C01E0457}">
      <dgm:prSet/>
      <dgm:spPr/>
      <dgm:t>
        <a:bodyPr/>
        <a:lstStyle/>
        <a:p>
          <a:endParaRPr lang="en-US"/>
        </a:p>
      </dgm:t>
    </dgm:pt>
    <dgm:pt modelId="{3E98360E-E3C3-4B15-BF9D-BB352534698F}">
      <dgm:prSet/>
      <dgm:spPr/>
      <dgm:t>
        <a:bodyPr/>
        <a:lstStyle/>
        <a:p>
          <a:r>
            <a:rPr lang="en-US"/>
            <a:t>Graduated NUA Illustration BA</a:t>
          </a:r>
        </a:p>
      </dgm:t>
    </dgm:pt>
    <dgm:pt modelId="{C21E1248-0D81-4490-8C51-C43694562E6C}" type="parTrans" cxnId="{C6476EED-21D8-4811-945F-A717F19880FC}">
      <dgm:prSet/>
      <dgm:spPr/>
      <dgm:t>
        <a:bodyPr/>
        <a:lstStyle/>
        <a:p>
          <a:endParaRPr lang="en-US"/>
        </a:p>
      </dgm:t>
    </dgm:pt>
    <dgm:pt modelId="{9DAADD36-ABC2-431F-A0B9-57490D7E9B9C}" type="sibTrans" cxnId="{C6476EED-21D8-4811-945F-A717F19880FC}">
      <dgm:prSet/>
      <dgm:spPr/>
      <dgm:t>
        <a:bodyPr/>
        <a:lstStyle/>
        <a:p>
          <a:endParaRPr lang="en-US"/>
        </a:p>
      </dgm:t>
    </dgm:pt>
    <dgm:pt modelId="{F66EEF0F-84DC-4109-A1B5-69D7361EF62A}">
      <dgm:prSet/>
      <dgm:spPr/>
      <dgm:t>
        <a:bodyPr/>
        <a:lstStyle/>
        <a:p>
          <a:pPr>
            <a:defRPr b="1"/>
          </a:pPr>
          <a:r>
            <a:rPr lang="en-US" dirty="0"/>
            <a:t>Sep 2017</a:t>
          </a:r>
        </a:p>
      </dgm:t>
    </dgm:pt>
    <dgm:pt modelId="{97C9BC3D-5FDB-45F2-9426-6628A0FF38AF}" type="parTrans" cxnId="{DF96D8E2-2213-4D44-AABA-22DF60EF6D75}">
      <dgm:prSet/>
      <dgm:spPr/>
      <dgm:t>
        <a:bodyPr/>
        <a:lstStyle/>
        <a:p>
          <a:endParaRPr lang="en-US"/>
        </a:p>
      </dgm:t>
    </dgm:pt>
    <dgm:pt modelId="{E289673A-9337-40C3-8A7A-230CAA6C829F}" type="sibTrans" cxnId="{DF96D8E2-2213-4D44-AABA-22DF60EF6D75}">
      <dgm:prSet/>
      <dgm:spPr/>
      <dgm:t>
        <a:bodyPr/>
        <a:lstStyle/>
        <a:p>
          <a:endParaRPr lang="en-US"/>
        </a:p>
      </dgm:t>
    </dgm:pt>
    <dgm:pt modelId="{23C97353-1858-415A-833E-156F61D416BC}">
      <dgm:prSet/>
      <dgm:spPr/>
      <dgm:t>
        <a:bodyPr/>
        <a:lstStyle/>
        <a:p>
          <a:r>
            <a:rPr lang="en-US" dirty="0"/>
            <a:t>Moved to Bristol started volunteering as a Gallery invigilator at Spike Island</a:t>
          </a:r>
        </a:p>
      </dgm:t>
    </dgm:pt>
    <dgm:pt modelId="{CF4432DC-7AD8-443E-87A7-04F13BA9F4F8}" type="parTrans" cxnId="{F4E895AA-F0FF-446B-94B2-A5A0B3E2797B}">
      <dgm:prSet/>
      <dgm:spPr/>
      <dgm:t>
        <a:bodyPr/>
        <a:lstStyle/>
        <a:p>
          <a:endParaRPr lang="en-US"/>
        </a:p>
      </dgm:t>
    </dgm:pt>
    <dgm:pt modelId="{191602EB-B458-456F-A90A-28ADF0DD04BF}" type="sibTrans" cxnId="{F4E895AA-F0FF-446B-94B2-A5A0B3E2797B}">
      <dgm:prSet/>
      <dgm:spPr/>
      <dgm:t>
        <a:bodyPr/>
        <a:lstStyle/>
        <a:p>
          <a:endParaRPr lang="en-US"/>
        </a:p>
      </dgm:t>
    </dgm:pt>
    <dgm:pt modelId="{821356A4-652E-4BC7-8B65-F97383A94C8E}">
      <dgm:prSet/>
      <dgm:spPr/>
      <dgm:t>
        <a:bodyPr/>
        <a:lstStyle/>
        <a:p>
          <a:pPr>
            <a:defRPr b="1"/>
          </a:pPr>
          <a:r>
            <a:rPr lang="en-US"/>
            <a:t>May 2018</a:t>
          </a:r>
        </a:p>
      </dgm:t>
    </dgm:pt>
    <dgm:pt modelId="{8A5444DA-3009-4C56-9CDA-FC7F6A636212}" type="parTrans" cxnId="{FD970AF7-E89A-4EF6-9690-F6C7D9F0300E}">
      <dgm:prSet/>
      <dgm:spPr/>
      <dgm:t>
        <a:bodyPr/>
        <a:lstStyle/>
        <a:p>
          <a:endParaRPr lang="en-US"/>
        </a:p>
      </dgm:t>
    </dgm:pt>
    <dgm:pt modelId="{DDFB7113-0CB6-473A-9C48-EC3DD131D72A}" type="sibTrans" cxnId="{FD970AF7-E89A-4EF6-9690-F6C7D9F0300E}">
      <dgm:prSet/>
      <dgm:spPr/>
      <dgm:t>
        <a:bodyPr/>
        <a:lstStyle/>
        <a:p>
          <a:endParaRPr lang="en-US"/>
        </a:p>
      </dgm:t>
    </dgm:pt>
    <dgm:pt modelId="{7EAD4A09-83CC-46E1-9A69-9ABD9DCFC04A}">
      <dgm:prSet/>
      <dgm:spPr/>
      <dgm:t>
        <a:bodyPr/>
        <a:lstStyle/>
        <a:p>
          <a:r>
            <a:rPr lang="en-US" dirty="0"/>
            <a:t>First Paid arts roles: Weekend Supervisor, Spike Island</a:t>
          </a:r>
          <a:br>
            <a:rPr lang="en-US" dirty="0"/>
          </a:br>
          <a:r>
            <a:rPr lang="en-US" dirty="0"/>
            <a:t>Gallery Invigilator, The Edge</a:t>
          </a:r>
        </a:p>
      </dgm:t>
    </dgm:pt>
    <dgm:pt modelId="{6AD23EF7-7474-4622-AB9C-CBA5E317F579}" type="parTrans" cxnId="{411ACCB7-9A24-48FA-A3E4-0CB4D9D5A734}">
      <dgm:prSet/>
      <dgm:spPr/>
      <dgm:t>
        <a:bodyPr/>
        <a:lstStyle/>
        <a:p>
          <a:endParaRPr lang="en-US"/>
        </a:p>
      </dgm:t>
    </dgm:pt>
    <dgm:pt modelId="{88281036-665C-4CA6-8433-9AA7F4CDEF90}" type="sibTrans" cxnId="{411ACCB7-9A24-48FA-A3E4-0CB4D9D5A734}">
      <dgm:prSet/>
      <dgm:spPr/>
      <dgm:t>
        <a:bodyPr/>
        <a:lstStyle/>
        <a:p>
          <a:endParaRPr lang="en-US"/>
        </a:p>
      </dgm:t>
    </dgm:pt>
    <dgm:pt modelId="{CC051371-5034-418C-BCF0-62C7991EF60C}">
      <dgm:prSet/>
      <dgm:spPr/>
      <dgm:t>
        <a:bodyPr/>
        <a:lstStyle/>
        <a:p>
          <a:pPr>
            <a:defRPr b="1"/>
          </a:pPr>
          <a:r>
            <a:rPr lang="en-US" dirty="0"/>
            <a:t>Jun 2018</a:t>
          </a:r>
        </a:p>
      </dgm:t>
    </dgm:pt>
    <dgm:pt modelId="{1506BDC2-28F6-4C7A-AC5F-91399184881F}" type="parTrans" cxnId="{90B351D9-25EE-47D2-AC9C-0AE60254EEFA}">
      <dgm:prSet/>
      <dgm:spPr/>
      <dgm:t>
        <a:bodyPr/>
        <a:lstStyle/>
        <a:p>
          <a:endParaRPr lang="en-US"/>
        </a:p>
      </dgm:t>
    </dgm:pt>
    <dgm:pt modelId="{D0E7EB72-41D2-4EAB-85E0-2D50214E9333}" type="sibTrans" cxnId="{90B351D9-25EE-47D2-AC9C-0AE60254EEFA}">
      <dgm:prSet/>
      <dgm:spPr/>
      <dgm:t>
        <a:bodyPr/>
        <a:lstStyle/>
        <a:p>
          <a:endParaRPr lang="en-US"/>
        </a:p>
      </dgm:t>
    </dgm:pt>
    <dgm:pt modelId="{F4A86114-11C9-45B7-A943-F0120C12755A}">
      <dgm:prSet/>
      <dgm:spPr/>
      <dgm:t>
        <a:bodyPr/>
        <a:lstStyle/>
        <a:p>
          <a:r>
            <a:rPr lang="en-US" dirty="0"/>
            <a:t>Summer </a:t>
          </a:r>
          <a:r>
            <a:rPr lang="en-US" dirty="0" err="1"/>
            <a:t>Programme</a:t>
          </a:r>
          <a:r>
            <a:rPr lang="en-US" dirty="0"/>
            <a:t> Coordinator</a:t>
          </a:r>
        </a:p>
      </dgm:t>
    </dgm:pt>
    <dgm:pt modelId="{F468B4F6-7F37-431E-AF4A-02E7F810BBEB}" type="parTrans" cxnId="{D11A7316-16BC-44B3-BA18-6A9C23354CAB}">
      <dgm:prSet/>
      <dgm:spPr/>
      <dgm:t>
        <a:bodyPr/>
        <a:lstStyle/>
        <a:p>
          <a:endParaRPr lang="en-US"/>
        </a:p>
      </dgm:t>
    </dgm:pt>
    <dgm:pt modelId="{9DB0CB61-76B7-469C-AF59-7981ED5D1C13}" type="sibTrans" cxnId="{D11A7316-16BC-44B3-BA18-6A9C23354CAB}">
      <dgm:prSet/>
      <dgm:spPr/>
      <dgm:t>
        <a:bodyPr/>
        <a:lstStyle/>
        <a:p>
          <a:endParaRPr lang="en-US"/>
        </a:p>
      </dgm:t>
    </dgm:pt>
    <dgm:pt modelId="{5D5008B4-BB5B-4C51-B76D-6CECBD67C521}">
      <dgm:prSet/>
      <dgm:spPr/>
      <dgm:t>
        <a:bodyPr/>
        <a:lstStyle/>
        <a:p>
          <a:pPr>
            <a:defRPr b="1"/>
          </a:pPr>
          <a:r>
            <a:rPr lang="en-US" dirty="0"/>
            <a:t>Sep 2018</a:t>
          </a:r>
        </a:p>
      </dgm:t>
    </dgm:pt>
    <dgm:pt modelId="{AEB57821-2EC8-441D-A13C-5CC8C58B4802}" type="parTrans" cxnId="{27765AF6-3F7B-42E2-A91A-30F357CFE4D7}">
      <dgm:prSet/>
      <dgm:spPr/>
      <dgm:t>
        <a:bodyPr/>
        <a:lstStyle/>
        <a:p>
          <a:endParaRPr lang="en-US"/>
        </a:p>
      </dgm:t>
    </dgm:pt>
    <dgm:pt modelId="{EF4B8979-C9E7-4C22-B1EA-B9994009B47E}" type="sibTrans" cxnId="{27765AF6-3F7B-42E2-A91A-30F357CFE4D7}">
      <dgm:prSet/>
      <dgm:spPr/>
      <dgm:t>
        <a:bodyPr/>
        <a:lstStyle/>
        <a:p>
          <a:endParaRPr lang="en-US"/>
        </a:p>
      </dgm:t>
    </dgm:pt>
    <dgm:pt modelId="{35E8D38B-B4B7-49CD-B86D-7F8A118A5A19}">
      <dgm:prSet/>
      <dgm:spPr/>
      <dgm:t>
        <a:bodyPr/>
        <a:lstStyle/>
        <a:p>
          <a:r>
            <a:rPr lang="en-US"/>
            <a:t>Visitor Services Manager</a:t>
          </a:r>
        </a:p>
      </dgm:t>
    </dgm:pt>
    <dgm:pt modelId="{FA4E6C20-77E0-4819-91D4-F2655845ABF9}" type="parTrans" cxnId="{430B5427-FACE-4424-977E-9533C0C6B64B}">
      <dgm:prSet/>
      <dgm:spPr/>
      <dgm:t>
        <a:bodyPr/>
        <a:lstStyle/>
        <a:p>
          <a:endParaRPr lang="en-US"/>
        </a:p>
      </dgm:t>
    </dgm:pt>
    <dgm:pt modelId="{1F3E6D02-1C1A-4F6C-91B0-ADC74A1F4E24}" type="sibTrans" cxnId="{430B5427-FACE-4424-977E-9533C0C6B64B}">
      <dgm:prSet/>
      <dgm:spPr/>
      <dgm:t>
        <a:bodyPr/>
        <a:lstStyle/>
        <a:p>
          <a:endParaRPr lang="en-US"/>
        </a:p>
      </dgm:t>
    </dgm:pt>
    <dgm:pt modelId="{935A7912-34A0-45FB-ADF4-7FE48CBBB5F2}">
      <dgm:prSet/>
      <dgm:spPr/>
      <dgm:t>
        <a:bodyPr/>
        <a:lstStyle/>
        <a:p>
          <a:pPr>
            <a:defRPr b="1"/>
          </a:pPr>
          <a:r>
            <a:rPr lang="en-US" dirty="0"/>
            <a:t>Jan 2020</a:t>
          </a:r>
        </a:p>
      </dgm:t>
    </dgm:pt>
    <dgm:pt modelId="{76B5C00C-CA77-4B0A-850C-BE8A96CC94C5}" type="parTrans" cxnId="{860C9D25-2A6F-4C89-9DCB-FED81926FD75}">
      <dgm:prSet/>
      <dgm:spPr/>
      <dgm:t>
        <a:bodyPr/>
        <a:lstStyle/>
        <a:p>
          <a:endParaRPr lang="en-US"/>
        </a:p>
      </dgm:t>
    </dgm:pt>
    <dgm:pt modelId="{5DFE0006-C550-4D56-9F04-610FE2D86224}" type="sibTrans" cxnId="{860C9D25-2A6F-4C89-9DCB-FED81926FD75}">
      <dgm:prSet/>
      <dgm:spPr/>
      <dgm:t>
        <a:bodyPr/>
        <a:lstStyle/>
        <a:p>
          <a:endParaRPr lang="en-US"/>
        </a:p>
      </dgm:t>
    </dgm:pt>
    <dgm:pt modelId="{9FD3025B-29DE-4B1F-9C43-6B9AC4F45275}">
      <dgm:prSet/>
      <dgm:spPr/>
      <dgm:t>
        <a:bodyPr/>
        <a:lstStyle/>
        <a:p>
          <a:r>
            <a:rPr lang="en-US"/>
            <a:t>Started Masters in Curating</a:t>
          </a:r>
        </a:p>
      </dgm:t>
    </dgm:pt>
    <dgm:pt modelId="{9957B29E-62A1-4718-B83E-E16FE71129E8}" type="parTrans" cxnId="{1342CAEB-3481-412A-92A4-A4C07FC1F1F0}">
      <dgm:prSet/>
      <dgm:spPr/>
      <dgm:t>
        <a:bodyPr/>
        <a:lstStyle/>
        <a:p>
          <a:endParaRPr lang="en-US"/>
        </a:p>
      </dgm:t>
    </dgm:pt>
    <dgm:pt modelId="{79DC1411-E7BD-478B-82C3-243DE9C86159}" type="sibTrans" cxnId="{1342CAEB-3481-412A-92A4-A4C07FC1F1F0}">
      <dgm:prSet/>
      <dgm:spPr/>
      <dgm:t>
        <a:bodyPr/>
        <a:lstStyle/>
        <a:p>
          <a:endParaRPr lang="en-US"/>
        </a:p>
      </dgm:t>
    </dgm:pt>
    <dgm:pt modelId="{7B3D5A52-3DFA-488C-A698-97B868161069}">
      <dgm:prSet/>
      <dgm:spPr/>
      <dgm:t>
        <a:bodyPr/>
        <a:lstStyle/>
        <a:p>
          <a:pPr>
            <a:defRPr b="1"/>
          </a:pPr>
          <a:r>
            <a:rPr lang="en-US" dirty="0"/>
            <a:t>Apr 2022</a:t>
          </a:r>
        </a:p>
      </dgm:t>
    </dgm:pt>
    <dgm:pt modelId="{ACC8D364-DB76-4C6D-8CAF-6B4D2695FA29}" type="parTrans" cxnId="{1EFD5A3E-8D8B-4313-AFB7-A0FB68501D2E}">
      <dgm:prSet/>
      <dgm:spPr/>
      <dgm:t>
        <a:bodyPr/>
        <a:lstStyle/>
        <a:p>
          <a:endParaRPr lang="en-US"/>
        </a:p>
      </dgm:t>
    </dgm:pt>
    <dgm:pt modelId="{50314E4F-601F-403A-9406-824CC77686BD}" type="sibTrans" cxnId="{1EFD5A3E-8D8B-4313-AFB7-A0FB68501D2E}">
      <dgm:prSet/>
      <dgm:spPr/>
      <dgm:t>
        <a:bodyPr/>
        <a:lstStyle/>
        <a:p>
          <a:endParaRPr lang="en-US"/>
        </a:p>
      </dgm:t>
    </dgm:pt>
    <dgm:pt modelId="{04FF8B0E-B39E-4939-BAA8-C5D8239758C9}">
      <dgm:prSet/>
      <dgm:spPr/>
      <dgm:t>
        <a:bodyPr/>
        <a:lstStyle/>
        <a:p>
          <a:r>
            <a:rPr lang="en-US"/>
            <a:t>Moved back to Norwich</a:t>
          </a:r>
        </a:p>
      </dgm:t>
    </dgm:pt>
    <dgm:pt modelId="{42DEAD32-5027-402C-A63C-1742CF50F533}" type="parTrans" cxnId="{41EC2C8C-0898-41C7-A26B-21C6F7CB5B0F}">
      <dgm:prSet/>
      <dgm:spPr/>
      <dgm:t>
        <a:bodyPr/>
        <a:lstStyle/>
        <a:p>
          <a:endParaRPr lang="en-US"/>
        </a:p>
      </dgm:t>
    </dgm:pt>
    <dgm:pt modelId="{455C4D3B-60FF-4EE3-8C4D-F7E2F003FCB2}" type="sibTrans" cxnId="{41EC2C8C-0898-41C7-A26B-21C6F7CB5B0F}">
      <dgm:prSet/>
      <dgm:spPr/>
      <dgm:t>
        <a:bodyPr/>
        <a:lstStyle/>
        <a:p>
          <a:endParaRPr lang="en-US"/>
        </a:p>
      </dgm:t>
    </dgm:pt>
    <dgm:pt modelId="{5288AA22-54A0-4884-8984-ED54664170EB}">
      <dgm:prSet/>
      <dgm:spPr/>
      <dgm:t>
        <a:bodyPr/>
        <a:lstStyle/>
        <a:p>
          <a:pPr>
            <a:defRPr b="1"/>
          </a:pPr>
          <a:r>
            <a:rPr lang="en-US" dirty="0"/>
            <a:t>Jul 2022</a:t>
          </a:r>
        </a:p>
      </dgm:t>
    </dgm:pt>
    <dgm:pt modelId="{1AD1C105-71F4-4BB2-A0E6-564AA144EA7F}" type="parTrans" cxnId="{F00AD1DD-B313-4D5C-82D0-13F1DC6AA1AD}">
      <dgm:prSet/>
      <dgm:spPr/>
      <dgm:t>
        <a:bodyPr/>
        <a:lstStyle/>
        <a:p>
          <a:endParaRPr lang="en-US"/>
        </a:p>
      </dgm:t>
    </dgm:pt>
    <dgm:pt modelId="{FB426BBC-AD3F-4672-BBE6-77790C622D38}" type="sibTrans" cxnId="{F00AD1DD-B313-4D5C-82D0-13F1DC6AA1AD}">
      <dgm:prSet/>
      <dgm:spPr/>
      <dgm:t>
        <a:bodyPr/>
        <a:lstStyle/>
        <a:p>
          <a:endParaRPr lang="en-US"/>
        </a:p>
      </dgm:t>
    </dgm:pt>
    <dgm:pt modelId="{40129D79-F95D-44A9-B845-ACA63DBA5B8F}">
      <dgm:prSet/>
      <dgm:spPr/>
      <dgm:t>
        <a:bodyPr/>
        <a:lstStyle/>
        <a:p>
          <a:r>
            <a:rPr lang="en-US" dirty="0" err="1"/>
            <a:t>FoH</a:t>
          </a:r>
          <a:r>
            <a:rPr lang="en-US" dirty="0"/>
            <a:t> Manager at Norwich Museums</a:t>
          </a:r>
        </a:p>
      </dgm:t>
    </dgm:pt>
    <dgm:pt modelId="{8700951A-C213-4038-A915-49817FE43431}" type="parTrans" cxnId="{6819E0A2-1650-48CE-B083-D78D47D776F5}">
      <dgm:prSet/>
      <dgm:spPr/>
      <dgm:t>
        <a:bodyPr/>
        <a:lstStyle/>
        <a:p>
          <a:endParaRPr lang="en-US"/>
        </a:p>
      </dgm:t>
    </dgm:pt>
    <dgm:pt modelId="{BDA1D33A-61F0-41DF-8E45-B29134004C1A}" type="sibTrans" cxnId="{6819E0A2-1650-48CE-B083-D78D47D776F5}">
      <dgm:prSet/>
      <dgm:spPr/>
      <dgm:t>
        <a:bodyPr/>
        <a:lstStyle/>
        <a:p>
          <a:endParaRPr lang="en-US"/>
        </a:p>
      </dgm:t>
    </dgm:pt>
    <dgm:pt modelId="{EA942E6D-2842-4AF1-A63A-97673F096137}">
      <dgm:prSet/>
      <dgm:spPr/>
      <dgm:t>
        <a:bodyPr/>
        <a:lstStyle/>
        <a:p>
          <a:pPr>
            <a:defRPr b="1"/>
          </a:pPr>
          <a:r>
            <a:rPr lang="en-US" dirty="0"/>
            <a:t>Jan 2023</a:t>
          </a:r>
        </a:p>
      </dgm:t>
    </dgm:pt>
    <dgm:pt modelId="{1F8BCDEB-29E8-4554-B910-7664A096CF01}" type="parTrans" cxnId="{FD05678D-6733-432F-AED6-6F5C5D5B723F}">
      <dgm:prSet/>
      <dgm:spPr/>
      <dgm:t>
        <a:bodyPr/>
        <a:lstStyle/>
        <a:p>
          <a:endParaRPr lang="en-US"/>
        </a:p>
      </dgm:t>
    </dgm:pt>
    <dgm:pt modelId="{A3392905-A1D6-4843-8194-3DDA17593D6E}" type="sibTrans" cxnId="{FD05678D-6733-432F-AED6-6F5C5D5B723F}">
      <dgm:prSet/>
      <dgm:spPr/>
      <dgm:t>
        <a:bodyPr/>
        <a:lstStyle/>
        <a:p>
          <a:endParaRPr lang="en-US"/>
        </a:p>
      </dgm:t>
    </dgm:pt>
    <dgm:pt modelId="{FDBA8A6B-B80D-44C0-8CD2-0AC05AAF409F}">
      <dgm:prSet/>
      <dgm:spPr/>
      <dgm:t>
        <a:bodyPr/>
        <a:lstStyle/>
        <a:p>
          <a:r>
            <a:rPr lang="en-US"/>
            <a:t>Operational Support Manager, Norfolk Museums Service</a:t>
          </a:r>
        </a:p>
      </dgm:t>
    </dgm:pt>
    <dgm:pt modelId="{66FA6D42-165B-4F91-88E2-DEBFD6D5ACA8}" type="parTrans" cxnId="{B437ACDB-5E31-4C52-B3DA-FD227FB27927}">
      <dgm:prSet/>
      <dgm:spPr/>
      <dgm:t>
        <a:bodyPr/>
        <a:lstStyle/>
        <a:p>
          <a:endParaRPr lang="en-US"/>
        </a:p>
      </dgm:t>
    </dgm:pt>
    <dgm:pt modelId="{64C9553A-D0D3-4EFB-8A47-586307783474}" type="sibTrans" cxnId="{B437ACDB-5E31-4C52-B3DA-FD227FB27927}">
      <dgm:prSet/>
      <dgm:spPr/>
      <dgm:t>
        <a:bodyPr/>
        <a:lstStyle/>
        <a:p>
          <a:endParaRPr lang="en-US"/>
        </a:p>
      </dgm:t>
    </dgm:pt>
    <dgm:pt modelId="{B1B348B1-50A0-4EA8-B736-1BF8D91B5844}">
      <dgm:prSet/>
      <dgm:spPr/>
      <dgm:t>
        <a:bodyPr/>
        <a:lstStyle/>
        <a:p>
          <a:pPr>
            <a:defRPr b="1"/>
          </a:pPr>
          <a:r>
            <a:rPr lang="en-US"/>
            <a:t>Jan. </a:t>
          </a:r>
          <a:r>
            <a:rPr lang="en-US" dirty="0"/>
            <a:t>2025</a:t>
          </a:r>
        </a:p>
      </dgm:t>
    </dgm:pt>
    <dgm:pt modelId="{3F4328BD-ACB6-4C13-9424-ECEB3EC3B8CE}" type="parTrans" cxnId="{E4E8DE9F-BFF7-4C33-9D7D-FD57E804DB13}">
      <dgm:prSet/>
      <dgm:spPr/>
      <dgm:t>
        <a:bodyPr/>
        <a:lstStyle/>
        <a:p>
          <a:endParaRPr lang="en-US"/>
        </a:p>
      </dgm:t>
    </dgm:pt>
    <dgm:pt modelId="{DB155356-C9F5-416B-BF74-22397AAAEA8D}" type="sibTrans" cxnId="{E4E8DE9F-BFF7-4C33-9D7D-FD57E804DB13}">
      <dgm:prSet/>
      <dgm:spPr/>
      <dgm:t>
        <a:bodyPr/>
        <a:lstStyle/>
        <a:p>
          <a:endParaRPr lang="en-US"/>
        </a:p>
      </dgm:t>
    </dgm:pt>
    <dgm:pt modelId="{5DCFA362-4E0B-4C58-AC97-C38223A0B61E}">
      <dgm:prSet/>
      <dgm:spPr/>
      <dgm:t>
        <a:bodyPr/>
        <a:lstStyle/>
        <a:p>
          <a:r>
            <a:rPr lang="en-US" dirty="0"/>
            <a:t>Property Operations Manager at Blickling Estate, National Trust</a:t>
          </a:r>
        </a:p>
      </dgm:t>
    </dgm:pt>
    <dgm:pt modelId="{8FFCC3EE-B019-4DE5-853C-7424A0EDB7A8}" type="parTrans" cxnId="{6D28A34A-A804-4B0B-BF8F-8D684354F630}">
      <dgm:prSet/>
      <dgm:spPr/>
      <dgm:t>
        <a:bodyPr/>
        <a:lstStyle/>
        <a:p>
          <a:endParaRPr lang="en-US"/>
        </a:p>
      </dgm:t>
    </dgm:pt>
    <dgm:pt modelId="{52500B9F-FEF0-42F1-9467-31BEAC676C10}" type="sibTrans" cxnId="{6D28A34A-A804-4B0B-BF8F-8D684354F630}">
      <dgm:prSet/>
      <dgm:spPr/>
      <dgm:t>
        <a:bodyPr/>
        <a:lstStyle/>
        <a:p>
          <a:endParaRPr lang="en-US"/>
        </a:p>
      </dgm:t>
    </dgm:pt>
    <dgm:pt modelId="{4D631F39-7F65-49C8-8F79-A69C94E64792}">
      <dgm:prSet/>
      <dgm:spPr/>
      <dgm:t>
        <a:bodyPr/>
        <a:lstStyle/>
        <a:p>
          <a:pPr>
            <a:defRPr b="1"/>
          </a:pPr>
          <a:r>
            <a:rPr lang="en-US" dirty="0"/>
            <a:t>Jul 2023</a:t>
          </a:r>
        </a:p>
      </dgm:t>
    </dgm:pt>
    <dgm:pt modelId="{2630C89C-B694-4F5B-AB7E-122C7E481D97}" type="parTrans" cxnId="{68CFBE74-08AA-44FF-9B21-63C34243D483}">
      <dgm:prSet/>
      <dgm:spPr/>
      <dgm:t>
        <a:bodyPr/>
        <a:lstStyle/>
        <a:p>
          <a:endParaRPr lang="en-GB"/>
        </a:p>
      </dgm:t>
    </dgm:pt>
    <dgm:pt modelId="{B0B47A76-CAE5-41A8-9860-1256AF28D92E}" type="sibTrans" cxnId="{68CFBE74-08AA-44FF-9B21-63C34243D483}">
      <dgm:prSet/>
      <dgm:spPr/>
      <dgm:t>
        <a:bodyPr/>
        <a:lstStyle/>
        <a:p>
          <a:endParaRPr lang="en-GB"/>
        </a:p>
      </dgm:t>
    </dgm:pt>
    <dgm:pt modelId="{C2FB9541-24F2-468B-9B40-242230C7BDB4}">
      <dgm:prSet/>
      <dgm:spPr/>
      <dgm:t>
        <a:bodyPr/>
        <a:lstStyle/>
        <a:p>
          <a:r>
            <a:rPr lang="en-US" dirty="0"/>
            <a:t>Trustee at Norwich OUTPOST:</a:t>
          </a:r>
          <a:br>
            <a:rPr lang="en-US" dirty="0"/>
          </a:br>
          <a:r>
            <a:rPr lang="en-US" dirty="0"/>
            <a:t>(OUTPOST Gallery &amp; OUTPOST Studios)  </a:t>
          </a:r>
        </a:p>
      </dgm:t>
    </dgm:pt>
    <dgm:pt modelId="{36618DB9-9A02-4352-ACB6-CE463231779C}" type="parTrans" cxnId="{BB2F98D7-FB02-42E1-A4AD-260B68ECCDD9}">
      <dgm:prSet/>
      <dgm:spPr/>
      <dgm:t>
        <a:bodyPr/>
        <a:lstStyle/>
        <a:p>
          <a:endParaRPr lang="en-GB"/>
        </a:p>
      </dgm:t>
    </dgm:pt>
    <dgm:pt modelId="{5733B80E-70EB-49F3-9716-36261DA5F659}" type="sibTrans" cxnId="{BB2F98D7-FB02-42E1-A4AD-260B68ECCDD9}">
      <dgm:prSet/>
      <dgm:spPr/>
      <dgm:t>
        <a:bodyPr/>
        <a:lstStyle/>
        <a:p>
          <a:endParaRPr lang="en-GB"/>
        </a:p>
      </dgm:t>
    </dgm:pt>
    <dgm:pt modelId="{572CC97A-E23E-4A03-9118-AA2133D8A035}" type="pres">
      <dgm:prSet presAssocID="{6A687733-0D89-43F2-A174-72CCCC3BA665}" presName="root" presStyleCnt="0">
        <dgm:presLayoutVars>
          <dgm:chMax/>
          <dgm:chPref/>
          <dgm:animLvl val="lvl"/>
        </dgm:presLayoutVars>
      </dgm:prSet>
      <dgm:spPr/>
    </dgm:pt>
    <dgm:pt modelId="{DC6F47AB-0950-4D26-BD01-48070BFB9208}" type="pres">
      <dgm:prSet presAssocID="{6A687733-0D89-43F2-A174-72CCCC3BA665}" presName="divider" presStyleLbl="fgAcc1" presStyleIdx="0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D5C990C4-9B17-43E1-B495-24A964151D08}" type="pres">
      <dgm:prSet presAssocID="{6A687733-0D89-43F2-A174-72CCCC3BA665}" presName="nodes" presStyleCnt="0">
        <dgm:presLayoutVars>
          <dgm:chMax/>
          <dgm:chPref/>
          <dgm:animLvl val="lvl"/>
        </dgm:presLayoutVars>
      </dgm:prSet>
      <dgm:spPr/>
    </dgm:pt>
    <dgm:pt modelId="{8BFEA01B-C467-4A92-AA70-2A5A3A457FC4}" type="pres">
      <dgm:prSet presAssocID="{961265AE-569C-4923-BACE-0D588B75F355}" presName="composite" presStyleCnt="0"/>
      <dgm:spPr/>
    </dgm:pt>
    <dgm:pt modelId="{4A216694-7CE9-4EB5-9ED5-87E805133087}" type="pres">
      <dgm:prSet presAssocID="{961265AE-569C-4923-BACE-0D588B75F355}" presName="ConnectorPoint" presStyleLbl="lnNode1" presStyleIdx="0" presStyleCnt="11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C0E909-2DF8-49D3-BE85-9B910D028CCF}" type="pres">
      <dgm:prSet presAssocID="{961265AE-569C-4923-BACE-0D588B75F355}" presName="DropPinPlaceHolder" presStyleCnt="0"/>
      <dgm:spPr/>
    </dgm:pt>
    <dgm:pt modelId="{E5E332F3-DDF0-4731-8447-AE28562F5788}" type="pres">
      <dgm:prSet presAssocID="{961265AE-569C-4923-BACE-0D588B75F355}" presName="DropPin" presStyleLbl="alignNode1" presStyleIdx="0" presStyleCnt="11"/>
      <dgm:spPr/>
    </dgm:pt>
    <dgm:pt modelId="{31E76E1A-FDDC-4A0A-B6BC-339A4E59671D}" type="pres">
      <dgm:prSet presAssocID="{961265AE-569C-4923-BACE-0D588B75F355}" presName="Ellipse" presStyleLbl="fgAcc1" presStyleIdx="1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52998CBD-E3CD-4C3C-8C28-5207AF43791C}" type="pres">
      <dgm:prSet presAssocID="{961265AE-569C-4923-BACE-0D588B75F355}" presName="L2TextContainer" presStyleLbl="revTx" presStyleIdx="0" presStyleCnt="22">
        <dgm:presLayoutVars>
          <dgm:bulletEnabled val="1"/>
        </dgm:presLayoutVars>
      </dgm:prSet>
      <dgm:spPr/>
    </dgm:pt>
    <dgm:pt modelId="{350415DC-F523-4598-8112-2CDC5CB3A0AD}" type="pres">
      <dgm:prSet presAssocID="{961265AE-569C-4923-BACE-0D588B75F355}" presName="L1TextContainer" presStyleLbl="revTx" presStyleIdx="1" presStyleCnt="22">
        <dgm:presLayoutVars>
          <dgm:chMax val="1"/>
          <dgm:chPref val="1"/>
          <dgm:bulletEnabled val="1"/>
        </dgm:presLayoutVars>
      </dgm:prSet>
      <dgm:spPr/>
    </dgm:pt>
    <dgm:pt modelId="{8FDC8AFA-DDF9-45E8-BB42-3F4A2F4400EF}" type="pres">
      <dgm:prSet presAssocID="{961265AE-569C-4923-BACE-0D588B75F355}" presName="ConnectLine" presStyleLbl="sibTrans1D1" presStyleIdx="0" presStyleCnt="11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B80484AA-8BCD-4D9D-93E9-5C702FCA1A03}" type="pres">
      <dgm:prSet presAssocID="{961265AE-569C-4923-BACE-0D588B75F355}" presName="EmptyPlaceHolder" presStyleCnt="0"/>
      <dgm:spPr/>
    </dgm:pt>
    <dgm:pt modelId="{C2128D9A-93CA-4D8C-BB71-705F65A598E1}" type="pres">
      <dgm:prSet presAssocID="{1A11A4DA-4E64-4881-9D62-1465C79CDEF5}" presName="spaceBetweenRectangles" presStyleCnt="0"/>
      <dgm:spPr/>
    </dgm:pt>
    <dgm:pt modelId="{D2D82138-A588-4D26-92C1-B6F89BA9FF6D}" type="pres">
      <dgm:prSet presAssocID="{F66EEF0F-84DC-4109-A1B5-69D7361EF62A}" presName="composite" presStyleCnt="0"/>
      <dgm:spPr/>
    </dgm:pt>
    <dgm:pt modelId="{D39AB3C3-E334-411F-83B7-6D4057483F19}" type="pres">
      <dgm:prSet presAssocID="{F66EEF0F-84DC-4109-A1B5-69D7361EF62A}" presName="ConnectorPoint" presStyleLbl="lnNode1" presStyleIdx="1" presStyleCnt="11"/>
      <dgm:spPr>
        <a:solidFill>
          <a:schemeClr val="accent2">
            <a:hueOff val="644361"/>
            <a:satOff val="-1849"/>
            <a:lumOff val="-2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2396415-F67A-40E8-84C4-6E59E2CC8AE2}" type="pres">
      <dgm:prSet presAssocID="{F66EEF0F-84DC-4109-A1B5-69D7361EF62A}" presName="DropPinPlaceHolder" presStyleCnt="0"/>
      <dgm:spPr/>
    </dgm:pt>
    <dgm:pt modelId="{9780844D-FACB-4692-888E-FFB7B5E3C866}" type="pres">
      <dgm:prSet presAssocID="{F66EEF0F-84DC-4109-A1B5-69D7361EF62A}" presName="DropPin" presStyleLbl="alignNode1" presStyleIdx="1" presStyleCnt="11"/>
      <dgm:spPr/>
    </dgm:pt>
    <dgm:pt modelId="{F120D827-003A-43AE-854C-05241FCE6363}" type="pres">
      <dgm:prSet presAssocID="{F66EEF0F-84DC-4109-A1B5-69D7361EF62A}" presName="Ellipse" presStyleLbl="fgAcc1" presStyleIdx="2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5012E516-8395-47A1-BDCD-B07F495F7A44}" type="pres">
      <dgm:prSet presAssocID="{F66EEF0F-84DC-4109-A1B5-69D7361EF62A}" presName="L2TextContainer" presStyleLbl="revTx" presStyleIdx="2" presStyleCnt="22">
        <dgm:presLayoutVars>
          <dgm:bulletEnabled val="1"/>
        </dgm:presLayoutVars>
      </dgm:prSet>
      <dgm:spPr/>
    </dgm:pt>
    <dgm:pt modelId="{2F0BB419-B0A0-4099-8BD6-BC6531E65AD8}" type="pres">
      <dgm:prSet presAssocID="{F66EEF0F-84DC-4109-A1B5-69D7361EF62A}" presName="L1TextContainer" presStyleLbl="revTx" presStyleIdx="3" presStyleCnt="22">
        <dgm:presLayoutVars>
          <dgm:chMax val="1"/>
          <dgm:chPref val="1"/>
          <dgm:bulletEnabled val="1"/>
        </dgm:presLayoutVars>
      </dgm:prSet>
      <dgm:spPr/>
    </dgm:pt>
    <dgm:pt modelId="{A8541411-CE51-4A3B-B966-D9429475DA06}" type="pres">
      <dgm:prSet presAssocID="{F66EEF0F-84DC-4109-A1B5-69D7361EF62A}" presName="ConnectLine" presStyleLbl="sibTrans1D1" presStyleIdx="1" presStyleCnt="11"/>
      <dgm:spPr>
        <a:noFill/>
        <a:ln w="12700" cap="flat" cmpd="sng" algn="ctr">
          <a:solidFill>
            <a:schemeClr val="accent2">
              <a:hueOff val="644361"/>
              <a:satOff val="-1849"/>
              <a:lumOff val="-2961"/>
              <a:alphaOff val="0"/>
            </a:schemeClr>
          </a:solidFill>
          <a:prstDash val="dash"/>
          <a:miter lim="800000"/>
        </a:ln>
        <a:effectLst/>
      </dgm:spPr>
    </dgm:pt>
    <dgm:pt modelId="{03377041-8808-49B1-87B3-5DAA65BB9326}" type="pres">
      <dgm:prSet presAssocID="{F66EEF0F-84DC-4109-A1B5-69D7361EF62A}" presName="EmptyPlaceHolder" presStyleCnt="0"/>
      <dgm:spPr/>
    </dgm:pt>
    <dgm:pt modelId="{49852787-1F04-4530-ACB1-779914A276B5}" type="pres">
      <dgm:prSet presAssocID="{E289673A-9337-40C3-8A7A-230CAA6C829F}" presName="spaceBetweenRectangles" presStyleCnt="0"/>
      <dgm:spPr/>
    </dgm:pt>
    <dgm:pt modelId="{DDB9A359-1943-4C1D-B52C-1C66C3EB71E1}" type="pres">
      <dgm:prSet presAssocID="{821356A4-652E-4BC7-8B65-F97383A94C8E}" presName="composite" presStyleCnt="0"/>
      <dgm:spPr/>
    </dgm:pt>
    <dgm:pt modelId="{7C1F9E7F-CFCE-4D74-AD7D-842D6B9CE037}" type="pres">
      <dgm:prSet presAssocID="{821356A4-652E-4BC7-8B65-F97383A94C8E}" presName="ConnectorPoint" presStyleLbl="lnNode1" presStyleIdx="2" presStyleCnt="11"/>
      <dgm:spPr>
        <a:solidFill>
          <a:schemeClr val="accent2">
            <a:hueOff val="1288723"/>
            <a:satOff val="-3699"/>
            <a:lumOff val="-5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DE046A8-2F8D-407E-9C44-5B068A59D1C0}" type="pres">
      <dgm:prSet presAssocID="{821356A4-652E-4BC7-8B65-F97383A94C8E}" presName="DropPinPlaceHolder" presStyleCnt="0"/>
      <dgm:spPr/>
    </dgm:pt>
    <dgm:pt modelId="{DF894CCD-0BF6-44C9-BEDD-A97E782E2741}" type="pres">
      <dgm:prSet presAssocID="{821356A4-652E-4BC7-8B65-F97383A94C8E}" presName="DropPin" presStyleLbl="alignNode1" presStyleIdx="2" presStyleCnt="11"/>
      <dgm:spPr/>
    </dgm:pt>
    <dgm:pt modelId="{F93226D8-A697-430E-946D-688E07FB00D5}" type="pres">
      <dgm:prSet presAssocID="{821356A4-652E-4BC7-8B65-F97383A94C8E}" presName="Ellipse" presStyleLbl="fgAcc1" presStyleIdx="3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236EC22F-AFAB-4960-ABA8-1DAD60190C64}" type="pres">
      <dgm:prSet presAssocID="{821356A4-652E-4BC7-8B65-F97383A94C8E}" presName="L2TextContainer" presStyleLbl="revTx" presStyleIdx="4" presStyleCnt="22">
        <dgm:presLayoutVars>
          <dgm:bulletEnabled val="1"/>
        </dgm:presLayoutVars>
      </dgm:prSet>
      <dgm:spPr/>
    </dgm:pt>
    <dgm:pt modelId="{19EC51F1-C8D6-4323-B04A-602FD7C67C79}" type="pres">
      <dgm:prSet presAssocID="{821356A4-652E-4BC7-8B65-F97383A94C8E}" presName="L1TextContainer" presStyleLbl="revTx" presStyleIdx="5" presStyleCnt="22">
        <dgm:presLayoutVars>
          <dgm:chMax val="1"/>
          <dgm:chPref val="1"/>
          <dgm:bulletEnabled val="1"/>
        </dgm:presLayoutVars>
      </dgm:prSet>
      <dgm:spPr/>
    </dgm:pt>
    <dgm:pt modelId="{A77CD5A6-9085-453A-8008-1F23B7E8743C}" type="pres">
      <dgm:prSet presAssocID="{821356A4-652E-4BC7-8B65-F97383A94C8E}" presName="ConnectLine" presStyleLbl="sibTrans1D1" presStyleIdx="2" presStyleCnt="11"/>
      <dgm:spPr>
        <a:noFill/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dash"/>
          <a:miter lim="800000"/>
        </a:ln>
        <a:effectLst/>
      </dgm:spPr>
    </dgm:pt>
    <dgm:pt modelId="{DA7A9572-6069-474E-9259-0BF534710D64}" type="pres">
      <dgm:prSet presAssocID="{821356A4-652E-4BC7-8B65-F97383A94C8E}" presName="EmptyPlaceHolder" presStyleCnt="0"/>
      <dgm:spPr/>
    </dgm:pt>
    <dgm:pt modelId="{FC6F861C-1A53-461F-A15C-5866CE20DEEE}" type="pres">
      <dgm:prSet presAssocID="{DDFB7113-0CB6-473A-9C48-EC3DD131D72A}" presName="spaceBetweenRectangles" presStyleCnt="0"/>
      <dgm:spPr/>
    </dgm:pt>
    <dgm:pt modelId="{24BEED11-0A7B-4D0A-B2E8-8346F7DBDC93}" type="pres">
      <dgm:prSet presAssocID="{CC051371-5034-418C-BCF0-62C7991EF60C}" presName="composite" presStyleCnt="0"/>
      <dgm:spPr/>
    </dgm:pt>
    <dgm:pt modelId="{89843EA4-1F16-4FEB-952C-D0A8C185787D}" type="pres">
      <dgm:prSet presAssocID="{CC051371-5034-418C-BCF0-62C7991EF60C}" presName="ConnectorPoint" presStyleLbl="lnNode1" presStyleIdx="3" presStyleCnt="11"/>
      <dgm:spPr>
        <a:solidFill>
          <a:schemeClr val="accent2">
            <a:hueOff val="1933084"/>
            <a:satOff val="-5548"/>
            <a:lumOff val="-8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6990087-EE69-4D29-AAB8-AD80A1CB939E}" type="pres">
      <dgm:prSet presAssocID="{CC051371-5034-418C-BCF0-62C7991EF60C}" presName="DropPinPlaceHolder" presStyleCnt="0"/>
      <dgm:spPr/>
    </dgm:pt>
    <dgm:pt modelId="{9D9FACBE-63E1-4D64-A737-77FA134534EE}" type="pres">
      <dgm:prSet presAssocID="{CC051371-5034-418C-BCF0-62C7991EF60C}" presName="DropPin" presStyleLbl="alignNode1" presStyleIdx="3" presStyleCnt="11"/>
      <dgm:spPr/>
    </dgm:pt>
    <dgm:pt modelId="{AB985422-F3EC-4DAC-AD78-8777A141068E}" type="pres">
      <dgm:prSet presAssocID="{CC051371-5034-418C-BCF0-62C7991EF60C}" presName="Ellipse" presStyleLbl="fgAcc1" presStyleIdx="4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DFEEF3A8-BAE8-4159-9B7F-56FE4EA0C8E0}" type="pres">
      <dgm:prSet presAssocID="{CC051371-5034-418C-BCF0-62C7991EF60C}" presName="L2TextContainer" presStyleLbl="revTx" presStyleIdx="6" presStyleCnt="22">
        <dgm:presLayoutVars>
          <dgm:bulletEnabled val="1"/>
        </dgm:presLayoutVars>
      </dgm:prSet>
      <dgm:spPr/>
    </dgm:pt>
    <dgm:pt modelId="{7901B1F8-116F-4250-82AB-B3D38E8258FC}" type="pres">
      <dgm:prSet presAssocID="{CC051371-5034-418C-BCF0-62C7991EF60C}" presName="L1TextContainer" presStyleLbl="revTx" presStyleIdx="7" presStyleCnt="22">
        <dgm:presLayoutVars>
          <dgm:chMax val="1"/>
          <dgm:chPref val="1"/>
          <dgm:bulletEnabled val="1"/>
        </dgm:presLayoutVars>
      </dgm:prSet>
      <dgm:spPr/>
    </dgm:pt>
    <dgm:pt modelId="{ED72DF04-C6D8-48B8-8C18-9C264F879BBF}" type="pres">
      <dgm:prSet presAssocID="{CC051371-5034-418C-BCF0-62C7991EF60C}" presName="ConnectLine" presStyleLbl="sibTrans1D1" presStyleIdx="3" presStyleCnt="11"/>
      <dgm:spPr>
        <a:noFill/>
        <a:ln w="12700" cap="flat" cmpd="sng" algn="ctr">
          <a:solidFill>
            <a:schemeClr val="accent2">
              <a:hueOff val="1933084"/>
              <a:satOff val="-5548"/>
              <a:lumOff val="-8883"/>
              <a:alphaOff val="0"/>
            </a:schemeClr>
          </a:solidFill>
          <a:prstDash val="dash"/>
          <a:miter lim="800000"/>
        </a:ln>
        <a:effectLst/>
      </dgm:spPr>
    </dgm:pt>
    <dgm:pt modelId="{C430DC99-B8DD-4BC3-B166-26E286BED364}" type="pres">
      <dgm:prSet presAssocID="{CC051371-5034-418C-BCF0-62C7991EF60C}" presName="EmptyPlaceHolder" presStyleCnt="0"/>
      <dgm:spPr/>
    </dgm:pt>
    <dgm:pt modelId="{53366D61-AB12-4CF9-AE6A-1770D6CD41C8}" type="pres">
      <dgm:prSet presAssocID="{D0E7EB72-41D2-4EAB-85E0-2D50214E9333}" presName="spaceBetweenRectangles" presStyleCnt="0"/>
      <dgm:spPr/>
    </dgm:pt>
    <dgm:pt modelId="{4C0DEC6F-C696-4E79-8648-6BCC2F36AB25}" type="pres">
      <dgm:prSet presAssocID="{5D5008B4-BB5B-4C51-B76D-6CECBD67C521}" presName="composite" presStyleCnt="0"/>
      <dgm:spPr/>
    </dgm:pt>
    <dgm:pt modelId="{D1698E9D-0EAF-449C-8666-712CB1079FD4}" type="pres">
      <dgm:prSet presAssocID="{5D5008B4-BB5B-4C51-B76D-6CECBD67C521}" presName="ConnectorPoint" presStyleLbl="lnNode1" presStyleIdx="4" presStyleCnt="11"/>
      <dgm:spPr>
        <a:solidFill>
          <a:schemeClr val="accent2">
            <a:hueOff val="2577445"/>
            <a:satOff val="-7397"/>
            <a:lumOff val="-118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40C541C-16A8-433E-A178-FDAD3B3560AF}" type="pres">
      <dgm:prSet presAssocID="{5D5008B4-BB5B-4C51-B76D-6CECBD67C521}" presName="DropPinPlaceHolder" presStyleCnt="0"/>
      <dgm:spPr/>
    </dgm:pt>
    <dgm:pt modelId="{F17CCAD9-A33D-4504-BB0D-8972111B358C}" type="pres">
      <dgm:prSet presAssocID="{5D5008B4-BB5B-4C51-B76D-6CECBD67C521}" presName="DropPin" presStyleLbl="alignNode1" presStyleIdx="4" presStyleCnt="11"/>
      <dgm:spPr/>
    </dgm:pt>
    <dgm:pt modelId="{24100CC4-D14F-40E4-8EDB-3A5DAB299BCB}" type="pres">
      <dgm:prSet presAssocID="{5D5008B4-BB5B-4C51-B76D-6CECBD67C521}" presName="Ellipse" presStyleLbl="fgAcc1" presStyleIdx="5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B46CFB49-1ABD-4DA0-97EA-A74DA7E4B32C}" type="pres">
      <dgm:prSet presAssocID="{5D5008B4-BB5B-4C51-B76D-6CECBD67C521}" presName="L2TextContainer" presStyleLbl="revTx" presStyleIdx="8" presStyleCnt="22">
        <dgm:presLayoutVars>
          <dgm:bulletEnabled val="1"/>
        </dgm:presLayoutVars>
      </dgm:prSet>
      <dgm:spPr/>
    </dgm:pt>
    <dgm:pt modelId="{05A004AB-FF5B-4A96-A5E3-B9D2E8368753}" type="pres">
      <dgm:prSet presAssocID="{5D5008B4-BB5B-4C51-B76D-6CECBD67C521}" presName="L1TextContainer" presStyleLbl="revTx" presStyleIdx="9" presStyleCnt="22">
        <dgm:presLayoutVars>
          <dgm:chMax val="1"/>
          <dgm:chPref val="1"/>
          <dgm:bulletEnabled val="1"/>
        </dgm:presLayoutVars>
      </dgm:prSet>
      <dgm:spPr/>
    </dgm:pt>
    <dgm:pt modelId="{8C405EE9-AD40-4D25-ADD2-E2DED894B2D1}" type="pres">
      <dgm:prSet presAssocID="{5D5008B4-BB5B-4C51-B76D-6CECBD67C521}" presName="ConnectLine" presStyleLbl="sibTrans1D1" presStyleIdx="4" presStyleCnt="11"/>
      <dgm:spPr>
        <a:noFill/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dash"/>
          <a:miter lim="800000"/>
        </a:ln>
        <a:effectLst/>
      </dgm:spPr>
    </dgm:pt>
    <dgm:pt modelId="{8E7340EA-6A1E-4AD2-A131-120F99EC58EB}" type="pres">
      <dgm:prSet presAssocID="{5D5008B4-BB5B-4C51-B76D-6CECBD67C521}" presName="EmptyPlaceHolder" presStyleCnt="0"/>
      <dgm:spPr/>
    </dgm:pt>
    <dgm:pt modelId="{5A0F8DB5-D881-49B6-99E8-ECC99F5C84DD}" type="pres">
      <dgm:prSet presAssocID="{EF4B8979-C9E7-4C22-B1EA-B9994009B47E}" presName="spaceBetweenRectangles" presStyleCnt="0"/>
      <dgm:spPr/>
    </dgm:pt>
    <dgm:pt modelId="{698DEB76-0128-4628-9E17-5DDD79E01622}" type="pres">
      <dgm:prSet presAssocID="{935A7912-34A0-45FB-ADF4-7FE48CBBB5F2}" presName="composite" presStyleCnt="0"/>
      <dgm:spPr/>
    </dgm:pt>
    <dgm:pt modelId="{D8DE15D1-4D2B-45F5-B7CA-3A2BF58E38D1}" type="pres">
      <dgm:prSet presAssocID="{935A7912-34A0-45FB-ADF4-7FE48CBBB5F2}" presName="ConnectorPoint" presStyleLbl="lnNode1" presStyleIdx="5" presStyleCnt="11"/>
      <dgm:spPr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C777B6D-2002-43E4-BA70-FF0AA025581F}" type="pres">
      <dgm:prSet presAssocID="{935A7912-34A0-45FB-ADF4-7FE48CBBB5F2}" presName="DropPinPlaceHolder" presStyleCnt="0"/>
      <dgm:spPr/>
    </dgm:pt>
    <dgm:pt modelId="{796641DE-8F35-4CC5-875D-8BD1CA19A3F4}" type="pres">
      <dgm:prSet presAssocID="{935A7912-34A0-45FB-ADF4-7FE48CBBB5F2}" presName="DropPin" presStyleLbl="alignNode1" presStyleIdx="5" presStyleCnt="11"/>
      <dgm:spPr/>
    </dgm:pt>
    <dgm:pt modelId="{DF5B2CB1-97DC-44A2-8E1A-F1F28DA44DB6}" type="pres">
      <dgm:prSet presAssocID="{935A7912-34A0-45FB-ADF4-7FE48CBBB5F2}" presName="Ellipse" presStyleLbl="fgAcc1" presStyleIdx="6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3C7A4A23-C58A-45EA-9312-8A9AEE1D147C}" type="pres">
      <dgm:prSet presAssocID="{935A7912-34A0-45FB-ADF4-7FE48CBBB5F2}" presName="L2TextContainer" presStyleLbl="revTx" presStyleIdx="10" presStyleCnt="22">
        <dgm:presLayoutVars>
          <dgm:bulletEnabled val="1"/>
        </dgm:presLayoutVars>
      </dgm:prSet>
      <dgm:spPr/>
    </dgm:pt>
    <dgm:pt modelId="{D9D7B553-A6C4-472B-A314-0815E0332704}" type="pres">
      <dgm:prSet presAssocID="{935A7912-34A0-45FB-ADF4-7FE48CBBB5F2}" presName="L1TextContainer" presStyleLbl="revTx" presStyleIdx="11" presStyleCnt="22">
        <dgm:presLayoutVars>
          <dgm:chMax val="1"/>
          <dgm:chPref val="1"/>
          <dgm:bulletEnabled val="1"/>
        </dgm:presLayoutVars>
      </dgm:prSet>
      <dgm:spPr/>
    </dgm:pt>
    <dgm:pt modelId="{C4B6CC68-18F0-4C35-B13D-3E259E4D2CDC}" type="pres">
      <dgm:prSet presAssocID="{935A7912-34A0-45FB-ADF4-7FE48CBBB5F2}" presName="ConnectLine" presStyleLbl="sibTrans1D1" presStyleIdx="5" presStyleCnt="11"/>
      <dgm:spPr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gm:spPr>
    </dgm:pt>
    <dgm:pt modelId="{E991E5E0-FA72-479A-A303-BAE17455E34C}" type="pres">
      <dgm:prSet presAssocID="{935A7912-34A0-45FB-ADF4-7FE48CBBB5F2}" presName="EmptyPlaceHolder" presStyleCnt="0"/>
      <dgm:spPr/>
    </dgm:pt>
    <dgm:pt modelId="{60BD53DD-581A-421D-BCDB-D03B81007F50}" type="pres">
      <dgm:prSet presAssocID="{5DFE0006-C550-4D56-9F04-610FE2D86224}" presName="spaceBetweenRectangles" presStyleCnt="0"/>
      <dgm:spPr/>
    </dgm:pt>
    <dgm:pt modelId="{5AE47D17-C2C9-48D0-82E7-E232B263F742}" type="pres">
      <dgm:prSet presAssocID="{7B3D5A52-3DFA-488C-A698-97B868161069}" presName="composite" presStyleCnt="0"/>
      <dgm:spPr/>
    </dgm:pt>
    <dgm:pt modelId="{7D81196F-08DC-468E-9D52-A73330E3EBE1}" type="pres">
      <dgm:prSet presAssocID="{7B3D5A52-3DFA-488C-A698-97B868161069}" presName="ConnectorPoint" presStyleLbl="lnNode1" presStyleIdx="6" presStyleCnt="11"/>
      <dgm:spPr>
        <a:solidFill>
          <a:schemeClr val="accent2">
            <a:hueOff val="3866169"/>
            <a:satOff val="-11096"/>
            <a:lumOff val="-17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4272CA1-8FA7-4514-8D11-8A1D24CFE76B}" type="pres">
      <dgm:prSet presAssocID="{7B3D5A52-3DFA-488C-A698-97B868161069}" presName="DropPinPlaceHolder" presStyleCnt="0"/>
      <dgm:spPr/>
    </dgm:pt>
    <dgm:pt modelId="{3E84E01C-486E-4E7E-AC71-5F7135213D5F}" type="pres">
      <dgm:prSet presAssocID="{7B3D5A52-3DFA-488C-A698-97B868161069}" presName="DropPin" presStyleLbl="alignNode1" presStyleIdx="6" presStyleCnt="11"/>
      <dgm:spPr/>
    </dgm:pt>
    <dgm:pt modelId="{A0E2A642-D435-400E-8772-E3D762FFC917}" type="pres">
      <dgm:prSet presAssocID="{7B3D5A52-3DFA-488C-A698-97B868161069}" presName="Ellipse" presStyleLbl="fgAcc1" presStyleIdx="7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B6DD776-F01B-406B-8EBF-1BEEA2931A8C}" type="pres">
      <dgm:prSet presAssocID="{7B3D5A52-3DFA-488C-A698-97B868161069}" presName="L2TextContainer" presStyleLbl="revTx" presStyleIdx="12" presStyleCnt="22">
        <dgm:presLayoutVars>
          <dgm:bulletEnabled val="1"/>
        </dgm:presLayoutVars>
      </dgm:prSet>
      <dgm:spPr/>
    </dgm:pt>
    <dgm:pt modelId="{B4385DAF-91A0-4D2C-8C11-A7036C6F8032}" type="pres">
      <dgm:prSet presAssocID="{7B3D5A52-3DFA-488C-A698-97B868161069}" presName="L1TextContainer" presStyleLbl="revTx" presStyleIdx="13" presStyleCnt="22">
        <dgm:presLayoutVars>
          <dgm:chMax val="1"/>
          <dgm:chPref val="1"/>
          <dgm:bulletEnabled val="1"/>
        </dgm:presLayoutVars>
      </dgm:prSet>
      <dgm:spPr/>
    </dgm:pt>
    <dgm:pt modelId="{777FA990-AC56-46A5-A38C-6EF09992F3D6}" type="pres">
      <dgm:prSet presAssocID="{7B3D5A52-3DFA-488C-A698-97B868161069}" presName="ConnectLine" presStyleLbl="sibTrans1D1" presStyleIdx="6" presStyleCnt="11"/>
      <dgm:spPr>
        <a:noFill/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dash"/>
          <a:miter lim="800000"/>
        </a:ln>
        <a:effectLst/>
      </dgm:spPr>
    </dgm:pt>
    <dgm:pt modelId="{10EDA40A-E3AF-4299-B148-751B2FE7244E}" type="pres">
      <dgm:prSet presAssocID="{7B3D5A52-3DFA-488C-A698-97B868161069}" presName="EmptyPlaceHolder" presStyleCnt="0"/>
      <dgm:spPr/>
    </dgm:pt>
    <dgm:pt modelId="{61CC565B-6E6A-45C8-B4C2-B97731A2E3EA}" type="pres">
      <dgm:prSet presAssocID="{50314E4F-601F-403A-9406-824CC77686BD}" presName="spaceBetweenRectangles" presStyleCnt="0"/>
      <dgm:spPr/>
    </dgm:pt>
    <dgm:pt modelId="{5BC0F98D-2EA2-42B6-B0DD-B0B9CCE73AE2}" type="pres">
      <dgm:prSet presAssocID="{5288AA22-54A0-4884-8984-ED54664170EB}" presName="composite" presStyleCnt="0"/>
      <dgm:spPr/>
    </dgm:pt>
    <dgm:pt modelId="{E113757F-8A04-4EE6-AC67-A63BF4D844CB}" type="pres">
      <dgm:prSet presAssocID="{5288AA22-54A0-4884-8984-ED54664170EB}" presName="ConnectorPoint" presStyleLbl="lnNode1" presStyleIdx="7" presStyleCnt="11"/>
      <dgm:spPr>
        <a:solidFill>
          <a:schemeClr val="accent2">
            <a:hueOff val="4510529"/>
            <a:satOff val="-12945"/>
            <a:lumOff val="-20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9638BD2-AA99-4B8E-B510-21872FB34EDA}" type="pres">
      <dgm:prSet presAssocID="{5288AA22-54A0-4884-8984-ED54664170EB}" presName="DropPinPlaceHolder" presStyleCnt="0"/>
      <dgm:spPr/>
    </dgm:pt>
    <dgm:pt modelId="{DF12F2F1-CF26-42BE-ADC9-AF57CEBCA2BF}" type="pres">
      <dgm:prSet presAssocID="{5288AA22-54A0-4884-8984-ED54664170EB}" presName="DropPin" presStyleLbl="alignNode1" presStyleIdx="7" presStyleCnt="11"/>
      <dgm:spPr/>
    </dgm:pt>
    <dgm:pt modelId="{AF7467E9-3F9E-42D4-BC78-2463C901B7D8}" type="pres">
      <dgm:prSet presAssocID="{5288AA22-54A0-4884-8984-ED54664170EB}" presName="Ellipse" presStyleLbl="fgAcc1" presStyleIdx="8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E92507A-F3D7-4BB4-985C-FE77B162D756}" type="pres">
      <dgm:prSet presAssocID="{5288AA22-54A0-4884-8984-ED54664170EB}" presName="L2TextContainer" presStyleLbl="revTx" presStyleIdx="14" presStyleCnt="22">
        <dgm:presLayoutVars>
          <dgm:bulletEnabled val="1"/>
        </dgm:presLayoutVars>
      </dgm:prSet>
      <dgm:spPr/>
    </dgm:pt>
    <dgm:pt modelId="{CB8321AF-2722-42B4-9BBE-CDACBA94695B}" type="pres">
      <dgm:prSet presAssocID="{5288AA22-54A0-4884-8984-ED54664170EB}" presName="L1TextContainer" presStyleLbl="revTx" presStyleIdx="15" presStyleCnt="22">
        <dgm:presLayoutVars>
          <dgm:chMax val="1"/>
          <dgm:chPref val="1"/>
          <dgm:bulletEnabled val="1"/>
        </dgm:presLayoutVars>
      </dgm:prSet>
      <dgm:spPr/>
    </dgm:pt>
    <dgm:pt modelId="{AFF54A45-8476-42F7-923E-A0BCE99BECE7}" type="pres">
      <dgm:prSet presAssocID="{5288AA22-54A0-4884-8984-ED54664170EB}" presName="ConnectLine" presStyleLbl="sibTrans1D1" presStyleIdx="7" presStyleCnt="11"/>
      <dgm:spPr>
        <a:noFill/>
        <a:ln w="12700" cap="flat" cmpd="sng" algn="ctr">
          <a:solidFill>
            <a:schemeClr val="accent2">
              <a:hueOff val="4510529"/>
              <a:satOff val="-12945"/>
              <a:lumOff val="-20726"/>
              <a:alphaOff val="0"/>
            </a:schemeClr>
          </a:solidFill>
          <a:prstDash val="dash"/>
          <a:miter lim="800000"/>
        </a:ln>
        <a:effectLst/>
      </dgm:spPr>
    </dgm:pt>
    <dgm:pt modelId="{ACA1CCB6-8B1C-4F57-B9DD-FC2683C2B4A8}" type="pres">
      <dgm:prSet presAssocID="{5288AA22-54A0-4884-8984-ED54664170EB}" presName="EmptyPlaceHolder" presStyleCnt="0"/>
      <dgm:spPr/>
    </dgm:pt>
    <dgm:pt modelId="{3ED1558F-4C2E-4631-9245-C8614D7DACAD}" type="pres">
      <dgm:prSet presAssocID="{FB426BBC-AD3F-4672-BBE6-77790C622D38}" presName="spaceBetweenRectangles" presStyleCnt="0"/>
      <dgm:spPr/>
    </dgm:pt>
    <dgm:pt modelId="{3775BADB-F82B-4916-AEF1-E329F707195F}" type="pres">
      <dgm:prSet presAssocID="{EA942E6D-2842-4AF1-A63A-97673F096137}" presName="composite" presStyleCnt="0"/>
      <dgm:spPr/>
    </dgm:pt>
    <dgm:pt modelId="{C5EB6624-D2B8-4413-84A4-02F57E8F52B7}" type="pres">
      <dgm:prSet presAssocID="{EA942E6D-2842-4AF1-A63A-97673F096137}" presName="ConnectorPoint" presStyleLbl="lnNode1" presStyleIdx="8" presStyleCnt="11"/>
      <dgm:spPr>
        <a:solidFill>
          <a:schemeClr val="accent2">
            <a:hueOff val="5154891"/>
            <a:satOff val="-14794"/>
            <a:lumOff val="-236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3C5701B-1F99-4D73-A77D-9E8C21BDFB04}" type="pres">
      <dgm:prSet presAssocID="{EA942E6D-2842-4AF1-A63A-97673F096137}" presName="DropPinPlaceHolder" presStyleCnt="0"/>
      <dgm:spPr/>
    </dgm:pt>
    <dgm:pt modelId="{DEBC8397-DA21-4FD8-B22A-FA879E54F4E9}" type="pres">
      <dgm:prSet presAssocID="{EA942E6D-2842-4AF1-A63A-97673F096137}" presName="DropPin" presStyleLbl="alignNode1" presStyleIdx="8" presStyleCnt="11"/>
      <dgm:spPr/>
    </dgm:pt>
    <dgm:pt modelId="{C62ADEDA-6CC7-42BA-8C08-FFDD2B47F484}" type="pres">
      <dgm:prSet presAssocID="{EA942E6D-2842-4AF1-A63A-97673F096137}" presName="Ellipse" presStyleLbl="fgAcc1" presStyleIdx="9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766DF00F-C910-49CF-A488-2C65FE108DE2}" type="pres">
      <dgm:prSet presAssocID="{EA942E6D-2842-4AF1-A63A-97673F096137}" presName="L2TextContainer" presStyleLbl="revTx" presStyleIdx="16" presStyleCnt="22">
        <dgm:presLayoutVars>
          <dgm:bulletEnabled val="1"/>
        </dgm:presLayoutVars>
      </dgm:prSet>
      <dgm:spPr/>
    </dgm:pt>
    <dgm:pt modelId="{D436C2ED-AED2-4A8F-A6EC-AE184562AAF1}" type="pres">
      <dgm:prSet presAssocID="{EA942E6D-2842-4AF1-A63A-97673F096137}" presName="L1TextContainer" presStyleLbl="revTx" presStyleIdx="17" presStyleCnt="22">
        <dgm:presLayoutVars>
          <dgm:chMax val="1"/>
          <dgm:chPref val="1"/>
          <dgm:bulletEnabled val="1"/>
        </dgm:presLayoutVars>
      </dgm:prSet>
      <dgm:spPr/>
    </dgm:pt>
    <dgm:pt modelId="{939BB21E-5503-445B-A1EE-B1D0461EF559}" type="pres">
      <dgm:prSet presAssocID="{EA942E6D-2842-4AF1-A63A-97673F096137}" presName="ConnectLine" presStyleLbl="sibTrans1D1" presStyleIdx="8" presStyleCnt="11"/>
      <dgm:spPr>
        <a:noFill/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dash"/>
          <a:miter lim="800000"/>
        </a:ln>
        <a:effectLst/>
      </dgm:spPr>
    </dgm:pt>
    <dgm:pt modelId="{8A4D058F-EAF9-489C-A60A-AB9CDA42C697}" type="pres">
      <dgm:prSet presAssocID="{EA942E6D-2842-4AF1-A63A-97673F096137}" presName="EmptyPlaceHolder" presStyleCnt="0"/>
      <dgm:spPr/>
    </dgm:pt>
    <dgm:pt modelId="{F0B3FAE7-9453-4B24-B9F8-9BD74B479404}" type="pres">
      <dgm:prSet presAssocID="{A3392905-A1D6-4843-8194-3DDA17593D6E}" presName="spaceBetweenRectangles" presStyleCnt="0"/>
      <dgm:spPr/>
    </dgm:pt>
    <dgm:pt modelId="{31D30F68-1D17-4218-9A30-6C30DDD8C84F}" type="pres">
      <dgm:prSet presAssocID="{4D631F39-7F65-49C8-8F79-A69C94E64792}" presName="composite" presStyleCnt="0"/>
      <dgm:spPr/>
    </dgm:pt>
    <dgm:pt modelId="{09C3BB8E-61EA-4103-8AFB-86EB7B148EAB}" type="pres">
      <dgm:prSet presAssocID="{4D631F39-7F65-49C8-8F79-A69C94E64792}" presName="ConnectorPoint" presStyleLbl="lnNode1" presStyleIdx="9" presStyleCnt="11"/>
      <dgm:spPr>
        <a:solidFill>
          <a:schemeClr val="accent2">
            <a:hueOff val="5799252"/>
            <a:satOff val="-16644"/>
            <a:lumOff val="-2664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0E1C15C-9C96-4505-BD0A-447F11192184}" type="pres">
      <dgm:prSet presAssocID="{4D631F39-7F65-49C8-8F79-A69C94E64792}" presName="DropPinPlaceHolder" presStyleCnt="0"/>
      <dgm:spPr/>
    </dgm:pt>
    <dgm:pt modelId="{29662762-4C20-4311-AB65-FBA06272C1BE}" type="pres">
      <dgm:prSet presAssocID="{4D631F39-7F65-49C8-8F79-A69C94E64792}" presName="DropPin" presStyleLbl="alignNode1" presStyleIdx="9" presStyleCnt="11"/>
      <dgm:spPr/>
    </dgm:pt>
    <dgm:pt modelId="{EAC99A70-92EB-4B5F-B6CB-B69722597DCD}" type="pres">
      <dgm:prSet presAssocID="{4D631F39-7F65-49C8-8F79-A69C94E64792}" presName="Ellipse" presStyleLbl="fgAcc1" presStyleIdx="10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D12DDF34-72C4-4B14-AC27-A5F972C04786}" type="pres">
      <dgm:prSet presAssocID="{4D631F39-7F65-49C8-8F79-A69C94E64792}" presName="L2TextContainer" presStyleLbl="revTx" presStyleIdx="18" presStyleCnt="22">
        <dgm:presLayoutVars>
          <dgm:bulletEnabled val="1"/>
        </dgm:presLayoutVars>
      </dgm:prSet>
      <dgm:spPr/>
    </dgm:pt>
    <dgm:pt modelId="{C76ACEA2-D88E-4ECB-AC74-801D1F80F81D}" type="pres">
      <dgm:prSet presAssocID="{4D631F39-7F65-49C8-8F79-A69C94E64792}" presName="L1TextContainer" presStyleLbl="revTx" presStyleIdx="19" presStyleCnt="22">
        <dgm:presLayoutVars>
          <dgm:chMax val="1"/>
          <dgm:chPref val="1"/>
          <dgm:bulletEnabled val="1"/>
        </dgm:presLayoutVars>
      </dgm:prSet>
      <dgm:spPr/>
    </dgm:pt>
    <dgm:pt modelId="{4875836F-B029-4A2F-9613-82C53DB3829C}" type="pres">
      <dgm:prSet presAssocID="{4D631F39-7F65-49C8-8F79-A69C94E64792}" presName="ConnectLine" presStyleLbl="sibTrans1D1" presStyleIdx="9" presStyleCnt="11"/>
      <dgm:spPr>
        <a:noFill/>
        <a:ln w="12700" cap="flat" cmpd="sng" algn="ctr">
          <a:solidFill>
            <a:schemeClr val="accent2">
              <a:hueOff val="5799252"/>
              <a:satOff val="-16644"/>
              <a:lumOff val="-26648"/>
              <a:alphaOff val="0"/>
            </a:schemeClr>
          </a:solidFill>
          <a:prstDash val="dash"/>
          <a:miter lim="800000"/>
        </a:ln>
        <a:effectLst/>
      </dgm:spPr>
    </dgm:pt>
    <dgm:pt modelId="{D618F608-BB98-4843-8962-1023622E788C}" type="pres">
      <dgm:prSet presAssocID="{4D631F39-7F65-49C8-8F79-A69C94E64792}" presName="EmptyPlaceHolder" presStyleCnt="0"/>
      <dgm:spPr/>
    </dgm:pt>
    <dgm:pt modelId="{1F461004-7C80-496E-A3B2-5B5A04B3C329}" type="pres">
      <dgm:prSet presAssocID="{B0B47A76-CAE5-41A8-9860-1256AF28D92E}" presName="spaceBetweenRectangles" presStyleCnt="0"/>
      <dgm:spPr/>
    </dgm:pt>
    <dgm:pt modelId="{0916AA99-EA76-4AA9-8B5B-70A28EA5762C}" type="pres">
      <dgm:prSet presAssocID="{B1B348B1-50A0-4EA8-B736-1BF8D91B5844}" presName="composite" presStyleCnt="0"/>
      <dgm:spPr/>
    </dgm:pt>
    <dgm:pt modelId="{A421FAE6-8423-4B86-8CC8-978BE457B4C3}" type="pres">
      <dgm:prSet presAssocID="{B1B348B1-50A0-4EA8-B736-1BF8D91B5844}" presName="ConnectorPoint" presStyleLbl="lnNode1" presStyleIdx="10" presStyleCnt="11"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3CAC081-F9C6-46C9-9C4E-5D051D15FD2F}" type="pres">
      <dgm:prSet presAssocID="{B1B348B1-50A0-4EA8-B736-1BF8D91B5844}" presName="DropPinPlaceHolder" presStyleCnt="0"/>
      <dgm:spPr/>
    </dgm:pt>
    <dgm:pt modelId="{A926B1F8-F698-4946-AED9-71FE23C2F071}" type="pres">
      <dgm:prSet presAssocID="{B1B348B1-50A0-4EA8-B736-1BF8D91B5844}" presName="DropPin" presStyleLbl="alignNode1" presStyleIdx="10" presStyleCnt="11"/>
      <dgm:spPr/>
    </dgm:pt>
    <dgm:pt modelId="{B8F8BA11-A887-45B1-9683-722A7CF64400}" type="pres">
      <dgm:prSet presAssocID="{B1B348B1-50A0-4EA8-B736-1BF8D91B5844}" presName="Ellipse" presStyleLbl="fgAcc1" presStyleIdx="11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3973D38-1788-4B62-A616-828B13DE3519}" type="pres">
      <dgm:prSet presAssocID="{B1B348B1-50A0-4EA8-B736-1BF8D91B5844}" presName="L2TextContainer" presStyleLbl="revTx" presStyleIdx="20" presStyleCnt="22">
        <dgm:presLayoutVars>
          <dgm:bulletEnabled val="1"/>
        </dgm:presLayoutVars>
      </dgm:prSet>
      <dgm:spPr/>
    </dgm:pt>
    <dgm:pt modelId="{51976C18-0E08-433F-9D26-4A91951A0122}" type="pres">
      <dgm:prSet presAssocID="{B1B348B1-50A0-4EA8-B736-1BF8D91B5844}" presName="L1TextContainer" presStyleLbl="revTx" presStyleIdx="21" presStyleCnt="22">
        <dgm:presLayoutVars>
          <dgm:chMax val="1"/>
          <dgm:chPref val="1"/>
          <dgm:bulletEnabled val="1"/>
        </dgm:presLayoutVars>
      </dgm:prSet>
      <dgm:spPr/>
    </dgm:pt>
    <dgm:pt modelId="{F668825C-1BBD-4B5A-98F5-114625A24A7A}" type="pres">
      <dgm:prSet presAssocID="{B1B348B1-50A0-4EA8-B736-1BF8D91B5844}" presName="ConnectLine" presStyleLbl="sibTrans1D1" presStyleIdx="10" presStyleCnt="11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48E7EC46-DC48-4D39-941F-436830D4AD6F}" type="pres">
      <dgm:prSet presAssocID="{B1B348B1-50A0-4EA8-B736-1BF8D91B5844}" presName="EmptyPlaceHolder" presStyleCnt="0"/>
      <dgm:spPr/>
    </dgm:pt>
  </dgm:ptLst>
  <dgm:cxnLst>
    <dgm:cxn modelId="{20D59802-74A5-43CB-9755-4E9269D27F3E}" type="presOf" srcId="{23C97353-1858-415A-833E-156F61D416BC}" destId="{5012E516-8395-47A1-BDCD-B07F495F7A44}" srcOrd="0" destOrd="0" presId="urn:microsoft.com/office/officeart/2017/3/layout/DropPinTimeline"/>
    <dgm:cxn modelId="{8FA06B05-DC67-4AA6-935D-6C7FEDF847FE}" type="presOf" srcId="{935A7912-34A0-45FB-ADF4-7FE48CBBB5F2}" destId="{D9D7B553-A6C4-472B-A314-0815E0332704}" srcOrd="0" destOrd="0" presId="urn:microsoft.com/office/officeart/2017/3/layout/DropPinTimeline"/>
    <dgm:cxn modelId="{A21DB90C-A84D-436C-B63C-857D3AEC2B3F}" type="presOf" srcId="{5D5008B4-BB5B-4C51-B76D-6CECBD67C521}" destId="{05A004AB-FF5B-4A96-A5E3-B9D2E8368753}" srcOrd="0" destOrd="0" presId="urn:microsoft.com/office/officeart/2017/3/layout/DropPinTimeline"/>
    <dgm:cxn modelId="{88C10016-295C-44B9-8C73-64DA1407D225}" type="presOf" srcId="{04FF8B0E-B39E-4939-BAA8-C5D8239758C9}" destId="{4B6DD776-F01B-406B-8EBF-1BEEA2931A8C}" srcOrd="0" destOrd="0" presId="urn:microsoft.com/office/officeart/2017/3/layout/DropPinTimeline"/>
    <dgm:cxn modelId="{D11A7316-16BC-44B3-BA18-6A9C23354CAB}" srcId="{CC051371-5034-418C-BCF0-62C7991EF60C}" destId="{F4A86114-11C9-45B7-A943-F0120C12755A}" srcOrd="0" destOrd="0" parTransId="{F468B4F6-7F37-431E-AF4A-02E7F810BBEB}" sibTransId="{9DB0CB61-76B7-469C-AF59-7981ED5D1C13}"/>
    <dgm:cxn modelId="{8AA2C41C-AE9C-4B1F-B356-9B75239E06C5}" type="presOf" srcId="{F4A86114-11C9-45B7-A943-F0120C12755A}" destId="{DFEEF3A8-BAE8-4159-9B7F-56FE4EA0C8E0}" srcOrd="0" destOrd="0" presId="urn:microsoft.com/office/officeart/2017/3/layout/DropPinTimeline"/>
    <dgm:cxn modelId="{1DF88B23-9417-486F-8554-94040948321B}" type="presOf" srcId="{F66EEF0F-84DC-4109-A1B5-69D7361EF62A}" destId="{2F0BB419-B0A0-4099-8BD6-BC6531E65AD8}" srcOrd="0" destOrd="0" presId="urn:microsoft.com/office/officeart/2017/3/layout/DropPinTimeline"/>
    <dgm:cxn modelId="{860C9D25-2A6F-4C89-9DCB-FED81926FD75}" srcId="{6A687733-0D89-43F2-A174-72CCCC3BA665}" destId="{935A7912-34A0-45FB-ADF4-7FE48CBBB5F2}" srcOrd="5" destOrd="0" parTransId="{76B5C00C-CA77-4B0A-850C-BE8A96CC94C5}" sibTransId="{5DFE0006-C550-4D56-9F04-610FE2D86224}"/>
    <dgm:cxn modelId="{430B5427-FACE-4424-977E-9533C0C6B64B}" srcId="{5D5008B4-BB5B-4C51-B76D-6CECBD67C521}" destId="{35E8D38B-B4B7-49CD-B86D-7F8A118A5A19}" srcOrd="0" destOrd="0" parTransId="{FA4E6C20-77E0-4819-91D4-F2655845ABF9}" sibTransId="{1F3E6D02-1C1A-4F6C-91B0-ADC74A1F4E24}"/>
    <dgm:cxn modelId="{2A3C7B32-6E69-4E55-B2F5-BCC184720E4F}" type="presOf" srcId="{B1B348B1-50A0-4EA8-B736-1BF8D91B5844}" destId="{51976C18-0E08-433F-9D26-4A91951A0122}" srcOrd="0" destOrd="0" presId="urn:microsoft.com/office/officeart/2017/3/layout/DropPinTimeline"/>
    <dgm:cxn modelId="{76B58638-0C1C-4749-BAD5-1FC468CD6F6A}" type="presOf" srcId="{5288AA22-54A0-4884-8984-ED54664170EB}" destId="{CB8321AF-2722-42B4-9BBE-CDACBA94695B}" srcOrd="0" destOrd="0" presId="urn:microsoft.com/office/officeart/2017/3/layout/DropPinTimeline"/>
    <dgm:cxn modelId="{1EFD5A3E-8D8B-4313-AFB7-A0FB68501D2E}" srcId="{6A687733-0D89-43F2-A174-72CCCC3BA665}" destId="{7B3D5A52-3DFA-488C-A698-97B868161069}" srcOrd="6" destOrd="0" parTransId="{ACC8D364-DB76-4C6D-8CAF-6B4D2695FA29}" sibTransId="{50314E4F-601F-403A-9406-824CC77686BD}"/>
    <dgm:cxn modelId="{6A3EC83F-9A38-414D-BEE2-C62988E9FC30}" type="presOf" srcId="{961265AE-569C-4923-BACE-0D588B75F355}" destId="{350415DC-F523-4598-8112-2CDC5CB3A0AD}" srcOrd="0" destOrd="0" presId="urn:microsoft.com/office/officeart/2017/3/layout/DropPinTimeline"/>
    <dgm:cxn modelId="{4EB2504A-F3ED-4022-87C0-976915D6EFF3}" type="presOf" srcId="{FDBA8A6B-B80D-44C0-8CD2-0AC05AAF409F}" destId="{766DF00F-C910-49CF-A488-2C65FE108DE2}" srcOrd="0" destOrd="0" presId="urn:microsoft.com/office/officeart/2017/3/layout/DropPinTimeline"/>
    <dgm:cxn modelId="{6D28A34A-A804-4B0B-BF8F-8D684354F630}" srcId="{B1B348B1-50A0-4EA8-B736-1BF8D91B5844}" destId="{5DCFA362-4E0B-4C58-AC97-C38223A0B61E}" srcOrd="0" destOrd="0" parTransId="{8FFCC3EE-B019-4DE5-853C-7424A0EDB7A8}" sibTransId="{52500B9F-FEF0-42F1-9467-31BEAC676C10}"/>
    <dgm:cxn modelId="{68CFBE74-08AA-44FF-9B21-63C34243D483}" srcId="{6A687733-0D89-43F2-A174-72CCCC3BA665}" destId="{4D631F39-7F65-49C8-8F79-A69C94E64792}" srcOrd="9" destOrd="0" parTransId="{2630C89C-B694-4F5B-AB7E-122C7E481D97}" sibTransId="{B0B47A76-CAE5-41A8-9860-1256AF28D92E}"/>
    <dgm:cxn modelId="{87081F56-8C14-45E7-BDDF-44FDE28EC3CB}" type="presOf" srcId="{40129D79-F95D-44A9-B845-ACA63DBA5B8F}" destId="{CE92507A-F3D7-4BB4-985C-FE77B162D756}" srcOrd="0" destOrd="0" presId="urn:microsoft.com/office/officeart/2017/3/layout/DropPinTimeline"/>
    <dgm:cxn modelId="{015A657A-EC09-4637-B068-0E80946BDFCA}" type="presOf" srcId="{9FD3025B-29DE-4B1F-9C43-6B9AC4F45275}" destId="{3C7A4A23-C58A-45EA-9312-8A9AEE1D147C}" srcOrd="0" destOrd="0" presId="urn:microsoft.com/office/officeart/2017/3/layout/DropPinTimeline"/>
    <dgm:cxn modelId="{41EC2C8C-0898-41C7-A26B-21C6F7CB5B0F}" srcId="{7B3D5A52-3DFA-488C-A698-97B868161069}" destId="{04FF8B0E-B39E-4939-BAA8-C5D8239758C9}" srcOrd="0" destOrd="0" parTransId="{42DEAD32-5027-402C-A63C-1742CF50F533}" sibTransId="{455C4D3B-60FF-4EE3-8C4D-F7E2F003FCB2}"/>
    <dgm:cxn modelId="{FD05678D-6733-432F-AED6-6F5C5D5B723F}" srcId="{6A687733-0D89-43F2-A174-72CCCC3BA665}" destId="{EA942E6D-2842-4AF1-A63A-97673F096137}" srcOrd="8" destOrd="0" parTransId="{1F8BCDEB-29E8-4554-B910-7664A096CF01}" sibTransId="{A3392905-A1D6-4843-8194-3DDA17593D6E}"/>
    <dgm:cxn modelId="{E8FF3491-676D-4241-A24A-EA779B320E39}" type="presOf" srcId="{7B3D5A52-3DFA-488C-A698-97B868161069}" destId="{B4385DAF-91A0-4D2C-8C11-A7036C6F8032}" srcOrd="0" destOrd="0" presId="urn:microsoft.com/office/officeart/2017/3/layout/DropPinTimeline"/>
    <dgm:cxn modelId="{159FE697-35BB-4964-B3C3-9B4C64730CA3}" type="presOf" srcId="{35E8D38B-B4B7-49CD-B86D-7F8A118A5A19}" destId="{B46CFB49-1ABD-4DA0-97EA-A74DA7E4B32C}" srcOrd="0" destOrd="0" presId="urn:microsoft.com/office/officeart/2017/3/layout/DropPinTimeline"/>
    <dgm:cxn modelId="{E4E8DE9F-BFF7-4C33-9D7D-FD57E804DB13}" srcId="{6A687733-0D89-43F2-A174-72CCCC3BA665}" destId="{B1B348B1-50A0-4EA8-B736-1BF8D91B5844}" srcOrd="10" destOrd="0" parTransId="{3F4328BD-ACB6-4C13-9424-ECEB3EC3B8CE}" sibTransId="{DB155356-C9F5-416B-BF74-22397AAAEA8D}"/>
    <dgm:cxn modelId="{6819E0A2-1650-48CE-B083-D78D47D776F5}" srcId="{5288AA22-54A0-4884-8984-ED54664170EB}" destId="{40129D79-F95D-44A9-B845-ACA63DBA5B8F}" srcOrd="0" destOrd="0" parTransId="{8700951A-C213-4038-A915-49817FE43431}" sibTransId="{BDA1D33A-61F0-41DF-8E45-B29134004C1A}"/>
    <dgm:cxn modelId="{21A8E2A3-EC39-4ADF-8497-FF0071B01D27}" type="presOf" srcId="{3E98360E-E3C3-4B15-BF9D-BB352534698F}" destId="{52998CBD-E3CD-4C3C-8C28-5207AF43791C}" srcOrd="0" destOrd="0" presId="urn:microsoft.com/office/officeart/2017/3/layout/DropPinTimeline"/>
    <dgm:cxn modelId="{CF0486A9-9887-4396-99BD-16818E10934F}" type="presOf" srcId="{C2FB9541-24F2-468B-9B40-242230C7BDB4}" destId="{D12DDF34-72C4-4B14-AC27-A5F972C04786}" srcOrd="0" destOrd="0" presId="urn:microsoft.com/office/officeart/2017/3/layout/DropPinTimeline"/>
    <dgm:cxn modelId="{411A8BA9-340C-45D7-B1DD-E33FE68823E4}" type="presOf" srcId="{6A687733-0D89-43F2-A174-72CCCC3BA665}" destId="{572CC97A-E23E-4A03-9118-AA2133D8A035}" srcOrd="0" destOrd="0" presId="urn:microsoft.com/office/officeart/2017/3/layout/DropPinTimeline"/>
    <dgm:cxn modelId="{F4E895AA-F0FF-446B-94B2-A5A0B3E2797B}" srcId="{F66EEF0F-84DC-4109-A1B5-69D7361EF62A}" destId="{23C97353-1858-415A-833E-156F61D416BC}" srcOrd="0" destOrd="0" parTransId="{CF4432DC-7AD8-443E-87A7-04F13BA9F4F8}" sibTransId="{191602EB-B458-456F-A90A-28ADF0DD04BF}"/>
    <dgm:cxn modelId="{A5DEAAB1-8CE4-4A5F-A409-C022EEDC5659}" type="presOf" srcId="{5DCFA362-4E0B-4C58-AC97-C38223A0B61E}" destId="{13973D38-1788-4B62-A616-828B13DE3519}" srcOrd="0" destOrd="0" presId="urn:microsoft.com/office/officeart/2017/3/layout/DropPinTimeline"/>
    <dgm:cxn modelId="{411ACCB7-9A24-48FA-A3E4-0CB4D9D5A734}" srcId="{821356A4-652E-4BC7-8B65-F97383A94C8E}" destId="{7EAD4A09-83CC-46E1-9A69-9ABD9DCFC04A}" srcOrd="0" destOrd="0" parTransId="{6AD23EF7-7474-4622-AB9C-CBA5E317F579}" sibTransId="{88281036-665C-4CA6-8433-9AA7F4CDEF90}"/>
    <dgm:cxn modelId="{AEC754BE-1CF4-4106-91C7-7C99AEE84DA7}" type="presOf" srcId="{EA942E6D-2842-4AF1-A63A-97673F096137}" destId="{D436C2ED-AED2-4A8F-A6EC-AE184562AAF1}" srcOrd="0" destOrd="0" presId="urn:microsoft.com/office/officeart/2017/3/layout/DropPinTimeline"/>
    <dgm:cxn modelId="{FEE3D3C6-24D3-4540-B1A2-2064D4F2BAF4}" type="presOf" srcId="{7EAD4A09-83CC-46E1-9A69-9ABD9DCFC04A}" destId="{236EC22F-AFAB-4960-ABA8-1DAD60190C64}" srcOrd="0" destOrd="0" presId="urn:microsoft.com/office/officeart/2017/3/layout/DropPinTimeline"/>
    <dgm:cxn modelId="{BB2F98D7-FB02-42E1-A4AD-260B68ECCDD9}" srcId="{4D631F39-7F65-49C8-8F79-A69C94E64792}" destId="{C2FB9541-24F2-468B-9B40-242230C7BDB4}" srcOrd="0" destOrd="0" parTransId="{36618DB9-9A02-4352-ACB6-CE463231779C}" sibTransId="{5733B80E-70EB-49F3-9716-36261DA5F659}"/>
    <dgm:cxn modelId="{90B351D9-25EE-47D2-AC9C-0AE60254EEFA}" srcId="{6A687733-0D89-43F2-A174-72CCCC3BA665}" destId="{CC051371-5034-418C-BCF0-62C7991EF60C}" srcOrd="3" destOrd="0" parTransId="{1506BDC2-28F6-4C7A-AC5F-91399184881F}" sibTransId="{D0E7EB72-41D2-4EAB-85E0-2D50214E9333}"/>
    <dgm:cxn modelId="{2B79C2DA-E97A-4676-983D-9D32C01E0457}" srcId="{6A687733-0D89-43F2-A174-72CCCC3BA665}" destId="{961265AE-569C-4923-BACE-0D588B75F355}" srcOrd="0" destOrd="0" parTransId="{8E6439F2-E53E-4D33-8E0C-EB9AE19EBC0A}" sibTransId="{1A11A4DA-4E64-4881-9D62-1465C79CDEF5}"/>
    <dgm:cxn modelId="{B437ACDB-5E31-4C52-B3DA-FD227FB27927}" srcId="{EA942E6D-2842-4AF1-A63A-97673F096137}" destId="{FDBA8A6B-B80D-44C0-8CD2-0AC05AAF409F}" srcOrd="0" destOrd="0" parTransId="{66FA6D42-165B-4F91-88E2-DEBFD6D5ACA8}" sibTransId="{64C9553A-D0D3-4EFB-8A47-586307783474}"/>
    <dgm:cxn modelId="{F00AD1DD-B313-4D5C-82D0-13F1DC6AA1AD}" srcId="{6A687733-0D89-43F2-A174-72CCCC3BA665}" destId="{5288AA22-54A0-4884-8984-ED54664170EB}" srcOrd="7" destOrd="0" parTransId="{1AD1C105-71F4-4BB2-A0E6-564AA144EA7F}" sibTransId="{FB426BBC-AD3F-4672-BBE6-77790C622D38}"/>
    <dgm:cxn modelId="{DF96D8E2-2213-4D44-AABA-22DF60EF6D75}" srcId="{6A687733-0D89-43F2-A174-72CCCC3BA665}" destId="{F66EEF0F-84DC-4109-A1B5-69D7361EF62A}" srcOrd="1" destOrd="0" parTransId="{97C9BC3D-5FDB-45F2-9426-6628A0FF38AF}" sibTransId="{E289673A-9337-40C3-8A7A-230CAA6C829F}"/>
    <dgm:cxn modelId="{ED53FFE4-A015-4C99-9869-864B4440776B}" type="presOf" srcId="{CC051371-5034-418C-BCF0-62C7991EF60C}" destId="{7901B1F8-116F-4250-82AB-B3D38E8258FC}" srcOrd="0" destOrd="0" presId="urn:microsoft.com/office/officeart/2017/3/layout/DropPinTimeline"/>
    <dgm:cxn modelId="{1342CAEB-3481-412A-92A4-A4C07FC1F1F0}" srcId="{935A7912-34A0-45FB-ADF4-7FE48CBBB5F2}" destId="{9FD3025B-29DE-4B1F-9C43-6B9AC4F45275}" srcOrd="0" destOrd="0" parTransId="{9957B29E-62A1-4718-B83E-E16FE71129E8}" sibTransId="{79DC1411-E7BD-478B-82C3-243DE9C86159}"/>
    <dgm:cxn modelId="{C6476EED-21D8-4811-945F-A717F19880FC}" srcId="{961265AE-569C-4923-BACE-0D588B75F355}" destId="{3E98360E-E3C3-4B15-BF9D-BB352534698F}" srcOrd="0" destOrd="0" parTransId="{C21E1248-0D81-4490-8C51-C43694562E6C}" sibTransId="{9DAADD36-ABC2-431F-A0B9-57490D7E9B9C}"/>
    <dgm:cxn modelId="{ABC1D1F5-A8A2-4D73-8528-8C49491422FB}" type="presOf" srcId="{821356A4-652E-4BC7-8B65-F97383A94C8E}" destId="{19EC51F1-C8D6-4323-B04A-602FD7C67C79}" srcOrd="0" destOrd="0" presId="urn:microsoft.com/office/officeart/2017/3/layout/DropPinTimeline"/>
    <dgm:cxn modelId="{27765AF6-3F7B-42E2-A91A-30F357CFE4D7}" srcId="{6A687733-0D89-43F2-A174-72CCCC3BA665}" destId="{5D5008B4-BB5B-4C51-B76D-6CECBD67C521}" srcOrd="4" destOrd="0" parTransId="{AEB57821-2EC8-441D-A13C-5CC8C58B4802}" sibTransId="{EF4B8979-C9E7-4C22-B1EA-B9994009B47E}"/>
    <dgm:cxn modelId="{FD970AF7-E89A-4EF6-9690-F6C7D9F0300E}" srcId="{6A687733-0D89-43F2-A174-72CCCC3BA665}" destId="{821356A4-652E-4BC7-8B65-F97383A94C8E}" srcOrd="2" destOrd="0" parTransId="{8A5444DA-3009-4C56-9CDA-FC7F6A636212}" sibTransId="{DDFB7113-0CB6-473A-9C48-EC3DD131D72A}"/>
    <dgm:cxn modelId="{F36298F9-B1E4-41C8-860F-8C8E3DE1EF91}" type="presOf" srcId="{4D631F39-7F65-49C8-8F79-A69C94E64792}" destId="{C76ACEA2-D88E-4ECB-AC74-801D1F80F81D}" srcOrd="0" destOrd="0" presId="urn:microsoft.com/office/officeart/2017/3/layout/DropPinTimeline"/>
    <dgm:cxn modelId="{3FAC9826-A563-48D6-B981-1A741E52C8ED}" type="presParOf" srcId="{572CC97A-E23E-4A03-9118-AA2133D8A035}" destId="{DC6F47AB-0950-4D26-BD01-48070BFB9208}" srcOrd="0" destOrd="0" presId="urn:microsoft.com/office/officeart/2017/3/layout/DropPinTimeline"/>
    <dgm:cxn modelId="{DC915D4D-04A9-4E44-BEF0-4EC9B9ED939F}" type="presParOf" srcId="{572CC97A-E23E-4A03-9118-AA2133D8A035}" destId="{D5C990C4-9B17-43E1-B495-24A964151D08}" srcOrd="1" destOrd="0" presId="urn:microsoft.com/office/officeart/2017/3/layout/DropPinTimeline"/>
    <dgm:cxn modelId="{174BF71C-2ED1-4A09-A476-CFCF7F72F348}" type="presParOf" srcId="{D5C990C4-9B17-43E1-B495-24A964151D08}" destId="{8BFEA01B-C467-4A92-AA70-2A5A3A457FC4}" srcOrd="0" destOrd="0" presId="urn:microsoft.com/office/officeart/2017/3/layout/DropPinTimeline"/>
    <dgm:cxn modelId="{A5AA74C3-37DC-4957-914B-8E6BF1302177}" type="presParOf" srcId="{8BFEA01B-C467-4A92-AA70-2A5A3A457FC4}" destId="{4A216694-7CE9-4EB5-9ED5-87E805133087}" srcOrd="0" destOrd="0" presId="urn:microsoft.com/office/officeart/2017/3/layout/DropPinTimeline"/>
    <dgm:cxn modelId="{E9EDA318-F6B6-41CA-AAE6-64FDBFFB09E1}" type="presParOf" srcId="{8BFEA01B-C467-4A92-AA70-2A5A3A457FC4}" destId="{AEC0E909-2DF8-49D3-BE85-9B910D028CCF}" srcOrd="1" destOrd="0" presId="urn:microsoft.com/office/officeart/2017/3/layout/DropPinTimeline"/>
    <dgm:cxn modelId="{4D9AB93D-157A-48AA-85EA-2220207169B8}" type="presParOf" srcId="{AEC0E909-2DF8-49D3-BE85-9B910D028CCF}" destId="{E5E332F3-DDF0-4731-8447-AE28562F5788}" srcOrd="0" destOrd="0" presId="urn:microsoft.com/office/officeart/2017/3/layout/DropPinTimeline"/>
    <dgm:cxn modelId="{22EFDEC5-65FC-41F3-8792-4529087CD8DD}" type="presParOf" srcId="{AEC0E909-2DF8-49D3-BE85-9B910D028CCF}" destId="{31E76E1A-FDDC-4A0A-B6BC-339A4E59671D}" srcOrd="1" destOrd="0" presId="urn:microsoft.com/office/officeart/2017/3/layout/DropPinTimeline"/>
    <dgm:cxn modelId="{81120442-FCBA-4795-9656-B973DC773DB4}" type="presParOf" srcId="{8BFEA01B-C467-4A92-AA70-2A5A3A457FC4}" destId="{52998CBD-E3CD-4C3C-8C28-5207AF43791C}" srcOrd="2" destOrd="0" presId="urn:microsoft.com/office/officeart/2017/3/layout/DropPinTimeline"/>
    <dgm:cxn modelId="{F4830A0A-C1E8-4DBA-988B-CFADE2E3DCD0}" type="presParOf" srcId="{8BFEA01B-C467-4A92-AA70-2A5A3A457FC4}" destId="{350415DC-F523-4598-8112-2CDC5CB3A0AD}" srcOrd="3" destOrd="0" presId="urn:microsoft.com/office/officeart/2017/3/layout/DropPinTimeline"/>
    <dgm:cxn modelId="{96FD62B6-F1D3-4639-AA2D-5E7EF97199E0}" type="presParOf" srcId="{8BFEA01B-C467-4A92-AA70-2A5A3A457FC4}" destId="{8FDC8AFA-DDF9-45E8-BB42-3F4A2F4400EF}" srcOrd="4" destOrd="0" presId="urn:microsoft.com/office/officeart/2017/3/layout/DropPinTimeline"/>
    <dgm:cxn modelId="{D35A78E7-23BE-4497-8027-57D6B1640CE2}" type="presParOf" srcId="{8BFEA01B-C467-4A92-AA70-2A5A3A457FC4}" destId="{B80484AA-8BCD-4D9D-93E9-5C702FCA1A03}" srcOrd="5" destOrd="0" presId="urn:microsoft.com/office/officeart/2017/3/layout/DropPinTimeline"/>
    <dgm:cxn modelId="{46294FDD-01C3-4C83-AC0E-B2550DB37DC3}" type="presParOf" srcId="{D5C990C4-9B17-43E1-B495-24A964151D08}" destId="{C2128D9A-93CA-4D8C-BB71-705F65A598E1}" srcOrd="1" destOrd="0" presId="urn:microsoft.com/office/officeart/2017/3/layout/DropPinTimeline"/>
    <dgm:cxn modelId="{CC17CE0F-D407-400D-9983-8EBFF1FF7EAB}" type="presParOf" srcId="{D5C990C4-9B17-43E1-B495-24A964151D08}" destId="{D2D82138-A588-4D26-92C1-B6F89BA9FF6D}" srcOrd="2" destOrd="0" presId="urn:microsoft.com/office/officeart/2017/3/layout/DropPinTimeline"/>
    <dgm:cxn modelId="{F7FD2A7D-281C-4EEF-92B8-C9566CFCC2E9}" type="presParOf" srcId="{D2D82138-A588-4D26-92C1-B6F89BA9FF6D}" destId="{D39AB3C3-E334-411F-83B7-6D4057483F19}" srcOrd="0" destOrd="0" presId="urn:microsoft.com/office/officeart/2017/3/layout/DropPinTimeline"/>
    <dgm:cxn modelId="{0EDEACD1-775A-42FD-B99A-AC2803E60EF3}" type="presParOf" srcId="{D2D82138-A588-4D26-92C1-B6F89BA9FF6D}" destId="{42396415-F67A-40E8-84C4-6E59E2CC8AE2}" srcOrd="1" destOrd="0" presId="urn:microsoft.com/office/officeart/2017/3/layout/DropPinTimeline"/>
    <dgm:cxn modelId="{4241D6CF-8532-4708-B9EA-03637BCA7E63}" type="presParOf" srcId="{42396415-F67A-40E8-84C4-6E59E2CC8AE2}" destId="{9780844D-FACB-4692-888E-FFB7B5E3C866}" srcOrd="0" destOrd="0" presId="urn:microsoft.com/office/officeart/2017/3/layout/DropPinTimeline"/>
    <dgm:cxn modelId="{9B2D0FCB-EE6C-46A5-B20D-84F353D759DA}" type="presParOf" srcId="{42396415-F67A-40E8-84C4-6E59E2CC8AE2}" destId="{F120D827-003A-43AE-854C-05241FCE6363}" srcOrd="1" destOrd="0" presId="urn:microsoft.com/office/officeart/2017/3/layout/DropPinTimeline"/>
    <dgm:cxn modelId="{EEB7037A-F50E-4E75-B0A2-2E34C12B65F6}" type="presParOf" srcId="{D2D82138-A588-4D26-92C1-B6F89BA9FF6D}" destId="{5012E516-8395-47A1-BDCD-B07F495F7A44}" srcOrd="2" destOrd="0" presId="urn:microsoft.com/office/officeart/2017/3/layout/DropPinTimeline"/>
    <dgm:cxn modelId="{F37C4871-4BC1-4330-B8B2-86720DF0BBE5}" type="presParOf" srcId="{D2D82138-A588-4D26-92C1-B6F89BA9FF6D}" destId="{2F0BB419-B0A0-4099-8BD6-BC6531E65AD8}" srcOrd="3" destOrd="0" presId="urn:microsoft.com/office/officeart/2017/3/layout/DropPinTimeline"/>
    <dgm:cxn modelId="{81080814-C572-4F86-BB17-9CE1C8D84CC1}" type="presParOf" srcId="{D2D82138-A588-4D26-92C1-B6F89BA9FF6D}" destId="{A8541411-CE51-4A3B-B966-D9429475DA06}" srcOrd="4" destOrd="0" presId="urn:microsoft.com/office/officeart/2017/3/layout/DropPinTimeline"/>
    <dgm:cxn modelId="{579F6303-74D5-4E6B-8E52-2C3E49D238FE}" type="presParOf" srcId="{D2D82138-A588-4D26-92C1-B6F89BA9FF6D}" destId="{03377041-8808-49B1-87B3-5DAA65BB9326}" srcOrd="5" destOrd="0" presId="urn:microsoft.com/office/officeart/2017/3/layout/DropPinTimeline"/>
    <dgm:cxn modelId="{747AFC88-063F-493B-8E72-A00BEBD3354D}" type="presParOf" srcId="{D5C990C4-9B17-43E1-B495-24A964151D08}" destId="{49852787-1F04-4530-ACB1-779914A276B5}" srcOrd="3" destOrd="0" presId="urn:microsoft.com/office/officeart/2017/3/layout/DropPinTimeline"/>
    <dgm:cxn modelId="{5100B2C6-9998-481A-AF00-30AC5D0A2522}" type="presParOf" srcId="{D5C990C4-9B17-43E1-B495-24A964151D08}" destId="{DDB9A359-1943-4C1D-B52C-1C66C3EB71E1}" srcOrd="4" destOrd="0" presId="urn:microsoft.com/office/officeart/2017/3/layout/DropPinTimeline"/>
    <dgm:cxn modelId="{27EB7528-724F-4C68-9895-F5F60A2CC55A}" type="presParOf" srcId="{DDB9A359-1943-4C1D-B52C-1C66C3EB71E1}" destId="{7C1F9E7F-CFCE-4D74-AD7D-842D6B9CE037}" srcOrd="0" destOrd="0" presId="urn:microsoft.com/office/officeart/2017/3/layout/DropPinTimeline"/>
    <dgm:cxn modelId="{4C817961-8699-451F-8363-1B486667A1C1}" type="presParOf" srcId="{DDB9A359-1943-4C1D-B52C-1C66C3EB71E1}" destId="{8DE046A8-2F8D-407E-9C44-5B068A59D1C0}" srcOrd="1" destOrd="0" presId="urn:microsoft.com/office/officeart/2017/3/layout/DropPinTimeline"/>
    <dgm:cxn modelId="{E740124F-218F-40D0-BBBA-B6A977D7B91D}" type="presParOf" srcId="{8DE046A8-2F8D-407E-9C44-5B068A59D1C0}" destId="{DF894CCD-0BF6-44C9-BEDD-A97E782E2741}" srcOrd="0" destOrd="0" presId="urn:microsoft.com/office/officeart/2017/3/layout/DropPinTimeline"/>
    <dgm:cxn modelId="{9256E016-7BC1-406E-AB31-BD4A126F5A8C}" type="presParOf" srcId="{8DE046A8-2F8D-407E-9C44-5B068A59D1C0}" destId="{F93226D8-A697-430E-946D-688E07FB00D5}" srcOrd="1" destOrd="0" presId="urn:microsoft.com/office/officeart/2017/3/layout/DropPinTimeline"/>
    <dgm:cxn modelId="{7DBC41D0-A08B-4085-B238-146646E47AE1}" type="presParOf" srcId="{DDB9A359-1943-4C1D-B52C-1C66C3EB71E1}" destId="{236EC22F-AFAB-4960-ABA8-1DAD60190C64}" srcOrd="2" destOrd="0" presId="urn:microsoft.com/office/officeart/2017/3/layout/DropPinTimeline"/>
    <dgm:cxn modelId="{5CE309F3-CD1F-4B62-B459-A24CFBCA4CAC}" type="presParOf" srcId="{DDB9A359-1943-4C1D-B52C-1C66C3EB71E1}" destId="{19EC51F1-C8D6-4323-B04A-602FD7C67C79}" srcOrd="3" destOrd="0" presId="urn:microsoft.com/office/officeart/2017/3/layout/DropPinTimeline"/>
    <dgm:cxn modelId="{66CCA7D5-9398-411C-9445-4B48D5C338E0}" type="presParOf" srcId="{DDB9A359-1943-4C1D-B52C-1C66C3EB71E1}" destId="{A77CD5A6-9085-453A-8008-1F23B7E8743C}" srcOrd="4" destOrd="0" presId="urn:microsoft.com/office/officeart/2017/3/layout/DropPinTimeline"/>
    <dgm:cxn modelId="{B93F87DE-F818-43A0-A67F-B7A49931C013}" type="presParOf" srcId="{DDB9A359-1943-4C1D-B52C-1C66C3EB71E1}" destId="{DA7A9572-6069-474E-9259-0BF534710D64}" srcOrd="5" destOrd="0" presId="urn:microsoft.com/office/officeart/2017/3/layout/DropPinTimeline"/>
    <dgm:cxn modelId="{56FB3EC4-9D71-4C6F-A35B-B145EEFA3CCB}" type="presParOf" srcId="{D5C990C4-9B17-43E1-B495-24A964151D08}" destId="{FC6F861C-1A53-461F-A15C-5866CE20DEEE}" srcOrd="5" destOrd="0" presId="urn:microsoft.com/office/officeart/2017/3/layout/DropPinTimeline"/>
    <dgm:cxn modelId="{A595560F-D99B-433C-981C-69C25C477F27}" type="presParOf" srcId="{D5C990C4-9B17-43E1-B495-24A964151D08}" destId="{24BEED11-0A7B-4D0A-B2E8-8346F7DBDC93}" srcOrd="6" destOrd="0" presId="urn:microsoft.com/office/officeart/2017/3/layout/DropPinTimeline"/>
    <dgm:cxn modelId="{15B034D9-84BD-4595-8650-5257F2D6327C}" type="presParOf" srcId="{24BEED11-0A7B-4D0A-B2E8-8346F7DBDC93}" destId="{89843EA4-1F16-4FEB-952C-D0A8C185787D}" srcOrd="0" destOrd="0" presId="urn:microsoft.com/office/officeart/2017/3/layout/DropPinTimeline"/>
    <dgm:cxn modelId="{262C8919-3551-4E0E-9A9F-918456C308A0}" type="presParOf" srcId="{24BEED11-0A7B-4D0A-B2E8-8346F7DBDC93}" destId="{F6990087-EE69-4D29-AAB8-AD80A1CB939E}" srcOrd="1" destOrd="0" presId="urn:microsoft.com/office/officeart/2017/3/layout/DropPinTimeline"/>
    <dgm:cxn modelId="{498CAA93-8A15-4568-BFBA-00A970C89ED5}" type="presParOf" srcId="{F6990087-EE69-4D29-AAB8-AD80A1CB939E}" destId="{9D9FACBE-63E1-4D64-A737-77FA134534EE}" srcOrd="0" destOrd="0" presId="urn:microsoft.com/office/officeart/2017/3/layout/DropPinTimeline"/>
    <dgm:cxn modelId="{B7774231-A709-4769-91AF-8F1CE6E1114B}" type="presParOf" srcId="{F6990087-EE69-4D29-AAB8-AD80A1CB939E}" destId="{AB985422-F3EC-4DAC-AD78-8777A141068E}" srcOrd="1" destOrd="0" presId="urn:microsoft.com/office/officeart/2017/3/layout/DropPinTimeline"/>
    <dgm:cxn modelId="{64DF3101-E367-49C1-88AC-8FAA63A559EC}" type="presParOf" srcId="{24BEED11-0A7B-4D0A-B2E8-8346F7DBDC93}" destId="{DFEEF3A8-BAE8-4159-9B7F-56FE4EA0C8E0}" srcOrd="2" destOrd="0" presId="urn:microsoft.com/office/officeart/2017/3/layout/DropPinTimeline"/>
    <dgm:cxn modelId="{6A5660F4-D1F2-4605-9773-2348492AE478}" type="presParOf" srcId="{24BEED11-0A7B-4D0A-B2E8-8346F7DBDC93}" destId="{7901B1F8-116F-4250-82AB-B3D38E8258FC}" srcOrd="3" destOrd="0" presId="urn:microsoft.com/office/officeart/2017/3/layout/DropPinTimeline"/>
    <dgm:cxn modelId="{4D979428-71D8-4EF7-B7CE-023F6810C749}" type="presParOf" srcId="{24BEED11-0A7B-4D0A-B2E8-8346F7DBDC93}" destId="{ED72DF04-C6D8-48B8-8C18-9C264F879BBF}" srcOrd="4" destOrd="0" presId="urn:microsoft.com/office/officeart/2017/3/layout/DropPinTimeline"/>
    <dgm:cxn modelId="{689F7A42-CA86-44E3-A4E3-49F9BECD4FE6}" type="presParOf" srcId="{24BEED11-0A7B-4D0A-B2E8-8346F7DBDC93}" destId="{C430DC99-B8DD-4BC3-B166-26E286BED364}" srcOrd="5" destOrd="0" presId="urn:microsoft.com/office/officeart/2017/3/layout/DropPinTimeline"/>
    <dgm:cxn modelId="{6EE04CE5-0C36-43F4-A476-51948CB477F2}" type="presParOf" srcId="{D5C990C4-9B17-43E1-B495-24A964151D08}" destId="{53366D61-AB12-4CF9-AE6A-1770D6CD41C8}" srcOrd="7" destOrd="0" presId="urn:microsoft.com/office/officeart/2017/3/layout/DropPinTimeline"/>
    <dgm:cxn modelId="{5C966036-AC26-450D-BE66-282A07E9EA1E}" type="presParOf" srcId="{D5C990C4-9B17-43E1-B495-24A964151D08}" destId="{4C0DEC6F-C696-4E79-8648-6BCC2F36AB25}" srcOrd="8" destOrd="0" presId="urn:microsoft.com/office/officeart/2017/3/layout/DropPinTimeline"/>
    <dgm:cxn modelId="{9C18A5B9-97DA-4902-A5C1-EA979D2D1F82}" type="presParOf" srcId="{4C0DEC6F-C696-4E79-8648-6BCC2F36AB25}" destId="{D1698E9D-0EAF-449C-8666-712CB1079FD4}" srcOrd="0" destOrd="0" presId="urn:microsoft.com/office/officeart/2017/3/layout/DropPinTimeline"/>
    <dgm:cxn modelId="{D1F2E46B-90B3-4742-90C0-545A5322D46E}" type="presParOf" srcId="{4C0DEC6F-C696-4E79-8648-6BCC2F36AB25}" destId="{240C541C-16A8-433E-A178-FDAD3B3560AF}" srcOrd="1" destOrd="0" presId="urn:microsoft.com/office/officeart/2017/3/layout/DropPinTimeline"/>
    <dgm:cxn modelId="{72C95DB9-6B0E-47A7-9DF8-9046D28D462F}" type="presParOf" srcId="{240C541C-16A8-433E-A178-FDAD3B3560AF}" destId="{F17CCAD9-A33D-4504-BB0D-8972111B358C}" srcOrd="0" destOrd="0" presId="urn:microsoft.com/office/officeart/2017/3/layout/DropPinTimeline"/>
    <dgm:cxn modelId="{FFA90706-624D-4757-AD5C-388B1E32BBA0}" type="presParOf" srcId="{240C541C-16A8-433E-A178-FDAD3B3560AF}" destId="{24100CC4-D14F-40E4-8EDB-3A5DAB299BCB}" srcOrd="1" destOrd="0" presId="urn:microsoft.com/office/officeart/2017/3/layout/DropPinTimeline"/>
    <dgm:cxn modelId="{05D77913-6434-43F9-9AB9-AE9CC7507C8E}" type="presParOf" srcId="{4C0DEC6F-C696-4E79-8648-6BCC2F36AB25}" destId="{B46CFB49-1ABD-4DA0-97EA-A74DA7E4B32C}" srcOrd="2" destOrd="0" presId="urn:microsoft.com/office/officeart/2017/3/layout/DropPinTimeline"/>
    <dgm:cxn modelId="{2E1BF42F-16A7-4592-8F05-14371221EC34}" type="presParOf" srcId="{4C0DEC6F-C696-4E79-8648-6BCC2F36AB25}" destId="{05A004AB-FF5B-4A96-A5E3-B9D2E8368753}" srcOrd="3" destOrd="0" presId="urn:microsoft.com/office/officeart/2017/3/layout/DropPinTimeline"/>
    <dgm:cxn modelId="{D7A7D75D-61EF-4670-A69E-E9D4965EB5B1}" type="presParOf" srcId="{4C0DEC6F-C696-4E79-8648-6BCC2F36AB25}" destId="{8C405EE9-AD40-4D25-ADD2-E2DED894B2D1}" srcOrd="4" destOrd="0" presId="urn:microsoft.com/office/officeart/2017/3/layout/DropPinTimeline"/>
    <dgm:cxn modelId="{A1F02B2B-95D9-4570-ADAB-B5D0DBA638B4}" type="presParOf" srcId="{4C0DEC6F-C696-4E79-8648-6BCC2F36AB25}" destId="{8E7340EA-6A1E-4AD2-A131-120F99EC58EB}" srcOrd="5" destOrd="0" presId="urn:microsoft.com/office/officeart/2017/3/layout/DropPinTimeline"/>
    <dgm:cxn modelId="{02466E7F-8677-464E-B92C-C01D966BDD75}" type="presParOf" srcId="{D5C990C4-9B17-43E1-B495-24A964151D08}" destId="{5A0F8DB5-D881-49B6-99E8-ECC99F5C84DD}" srcOrd="9" destOrd="0" presId="urn:microsoft.com/office/officeart/2017/3/layout/DropPinTimeline"/>
    <dgm:cxn modelId="{A55C5FD9-A416-4513-9B26-EC589F6D9B20}" type="presParOf" srcId="{D5C990C4-9B17-43E1-B495-24A964151D08}" destId="{698DEB76-0128-4628-9E17-5DDD79E01622}" srcOrd="10" destOrd="0" presId="urn:microsoft.com/office/officeart/2017/3/layout/DropPinTimeline"/>
    <dgm:cxn modelId="{D5D4B13C-EEB5-4753-AD43-E22931F68FF3}" type="presParOf" srcId="{698DEB76-0128-4628-9E17-5DDD79E01622}" destId="{D8DE15D1-4D2B-45F5-B7CA-3A2BF58E38D1}" srcOrd="0" destOrd="0" presId="urn:microsoft.com/office/officeart/2017/3/layout/DropPinTimeline"/>
    <dgm:cxn modelId="{BC4DB3D7-1B70-402C-8523-21360B94BA13}" type="presParOf" srcId="{698DEB76-0128-4628-9E17-5DDD79E01622}" destId="{0C777B6D-2002-43E4-BA70-FF0AA025581F}" srcOrd="1" destOrd="0" presId="urn:microsoft.com/office/officeart/2017/3/layout/DropPinTimeline"/>
    <dgm:cxn modelId="{DAEA2870-BB26-4BF6-996F-CED89438850D}" type="presParOf" srcId="{0C777B6D-2002-43E4-BA70-FF0AA025581F}" destId="{796641DE-8F35-4CC5-875D-8BD1CA19A3F4}" srcOrd="0" destOrd="0" presId="urn:microsoft.com/office/officeart/2017/3/layout/DropPinTimeline"/>
    <dgm:cxn modelId="{42E7170A-434A-4BD3-87E5-22064C8AE051}" type="presParOf" srcId="{0C777B6D-2002-43E4-BA70-FF0AA025581F}" destId="{DF5B2CB1-97DC-44A2-8E1A-F1F28DA44DB6}" srcOrd="1" destOrd="0" presId="urn:microsoft.com/office/officeart/2017/3/layout/DropPinTimeline"/>
    <dgm:cxn modelId="{A82A73A8-B1FF-479A-8B4B-0560ED2063C3}" type="presParOf" srcId="{698DEB76-0128-4628-9E17-5DDD79E01622}" destId="{3C7A4A23-C58A-45EA-9312-8A9AEE1D147C}" srcOrd="2" destOrd="0" presId="urn:microsoft.com/office/officeart/2017/3/layout/DropPinTimeline"/>
    <dgm:cxn modelId="{0D397E8B-7F8E-49AF-A6B5-FD6EE51071E7}" type="presParOf" srcId="{698DEB76-0128-4628-9E17-5DDD79E01622}" destId="{D9D7B553-A6C4-472B-A314-0815E0332704}" srcOrd="3" destOrd="0" presId="urn:microsoft.com/office/officeart/2017/3/layout/DropPinTimeline"/>
    <dgm:cxn modelId="{F1D74044-8C69-4FDD-A65B-E6D2501298E4}" type="presParOf" srcId="{698DEB76-0128-4628-9E17-5DDD79E01622}" destId="{C4B6CC68-18F0-4C35-B13D-3E259E4D2CDC}" srcOrd="4" destOrd="0" presId="urn:microsoft.com/office/officeart/2017/3/layout/DropPinTimeline"/>
    <dgm:cxn modelId="{161D2E1E-3338-4F9B-9F3C-4B963D9B06DC}" type="presParOf" srcId="{698DEB76-0128-4628-9E17-5DDD79E01622}" destId="{E991E5E0-FA72-479A-A303-BAE17455E34C}" srcOrd="5" destOrd="0" presId="urn:microsoft.com/office/officeart/2017/3/layout/DropPinTimeline"/>
    <dgm:cxn modelId="{9475F213-C9ED-4C53-8A07-0A83A8CFFCBC}" type="presParOf" srcId="{D5C990C4-9B17-43E1-B495-24A964151D08}" destId="{60BD53DD-581A-421D-BCDB-D03B81007F50}" srcOrd="11" destOrd="0" presId="urn:microsoft.com/office/officeart/2017/3/layout/DropPinTimeline"/>
    <dgm:cxn modelId="{260D4334-CB5C-4152-B429-3F9A3B664DA3}" type="presParOf" srcId="{D5C990C4-9B17-43E1-B495-24A964151D08}" destId="{5AE47D17-C2C9-48D0-82E7-E232B263F742}" srcOrd="12" destOrd="0" presId="urn:microsoft.com/office/officeart/2017/3/layout/DropPinTimeline"/>
    <dgm:cxn modelId="{FEE65D37-B990-40C0-BCCF-7D1A34830EC2}" type="presParOf" srcId="{5AE47D17-C2C9-48D0-82E7-E232B263F742}" destId="{7D81196F-08DC-468E-9D52-A73330E3EBE1}" srcOrd="0" destOrd="0" presId="urn:microsoft.com/office/officeart/2017/3/layout/DropPinTimeline"/>
    <dgm:cxn modelId="{436249A8-53FE-436A-A6B2-9B5DBF80C11F}" type="presParOf" srcId="{5AE47D17-C2C9-48D0-82E7-E232B263F742}" destId="{44272CA1-8FA7-4514-8D11-8A1D24CFE76B}" srcOrd="1" destOrd="0" presId="urn:microsoft.com/office/officeart/2017/3/layout/DropPinTimeline"/>
    <dgm:cxn modelId="{99694E25-C3D9-4D64-A3F5-989EC729B443}" type="presParOf" srcId="{44272CA1-8FA7-4514-8D11-8A1D24CFE76B}" destId="{3E84E01C-486E-4E7E-AC71-5F7135213D5F}" srcOrd="0" destOrd="0" presId="urn:microsoft.com/office/officeart/2017/3/layout/DropPinTimeline"/>
    <dgm:cxn modelId="{96DF0BAD-A1FC-4F5E-B7D3-92B77385FBDD}" type="presParOf" srcId="{44272CA1-8FA7-4514-8D11-8A1D24CFE76B}" destId="{A0E2A642-D435-400E-8772-E3D762FFC917}" srcOrd="1" destOrd="0" presId="urn:microsoft.com/office/officeart/2017/3/layout/DropPinTimeline"/>
    <dgm:cxn modelId="{8A6C678D-EEB4-41FD-9718-EC510FEC679D}" type="presParOf" srcId="{5AE47D17-C2C9-48D0-82E7-E232B263F742}" destId="{4B6DD776-F01B-406B-8EBF-1BEEA2931A8C}" srcOrd="2" destOrd="0" presId="urn:microsoft.com/office/officeart/2017/3/layout/DropPinTimeline"/>
    <dgm:cxn modelId="{302B5D40-E950-4CC1-AB9F-C2F3F27AB537}" type="presParOf" srcId="{5AE47D17-C2C9-48D0-82E7-E232B263F742}" destId="{B4385DAF-91A0-4D2C-8C11-A7036C6F8032}" srcOrd="3" destOrd="0" presId="urn:microsoft.com/office/officeart/2017/3/layout/DropPinTimeline"/>
    <dgm:cxn modelId="{BA4231C5-7441-4CEC-81F0-26C61B26967E}" type="presParOf" srcId="{5AE47D17-C2C9-48D0-82E7-E232B263F742}" destId="{777FA990-AC56-46A5-A38C-6EF09992F3D6}" srcOrd="4" destOrd="0" presId="urn:microsoft.com/office/officeart/2017/3/layout/DropPinTimeline"/>
    <dgm:cxn modelId="{4F5A6131-7454-4C6A-B551-765681AEC830}" type="presParOf" srcId="{5AE47D17-C2C9-48D0-82E7-E232B263F742}" destId="{10EDA40A-E3AF-4299-B148-751B2FE7244E}" srcOrd="5" destOrd="0" presId="urn:microsoft.com/office/officeart/2017/3/layout/DropPinTimeline"/>
    <dgm:cxn modelId="{801DB4AE-A61C-4502-B522-EF393EC4E3C7}" type="presParOf" srcId="{D5C990C4-9B17-43E1-B495-24A964151D08}" destId="{61CC565B-6E6A-45C8-B4C2-B97731A2E3EA}" srcOrd="13" destOrd="0" presId="urn:microsoft.com/office/officeart/2017/3/layout/DropPinTimeline"/>
    <dgm:cxn modelId="{6B6A364D-EAD4-4840-93DC-1E21E4889719}" type="presParOf" srcId="{D5C990C4-9B17-43E1-B495-24A964151D08}" destId="{5BC0F98D-2EA2-42B6-B0DD-B0B9CCE73AE2}" srcOrd="14" destOrd="0" presId="urn:microsoft.com/office/officeart/2017/3/layout/DropPinTimeline"/>
    <dgm:cxn modelId="{FC0348C8-DA5E-4F2A-8828-AC6C77912110}" type="presParOf" srcId="{5BC0F98D-2EA2-42B6-B0DD-B0B9CCE73AE2}" destId="{E113757F-8A04-4EE6-AC67-A63BF4D844CB}" srcOrd="0" destOrd="0" presId="urn:microsoft.com/office/officeart/2017/3/layout/DropPinTimeline"/>
    <dgm:cxn modelId="{99F14C3C-F339-4ACB-A797-9D75A8447141}" type="presParOf" srcId="{5BC0F98D-2EA2-42B6-B0DD-B0B9CCE73AE2}" destId="{79638BD2-AA99-4B8E-B510-21872FB34EDA}" srcOrd="1" destOrd="0" presId="urn:microsoft.com/office/officeart/2017/3/layout/DropPinTimeline"/>
    <dgm:cxn modelId="{10DA6B64-5665-464F-AE8A-65895C8507C8}" type="presParOf" srcId="{79638BD2-AA99-4B8E-B510-21872FB34EDA}" destId="{DF12F2F1-CF26-42BE-ADC9-AF57CEBCA2BF}" srcOrd="0" destOrd="0" presId="urn:microsoft.com/office/officeart/2017/3/layout/DropPinTimeline"/>
    <dgm:cxn modelId="{D552912C-47E2-42A9-A858-8DCDB1F9923F}" type="presParOf" srcId="{79638BD2-AA99-4B8E-B510-21872FB34EDA}" destId="{AF7467E9-3F9E-42D4-BC78-2463C901B7D8}" srcOrd="1" destOrd="0" presId="urn:microsoft.com/office/officeart/2017/3/layout/DropPinTimeline"/>
    <dgm:cxn modelId="{BFB92FAC-BB77-4817-BE08-6741A34FDB7D}" type="presParOf" srcId="{5BC0F98D-2EA2-42B6-B0DD-B0B9CCE73AE2}" destId="{CE92507A-F3D7-4BB4-985C-FE77B162D756}" srcOrd="2" destOrd="0" presId="urn:microsoft.com/office/officeart/2017/3/layout/DropPinTimeline"/>
    <dgm:cxn modelId="{F6A8FA4D-FE8F-4B8F-8DBD-04E3529B6B09}" type="presParOf" srcId="{5BC0F98D-2EA2-42B6-B0DD-B0B9CCE73AE2}" destId="{CB8321AF-2722-42B4-9BBE-CDACBA94695B}" srcOrd="3" destOrd="0" presId="urn:microsoft.com/office/officeart/2017/3/layout/DropPinTimeline"/>
    <dgm:cxn modelId="{0256A96B-76DA-4EDD-8D87-42D67AE8EE77}" type="presParOf" srcId="{5BC0F98D-2EA2-42B6-B0DD-B0B9CCE73AE2}" destId="{AFF54A45-8476-42F7-923E-A0BCE99BECE7}" srcOrd="4" destOrd="0" presId="urn:microsoft.com/office/officeart/2017/3/layout/DropPinTimeline"/>
    <dgm:cxn modelId="{4FA0E4D9-9F20-4F95-9976-8266EC727E13}" type="presParOf" srcId="{5BC0F98D-2EA2-42B6-B0DD-B0B9CCE73AE2}" destId="{ACA1CCB6-8B1C-4F57-B9DD-FC2683C2B4A8}" srcOrd="5" destOrd="0" presId="urn:microsoft.com/office/officeart/2017/3/layout/DropPinTimeline"/>
    <dgm:cxn modelId="{49D94D56-D7D2-4862-89FE-FCCD135EC624}" type="presParOf" srcId="{D5C990C4-9B17-43E1-B495-24A964151D08}" destId="{3ED1558F-4C2E-4631-9245-C8614D7DACAD}" srcOrd="15" destOrd="0" presId="urn:microsoft.com/office/officeart/2017/3/layout/DropPinTimeline"/>
    <dgm:cxn modelId="{797DD445-4FF1-4200-B267-1A8D30EECBDE}" type="presParOf" srcId="{D5C990C4-9B17-43E1-B495-24A964151D08}" destId="{3775BADB-F82B-4916-AEF1-E329F707195F}" srcOrd="16" destOrd="0" presId="urn:microsoft.com/office/officeart/2017/3/layout/DropPinTimeline"/>
    <dgm:cxn modelId="{5E8CAEB5-93D0-437D-9B2F-51E6361F95A4}" type="presParOf" srcId="{3775BADB-F82B-4916-AEF1-E329F707195F}" destId="{C5EB6624-D2B8-4413-84A4-02F57E8F52B7}" srcOrd="0" destOrd="0" presId="urn:microsoft.com/office/officeart/2017/3/layout/DropPinTimeline"/>
    <dgm:cxn modelId="{2B7FD96E-DDB1-44B7-8564-644F817BE346}" type="presParOf" srcId="{3775BADB-F82B-4916-AEF1-E329F707195F}" destId="{B3C5701B-1F99-4D73-A77D-9E8C21BDFB04}" srcOrd="1" destOrd="0" presId="urn:microsoft.com/office/officeart/2017/3/layout/DropPinTimeline"/>
    <dgm:cxn modelId="{730F86F8-77D0-44A0-9388-CABA7B5425BD}" type="presParOf" srcId="{B3C5701B-1F99-4D73-A77D-9E8C21BDFB04}" destId="{DEBC8397-DA21-4FD8-B22A-FA879E54F4E9}" srcOrd="0" destOrd="0" presId="urn:microsoft.com/office/officeart/2017/3/layout/DropPinTimeline"/>
    <dgm:cxn modelId="{140456F9-D52D-42F0-A217-5876232B843F}" type="presParOf" srcId="{B3C5701B-1F99-4D73-A77D-9E8C21BDFB04}" destId="{C62ADEDA-6CC7-42BA-8C08-FFDD2B47F484}" srcOrd="1" destOrd="0" presId="urn:microsoft.com/office/officeart/2017/3/layout/DropPinTimeline"/>
    <dgm:cxn modelId="{B00A5F85-CAF8-4420-9A65-911479473FE6}" type="presParOf" srcId="{3775BADB-F82B-4916-AEF1-E329F707195F}" destId="{766DF00F-C910-49CF-A488-2C65FE108DE2}" srcOrd="2" destOrd="0" presId="urn:microsoft.com/office/officeart/2017/3/layout/DropPinTimeline"/>
    <dgm:cxn modelId="{089BD44E-A7D8-4180-B1C9-8C026B9E21E6}" type="presParOf" srcId="{3775BADB-F82B-4916-AEF1-E329F707195F}" destId="{D436C2ED-AED2-4A8F-A6EC-AE184562AAF1}" srcOrd="3" destOrd="0" presId="urn:microsoft.com/office/officeart/2017/3/layout/DropPinTimeline"/>
    <dgm:cxn modelId="{FFA6D5CD-423C-41D4-9C94-AA70B52AAA88}" type="presParOf" srcId="{3775BADB-F82B-4916-AEF1-E329F707195F}" destId="{939BB21E-5503-445B-A1EE-B1D0461EF559}" srcOrd="4" destOrd="0" presId="urn:microsoft.com/office/officeart/2017/3/layout/DropPinTimeline"/>
    <dgm:cxn modelId="{EDDE1461-9E5C-4070-8660-C6F040531909}" type="presParOf" srcId="{3775BADB-F82B-4916-AEF1-E329F707195F}" destId="{8A4D058F-EAF9-489C-A60A-AB9CDA42C697}" srcOrd="5" destOrd="0" presId="urn:microsoft.com/office/officeart/2017/3/layout/DropPinTimeline"/>
    <dgm:cxn modelId="{461C7B93-C09C-4883-9FEE-628C1D77A9C5}" type="presParOf" srcId="{D5C990C4-9B17-43E1-B495-24A964151D08}" destId="{F0B3FAE7-9453-4B24-B9F8-9BD74B479404}" srcOrd="17" destOrd="0" presId="urn:microsoft.com/office/officeart/2017/3/layout/DropPinTimeline"/>
    <dgm:cxn modelId="{5EB78D0C-D29F-4E26-BB6D-BB530521508F}" type="presParOf" srcId="{D5C990C4-9B17-43E1-B495-24A964151D08}" destId="{31D30F68-1D17-4218-9A30-6C30DDD8C84F}" srcOrd="18" destOrd="0" presId="urn:microsoft.com/office/officeart/2017/3/layout/DropPinTimeline"/>
    <dgm:cxn modelId="{83B5FE8F-02F8-4777-883F-AA79478C696C}" type="presParOf" srcId="{31D30F68-1D17-4218-9A30-6C30DDD8C84F}" destId="{09C3BB8E-61EA-4103-8AFB-86EB7B148EAB}" srcOrd="0" destOrd="0" presId="urn:microsoft.com/office/officeart/2017/3/layout/DropPinTimeline"/>
    <dgm:cxn modelId="{13F63D17-4834-4AD2-968E-BBF61AE49C93}" type="presParOf" srcId="{31D30F68-1D17-4218-9A30-6C30DDD8C84F}" destId="{F0E1C15C-9C96-4505-BD0A-447F11192184}" srcOrd="1" destOrd="0" presId="urn:microsoft.com/office/officeart/2017/3/layout/DropPinTimeline"/>
    <dgm:cxn modelId="{DB30F39C-1487-4256-AC82-0062DCDC2D31}" type="presParOf" srcId="{F0E1C15C-9C96-4505-BD0A-447F11192184}" destId="{29662762-4C20-4311-AB65-FBA06272C1BE}" srcOrd="0" destOrd="0" presId="urn:microsoft.com/office/officeart/2017/3/layout/DropPinTimeline"/>
    <dgm:cxn modelId="{B1945C19-2CC5-4B58-8E7B-92F2BB837452}" type="presParOf" srcId="{F0E1C15C-9C96-4505-BD0A-447F11192184}" destId="{EAC99A70-92EB-4B5F-B6CB-B69722597DCD}" srcOrd="1" destOrd="0" presId="urn:microsoft.com/office/officeart/2017/3/layout/DropPinTimeline"/>
    <dgm:cxn modelId="{C563017D-8A4E-4630-AC6A-2FB341D767E3}" type="presParOf" srcId="{31D30F68-1D17-4218-9A30-6C30DDD8C84F}" destId="{D12DDF34-72C4-4B14-AC27-A5F972C04786}" srcOrd="2" destOrd="0" presId="urn:microsoft.com/office/officeart/2017/3/layout/DropPinTimeline"/>
    <dgm:cxn modelId="{54BC62F1-AE01-4471-9007-05FA4F273DF4}" type="presParOf" srcId="{31D30F68-1D17-4218-9A30-6C30DDD8C84F}" destId="{C76ACEA2-D88E-4ECB-AC74-801D1F80F81D}" srcOrd="3" destOrd="0" presId="urn:microsoft.com/office/officeart/2017/3/layout/DropPinTimeline"/>
    <dgm:cxn modelId="{0B75AF13-AFCD-47C3-A29C-784763E40E00}" type="presParOf" srcId="{31D30F68-1D17-4218-9A30-6C30DDD8C84F}" destId="{4875836F-B029-4A2F-9613-82C53DB3829C}" srcOrd="4" destOrd="0" presId="urn:microsoft.com/office/officeart/2017/3/layout/DropPinTimeline"/>
    <dgm:cxn modelId="{1FE97AE5-A3AA-4E95-BAEE-D59CA409FDCF}" type="presParOf" srcId="{31D30F68-1D17-4218-9A30-6C30DDD8C84F}" destId="{D618F608-BB98-4843-8962-1023622E788C}" srcOrd="5" destOrd="0" presId="urn:microsoft.com/office/officeart/2017/3/layout/DropPinTimeline"/>
    <dgm:cxn modelId="{60C7F619-B654-4130-A316-65003983CF73}" type="presParOf" srcId="{D5C990C4-9B17-43E1-B495-24A964151D08}" destId="{1F461004-7C80-496E-A3B2-5B5A04B3C329}" srcOrd="19" destOrd="0" presId="urn:microsoft.com/office/officeart/2017/3/layout/DropPinTimeline"/>
    <dgm:cxn modelId="{7A7A2F2C-5183-430E-83BD-3846107087CB}" type="presParOf" srcId="{D5C990C4-9B17-43E1-B495-24A964151D08}" destId="{0916AA99-EA76-4AA9-8B5B-70A28EA5762C}" srcOrd="20" destOrd="0" presId="urn:microsoft.com/office/officeart/2017/3/layout/DropPinTimeline"/>
    <dgm:cxn modelId="{06CBFD29-03EB-4FC8-96BE-CBAB7827F43D}" type="presParOf" srcId="{0916AA99-EA76-4AA9-8B5B-70A28EA5762C}" destId="{A421FAE6-8423-4B86-8CC8-978BE457B4C3}" srcOrd="0" destOrd="0" presId="urn:microsoft.com/office/officeart/2017/3/layout/DropPinTimeline"/>
    <dgm:cxn modelId="{0295673A-B8A5-477B-A448-7E3FB2D561BC}" type="presParOf" srcId="{0916AA99-EA76-4AA9-8B5B-70A28EA5762C}" destId="{E3CAC081-F9C6-46C9-9C4E-5D051D15FD2F}" srcOrd="1" destOrd="0" presId="urn:microsoft.com/office/officeart/2017/3/layout/DropPinTimeline"/>
    <dgm:cxn modelId="{DC012186-E8F5-4DEF-A1D1-566072AAD96A}" type="presParOf" srcId="{E3CAC081-F9C6-46C9-9C4E-5D051D15FD2F}" destId="{A926B1F8-F698-4946-AED9-71FE23C2F071}" srcOrd="0" destOrd="0" presId="urn:microsoft.com/office/officeart/2017/3/layout/DropPinTimeline"/>
    <dgm:cxn modelId="{652D9885-2FF0-46D7-8F35-980E52F29E8D}" type="presParOf" srcId="{E3CAC081-F9C6-46C9-9C4E-5D051D15FD2F}" destId="{B8F8BA11-A887-45B1-9683-722A7CF64400}" srcOrd="1" destOrd="0" presId="urn:microsoft.com/office/officeart/2017/3/layout/DropPinTimeline"/>
    <dgm:cxn modelId="{829F139C-1C8C-4A52-942E-6696E05C743C}" type="presParOf" srcId="{0916AA99-EA76-4AA9-8B5B-70A28EA5762C}" destId="{13973D38-1788-4B62-A616-828B13DE3519}" srcOrd="2" destOrd="0" presId="urn:microsoft.com/office/officeart/2017/3/layout/DropPinTimeline"/>
    <dgm:cxn modelId="{29C3178F-3C4E-4E6F-B7BD-196F44C27DB4}" type="presParOf" srcId="{0916AA99-EA76-4AA9-8B5B-70A28EA5762C}" destId="{51976C18-0E08-433F-9D26-4A91951A0122}" srcOrd="3" destOrd="0" presId="urn:microsoft.com/office/officeart/2017/3/layout/DropPinTimeline"/>
    <dgm:cxn modelId="{932DA39D-2430-4E15-A5E8-4191C26D8D0D}" type="presParOf" srcId="{0916AA99-EA76-4AA9-8B5B-70A28EA5762C}" destId="{F668825C-1BBD-4B5A-98F5-114625A24A7A}" srcOrd="4" destOrd="0" presId="urn:microsoft.com/office/officeart/2017/3/layout/DropPinTimeline"/>
    <dgm:cxn modelId="{02B288F4-BDD5-4D71-B010-4DC32B86054A}" type="presParOf" srcId="{0916AA99-EA76-4AA9-8B5B-70A28EA5762C}" destId="{48E7EC46-DC48-4D39-941F-436830D4AD6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F47AB-0950-4D26-BD01-48070BFB9208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332F3-DDF0-4731-8447-AE28562F5788}">
      <dsp:nvSpPr>
        <dsp:cNvPr id="0" name=""/>
        <dsp:cNvSpPr/>
      </dsp:nvSpPr>
      <dsp:spPr>
        <a:xfrm rot="8100000">
          <a:off x="61139" y="493057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76E1A-FDDC-4A0A-B6BC-339A4E59671D}">
      <dsp:nvSpPr>
        <dsp:cNvPr id="0" name=""/>
        <dsp:cNvSpPr/>
      </dsp:nvSpPr>
      <dsp:spPr>
        <a:xfrm>
          <a:off x="93189" y="525107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98CBD-E3CD-4C3C-8C28-5207AF43791C}">
      <dsp:nvSpPr>
        <dsp:cNvPr id="0" name=""/>
        <dsp:cNvSpPr/>
      </dsp:nvSpPr>
      <dsp:spPr>
        <a:xfrm>
          <a:off x="409387" y="85533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Graduated NUA Illustration BA</a:t>
          </a:r>
        </a:p>
      </dsp:txBody>
      <dsp:txXfrm>
        <a:off x="409387" y="855332"/>
        <a:ext cx="1418309" cy="1241070"/>
      </dsp:txXfrm>
    </dsp:sp>
    <dsp:sp modelId="{350415DC-F523-4598-8112-2CDC5CB3A0AD}">
      <dsp:nvSpPr>
        <dsp:cNvPr id="0" name=""/>
        <dsp:cNvSpPr/>
      </dsp:nvSpPr>
      <dsp:spPr>
        <a:xfrm>
          <a:off x="409387" y="419280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Summer 2016</a:t>
          </a:r>
        </a:p>
      </dsp:txBody>
      <dsp:txXfrm>
        <a:off x="409387" y="419280"/>
        <a:ext cx="1418309" cy="436051"/>
      </dsp:txXfrm>
    </dsp:sp>
    <dsp:sp modelId="{8FDC8AFA-DDF9-45E8-BB42-3F4A2F4400EF}">
      <dsp:nvSpPr>
        <dsp:cNvPr id="0" name=""/>
        <dsp:cNvSpPr/>
      </dsp:nvSpPr>
      <dsp:spPr>
        <a:xfrm>
          <a:off x="205388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16694-7CE9-4EB5-9ED5-87E805133087}">
      <dsp:nvSpPr>
        <dsp:cNvPr id="0" name=""/>
        <dsp:cNvSpPr/>
      </dsp:nvSpPr>
      <dsp:spPr>
        <a:xfrm>
          <a:off x="182696" y="2057157"/>
          <a:ext cx="73439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0844D-FACB-4692-888E-FFB7B5E3C866}">
      <dsp:nvSpPr>
        <dsp:cNvPr id="0" name=""/>
        <dsp:cNvSpPr/>
      </dsp:nvSpPr>
      <dsp:spPr>
        <a:xfrm rot="18900000">
          <a:off x="971014" y="3411249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644361"/>
            <a:satOff val="-1849"/>
            <a:lumOff val="-2961"/>
            <a:alphaOff val="0"/>
          </a:schemeClr>
        </a:solidFill>
        <a:ln w="19050" cap="flat" cmpd="sng" algn="ctr">
          <a:solidFill>
            <a:schemeClr val="accent2">
              <a:hueOff val="644361"/>
              <a:satOff val="-1849"/>
              <a:lumOff val="-2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0D827-003A-43AE-854C-05241FCE6363}">
      <dsp:nvSpPr>
        <dsp:cNvPr id="0" name=""/>
        <dsp:cNvSpPr/>
      </dsp:nvSpPr>
      <dsp:spPr>
        <a:xfrm>
          <a:off x="1003063" y="3443299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2E516-8395-47A1-BDCD-B07F495F7A44}">
      <dsp:nvSpPr>
        <dsp:cNvPr id="0" name=""/>
        <dsp:cNvSpPr/>
      </dsp:nvSpPr>
      <dsp:spPr>
        <a:xfrm>
          <a:off x="1319261" y="209640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Moved to Bristol started volunteering as a Gallery invigilator at Spike Island</a:t>
          </a:r>
        </a:p>
      </dsp:txBody>
      <dsp:txXfrm>
        <a:off x="1319261" y="2096402"/>
        <a:ext cx="1418309" cy="1241070"/>
      </dsp:txXfrm>
    </dsp:sp>
    <dsp:sp modelId="{2F0BB419-B0A0-4099-8BD6-BC6531E65AD8}">
      <dsp:nvSpPr>
        <dsp:cNvPr id="0" name=""/>
        <dsp:cNvSpPr/>
      </dsp:nvSpPr>
      <dsp:spPr>
        <a:xfrm>
          <a:off x="1319261" y="3337472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Sep 2017</a:t>
          </a:r>
        </a:p>
      </dsp:txBody>
      <dsp:txXfrm>
        <a:off x="1319261" y="3337472"/>
        <a:ext cx="1418309" cy="436051"/>
      </dsp:txXfrm>
    </dsp:sp>
    <dsp:sp modelId="{A8541411-CE51-4A3B-B966-D9429475DA06}">
      <dsp:nvSpPr>
        <dsp:cNvPr id="0" name=""/>
        <dsp:cNvSpPr/>
      </dsp:nvSpPr>
      <dsp:spPr>
        <a:xfrm>
          <a:off x="1115262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644361"/>
              <a:satOff val="-1849"/>
              <a:lumOff val="-296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B3C3-E334-411F-83B7-6D4057483F19}">
      <dsp:nvSpPr>
        <dsp:cNvPr id="0" name=""/>
        <dsp:cNvSpPr/>
      </dsp:nvSpPr>
      <dsp:spPr>
        <a:xfrm>
          <a:off x="1092570" y="2057157"/>
          <a:ext cx="73439" cy="78489"/>
        </a:xfrm>
        <a:prstGeom prst="ellipse">
          <a:avLst/>
        </a:prstGeom>
        <a:solidFill>
          <a:schemeClr val="accent2">
            <a:hueOff val="644361"/>
            <a:satOff val="-1849"/>
            <a:lumOff val="-2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94CCD-0BF6-44C9-BEDD-A97E782E2741}">
      <dsp:nvSpPr>
        <dsp:cNvPr id="0" name=""/>
        <dsp:cNvSpPr/>
      </dsp:nvSpPr>
      <dsp:spPr>
        <a:xfrm rot="8100000">
          <a:off x="1880888" y="493057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226D8-A697-430E-946D-688E07FB00D5}">
      <dsp:nvSpPr>
        <dsp:cNvPr id="0" name=""/>
        <dsp:cNvSpPr/>
      </dsp:nvSpPr>
      <dsp:spPr>
        <a:xfrm>
          <a:off x="1912937" y="525107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EC22F-AFAB-4960-ABA8-1DAD60190C64}">
      <dsp:nvSpPr>
        <dsp:cNvPr id="0" name=""/>
        <dsp:cNvSpPr/>
      </dsp:nvSpPr>
      <dsp:spPr>
        <a:xfrm>
          <a:off x="2229135" y="85533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First Paid arts roles: Weekend Supervisor, Spike Island</a:t>
          </a:r>
          <a:br>
            <a:rPr lang="en-US" sz="1200" kern="1200" dirty="0"/>
          </a:br>
          <a:r>
            <a:rPr lang="en-US" sz="1200" kern="1200" dirty="0"/>
            <a:t>Gallery Invigilator, The Edge</a:t>
          </a:r>
        </a:p>
      </dsp:txBody>
      <dsp:txXfrm>
        <a:off x="2229135" y="855332"/>
        <a:ext cx="1418309" cy="1241070"/>
      </dsp:txXfrm>
    </dsp:sp>
    <dsp:sp modelId="{19EC51F1-C8D6-4323-B04A-602FD7C67C79}">
      <dsp:nvSpPr>
        <dsp:cNvPr id="0" name=""/>
        <dsp:cNvSpPr/>
      </dsp:nvSpPr>
      <dsp:spPr>
        <a:xfrm>
          <a:off x="2229135" y="419280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May 2018</a:t>
          </a:r>
        </a:p>
      </dsp:txBody>
      <dsp:txXfrm>
        <a:off x="2229135" y="419280"/>
        <a:ext cx="1418309" cy="436051"/>
      </dsp:txXfrm>
    </dsp:sp>
    <dsp:sp modelId="{A77CD5A6-9085-453A-8008-1F23B7E8743C}">
      <dsp:nvSpPr>
        <dsp:cNvPr id="0" name=""/>
        <dsp:cNvSpPr/>
      </dsp:nvSpPr>
      <dsp:spPr>
        <a:xfrm>
          <a:off x="2025137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F9E7F-CFCE-4D74-AD7D-842D6B9CE037}">
      <dsp:nvSpPr>
        <dsp:cNvPr id="0" name=""/>
        <dsp:cNvSpPr/>
      </dsp:nvSpPr>
      <dsp:spPr>
        <a:xfrm>
          <a:off x="2002444" y="2057157"/>
          <a:ext cx="73439" cy="78489"/>
        </a:xfrm>
        <a:prstGeom prst="ellipse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FACBE-63E1-4D64-A737-77FA134534EE}">
      <dsp:nvSpPr>
        <dsp:cNvPr id="0" name=""/>
        <dsp:cNvSpPr/>
      </dsp:nvSpPr>
      <dsp:spPr>
        <a:xfrm rot="18900000">
          <a:off x="2790762" y="3411249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1933084"/>
            <a:satOff val="-5548"/>
            <a:lumOff val="-8883"/>
            <a:alphaOff val="0"/>
          </a:schemeClr>
        </a:solidFill>
        <a:ln w="19050" cap="flat" cmpd="sng" algn="ctr">
          <a:solidFill>
            <a:schemeClr val="accent2">
              <a:hueOff val="1933084"/>
              <a:satOff val="-5548"/>
              <a:lumOff val="-8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85422-F3EC-4DAC-AD78-8777A141068E}">
      <dsp:nvSpPr>
        <dsp:cNvPr id="0" name=""/>
        <dsp:cNvSpPr/>
      </dsp:nvSpPr>
      <dsp:spPr>
        <a:xfrm>
          <a:off x="2822811" y="3443299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EF3A8-BAE8-4159-9B7F-56FE4EA0C8E0}">
      <dsp:nvSpPr>
        <dsp:cNvPr id="0" name=""/>
        <dsp:cNvSpPr/>
      </dsp:nvSpPr>
      <dsp:spPr>
        <a:xfrm>
          <a:off x="3139009" y="209640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Summer </a:t>
          </a:r>
          <a:r>
            <a:rPr lang="en-US" sz="1200" kern="1200" dirty="0" err="1"/>
            <a:t>Programme</a:t>
          </a:r>
          <a:r>
            <a:rPr lang="en-US" sz="1200" kern="1200" dirty="0"/>
            <a:t> Coordinator</a:t>
          </a:r>
        </a:p>
      </dsp:txBody>
      <dsp:txXfrm>
        <a:off x="3139009" y="2096402"/>
        <a:ext cx="1418309" cy="1241070"/>
      </dsp:txXfrm>
    </dsp:sp>
    <dsp:sp modelId="{7901B1F8-116F-4250-82AB-B3D38E8258FC}">
      <dsp:nvSpPr>
        <dsp:cNvPr id="0" name=""/>
        <dsp:cNvSpPr/>
      </dsp:nvSpPr>
      <dsp:spPr>
        <a:xfrm>
          <a:off x="3139009" y="3337472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Jun 2018</a:t>
          </a:r>
        </a:p>
      </dsp:txBody>
      <dsp:txXfrm>
        <a:off x="3139009" y="3337472"/>
        <a:ext cx="1418309" cy="436051"/>
      </dsp:txXfrm>
    </dsp:sp>
    <dsp:sp modelId="{ED72DF04-C6D8-48B8-8C18-9C264F879BBF}">
      <dsp:nvSpPr>
        <dsp:cNvPr id="0" name=""/>
        <dsp:cNvSpPr/>
      </dsp:nvSpPr>
      <dsp:spPr>
        <a:xfrm>
          <a:off x="2935011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1933084"/>
              <a:satOff val="-5548"/>
              <a:lumOff val="-8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43EA4-1F16-4FEB-952C-D0A8C185787D}">
      <dsp:nvSpPr>
        <dsp:cNvPr id="0" name=""/>
        <dsp:cNvSpPr/>
      </dsp:nvSpPr>
      <dsp:spPr>
        <a:xfrm>
          <a:off x="2912318" y="2057157"/>
          <a:ext cx="73439" cy="78489"/>
        </a:xfrm>
        <a:prstGeom prst="ellipse">
          <a:avLst/>
        </a:prstGeom>
        <a:solidFill>
          <a:schemeClr val="accent2">
            <a:hueOff val="1933084"/>
            <a:satOff val="-5548"/>
            <a:lumOff val="-8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CCAD9-A33D-4504-BB0D-8972111B358C}">
      <dsp:nvSpPr>
        <dsp:cNvPr id="0" name=""/>
        <dsp:cNvSpPr/>
      </dsp:nvSpPr>
      <dsp:spPr>
        <a:xfrm rot="8100000">
          <a:off x="3700636" y="493057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00CC4-D14F-40E4-8EDB-3A5DAB299BCB}">
      <dsp:nvSpPr>
        <dsp:cNvPr id="0" name=""/>
        <dsp:cNvSpPr/>
      </dsp:nvSpPr>
      <dsp:spPr>
        <a:xfrm>
          <a:off x="3732686" y="525107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CFB49-1ABD-4DA0-97EA-A74DA7E4B32C}">
      <dsp:nvSpPr>
        <dsp:cNvPr id="0" name=""/>
        <dsp:cNvSpPr/>
      </dsp:nvSpPr>
      <dsp:spPr>
        <a:xfrm>
          <a:off x="4048884" y="85533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Visitor Services Manager</a:t>
          </a:r>
        </a:p>
      </dsp:txBody>
      <dsp:txXfrm>
        <a:off x="4048884" y="855332"/>
        <a:ext cx="1418309" cy="1241070"/>
      </dsp:txXfrm>
    </dsp:sp>
    <dsp:sp modelId="{05A004AB-FF5B-4A96-A5E3-B9D2E8368753}">
      <dsp:nvSpPr>
        <dsp:cNvPr id="0" name=""/>
        <dsp:cNvSpPr/>
      </dsp:nvSpPr>
      <dsp:spPr>
        <a:xfrm>
          <a:off x="4048884" y="419280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Sep 2018</a:t>
          </a:r>
        </a:p>
      </dsp:txBody>
      <dsp:txXfrm>
        <a:off x="4048884" y="419280"/>
        <a:ext cx="1418309" cy="436051"/>
      </dsp:txXfrm>
    </dsp:sp>
    <dsp:sp modelId="{8C405EE9-AD40-4D25-ADD2-E2DED894B2D1}">
      <dsp:nvSpPr>
        <dsp:cNvPr id="0" name=""/>
        <dsp:cNvSpPr/>
      </dsp:nvSpPr>
      <dsp:spPr>
        <a:xfrm>
          <a:off x="3844885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98E9D-0EAF-449C-8666-712CB1079FD4}">
      <dsp:nvSpPr>
        <dsp:cNvPr id="0" name=""/>
        <dsp:cNvSpPr/>
      </dsp:nvSpPr>
      <dsp:spPr>
        <a:xfrm>
          <a:off x="3822192" y="2057157"/>
          <a:ext cx="73439" cy="78489"/>
        </a:xfrm>
        <a:prstGeom prst="ellips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641DE-8F35-4CC5-875D-8BD1CA19A3F4}">
      <dsp:nvSpPr>
        <dsp:cNvPr id="0" name=""/>
        <dsp:cNvSpPr/>
      </dsp:nvSpPr>
      <dsp:spPr>
        <a:xfrm rot="18900000">
          <a:off x="4610510" y="3411249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B2CB1-97DC-44A2-8E1A-F1F28DA44DB6}">
      <dsp:nvSpPr>
        <dsp:cNvPr id="0" name=""/>
        <dsp:cNvSpPr/>
      </dsp:nvSpPr>
      <dsp:spPr>
        <a:xfrm>
          <a:off x="4642560" y="3443299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A4A23-C58A-45EA-9312-8A9AEE1D147C}">
      <dsp:nvSpPr>
        <dsp:cNvPr id="0" name=""/>
        <dsp:cNvSpPr/>
      </dsp:nvSpPr>
      <dsp:spPr>
        <a:xfrm>
          <a:off x="4958758" y="209640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Started Masters in Curating</a:t>
          </a:r>
        </a:p>
      </dsp:txBody>
      <dsp:txXfrm>
        <a:off x="4958758" y="2096402"/>
        <a:ext cx="1418309" cy="1241070"/>
      </dsp:txXfrm>
    </dsp:sp>
    <dsp:sp modelId="{D9D7B553-A6C4-472B-A314-0815E0332704}">
      <dsp:nvSpPr>
        <dsp:cNvPr id="0" name=""/>
        <dsp:cNvSpPr/>
      </dsp:nvSpPr>
      <dsp:spPr>
        <a:xfrm>
          <a:off x="4958758" y="3337472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Jan 2020</a:t>
          </a:r>
        </a:p>
      </dsp:txBody>
      <dsp:txXfrm>
        <a:off x="4958758" y="3337472"/>
        <a:ext cx="1418309" cy="436051"/>
      </dsp:txXfrm>
    </dsp:sp>
    <dsp:sp modelId="{C4B6CC68-18F0-4C35-B13D-3E259E4D2CDC}">
      <dsp:nvSpPr>
        <dsp:cNvPr id="0" name=""/>
        <dsp:cNvSpPr/>
      </dsp:nvSpPr>
      <dsp:spPr>
        <a:xfrm>
          <a:off x="4754759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E15D1-4D2B-45F5-B7CA-3A2BF58E38D1}">
      <dsp:nvSpPr>
        <dsp:cNvPr id="0" name=""/>
        <dsp:cNvSpPr/>
      </dsp:nvSpPr>
      <dsp:spPr>
        <a:xfrm>
          <a:off x="4732067" y="2057157"/>
          <a:ext cx="73439" cy="78489"/>
        </a:xfrm>
        <a:prstGeom prst="ellips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4E01C-486E-4E7E-AC71-5F7135213D5F}">
      <dsp:nvSpPr>
        <dsp:cNvPr id="0" name=""/>
        <dsp:cNvSpPr/>
      </dsp:nvSpPr>
      <dsp:spPr>
        <a:xfrm rot="8100000">
          <a:off x="5520384" y="493057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2A642-D435-400E-8772-E3D762FFC917}">
      <dsp:nvSpPr>
        <dsp:cNvPr id="0" name=""/>
        <dsp:cNvSpPr/>
      </dsp:nvSpPr>
      <dsp:spPr>
        <a:xfrm>
          <a:off x="5552434" y="525107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DD776-F01B-406B-8EBF-1BEEA2931A8C}">
      <dsp:nvSpPr>
        <dsp:cNvPr id="0" name=""/>
        <dsp:cNvSpPr/>
      </dsp:nvSpPr>
      <dsp:spPr>
        <a:xfrm>
          <a:off x="5868632" y="85533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Moved back to Norwich</a:t>
          </a:r>
        </a:p>
      </dsp:txBody>
      <dsp:txXfrm>
        <a:off x="5868632" y="855332"/>
        <a:ext cx="1418309" cy="1241070"/>
      </dsp:txXfrm>
    </dsp:sp>
    <dsp:sp modelId="{B4385DAF-91A0-4D2C-8C11-A7036C6F8032}">
      <dsp:nvSpPr>
        <dsp:cNvPr id="0" name=""/>
        <dsp:cNvSpPr/>
      </dsp:nvSpPr>
      <dsp:spPr>
        <a:xfrm>
          <a:off x="5868632" y="419280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Apr 2022</a:t>
          </a:r>
        </a:p>
      </dsp:txBody>
      <dsp:txXfrm>
        <a:off x="5868632" y="419280"/>
        <a:ext cx="1418309" cy="436051"/>
      </dsp:txXfrm>
    </dsp:sp>
    <dsp:sp modelId="{777FA990-AC56-46A5-A38C-6EF09992F3D6}">
      <dsp:nvSpPr>
        <dsp:cNvPr id="0" name=""/>
        <dsp:cNvSpPr/>
      </dsp:nvSpPr>
      <dsp:spPr>
        <a:xfrm>
          <a:off x="5664633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1196F-08DC-468E-9D52-A73330E3EBE1}">
      <dsp:nvSpPr>
        <dsp:cNvPr id="0" name=""/>
        <dsp:cNvSpPr/>
      </dsp:nvSpPr>
      <dsp:spPr>
        <a:xfrm>
          <a:off x="5641941" y="2057157"/>
          <a:ext cx="73439" cy="78489"/>
        </a:xfrm>
        <a:prstGeom prst="ellipse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2F2F1-CF26-42BE-ADC9-AF57CEBCA2BF}">
      <dsp:nvSpPr>
        <dsp:cNvPr id="0" name=""/>
        <dsp:cNvSpPr/>
      </dsp:nvSpPr>
      <dsp:spPr>
        <a:xfrm rot="18900000">
          <a:off x="6430259" y="3411249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4510529"/>
            <a:satOff val="-12945"/>
            <a:lumOff val="-20726"/>
            <a:alphaOff val="0"/>
          </a:schemeClr>
        </a:solidFill>
        <a:ln w="19050" cap="flat" cmpd="sng" algn="ctr">
          <a:solidFill>
            <a:schemeClr val="accent2">
              <a:hueOff val="4510529"/>
              <a:satOff val="-12945"/>
              <a:lumOff val="-20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467E9-3F9E-42D4-BC78-2463C901B7D8}">
      <dsp:nvSpPr>
        <dsp:cNvPr id="0" name=""/>
        <dsp:cNvSpPr/>
      </dsp:nvSpPr>
      <dsp:spPr>
        <a:xfrm>
          <a:off x="6462308" y="3443299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2507A-F3D7-4BB4-985C-FE77B162D756}">
      <dsp:nvSpPr>
        <dsp:cNvPr id="0" name=""/>
        <dsp:cNvSpPr/>
      </dsp:nvSpPr>
      <dsp:spPr>
        <a:xfrm>
          <a:off x="6778506" y="209640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FoH</a:t>
          </a:r>
          <a:r>
            <a:rPr lang="en-US" sz="1200" kern="1200" dirty="0"/>
            <a:t> Manager at Norwich Museums</a:t>
          </a:r>
        </a:p>
      </dsp:txBody>
      <dsp:txXfrm>
        <a:off x="6778506" y="2096402"/>
        <a:ext cx="1418309" cy="1241070"/>
      </dsp:txXfrm>
    </dsp:sp>
    <dsp:sp modelId="{CB8321AF-2722-42B4-9BBE-CDACBA94695B}">
      <dsp:nvSpPr>
        <dsp:cNvPr id="0" name=""/>
        <dsp:cNvSpPr/>
      </dsp:nvSpPr>
      <dsp:spPr>
        <a:xfrm>
          <a:off x="6778506" y="3337472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Jul 2022</a:t>
          </a:r>
        </a:p>
      </dsp:txBody>
      <dsp:txXfrm>
        <a:off x="6778506" y="3337472"/>
        <a:ext cx="1418309" cy="436051"/>
      </dsp:txXfrm>
    </dsp:sp>
    <dsp:sp modelId="{AFF54A45-8476-42F7-923E-A0BCE99BECE7}">
      <dsp:nvSpPr>
        <dsp:cNvPr id="0" name=""/>
        <dsp:cNvSpPr/>
      </dsp:nvSpPr>
      <dsp:spPr>
        <a:xfrm>
          <a:off x="6574507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4510529"/>
              <a:satOff val="-12945"/>
              <a:lumOff val="-2072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757F-8A04-4EE6-AC67-A63BF4D844CB}">
      <dsp:nvSpPr>
        <dsp:cNvPr id="0" name=""/>
        <dsp:cNvSpPr/>
      </dsp:nvSpPr>
      <dsp:spPr>
        <a:xfrm>
          <a:off x="6551815" y="2057157"/>
          <a:ext cx="73439" cy="78489"/>
        </a:xfrm>
        <a:prstGeom prst="ellipse">
          <a:avLst/>
        </a:prstGeom>
        <a:solidFill>
          <a:schemeClr val="accent2">
            <a:hueOff val="4510529"/>
            <a:satOff val="-12945"/>
            <a:lumOff val="-20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C8397-DA21-4FD8-B22A-FA879E54F4E9}">
      <dsp:nvSpPr>
        <dsp:cNvPr id="0" name=""/>
        <dsp:cNvSpPr/>
      </dsp:nvSpPr>
      <dsp:spPr>
        <a:xfrm rot="8100000">
          <a:off x="7340133" y="493057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ADEDA-6CC7-42BA-8C08-FFDD2B47F484}">
      <dsp:nvSpPr>
        <dsp:cNvPr id="0" name=""/>
        <dsp:cNvSpPr/>
      </dsp:nvSpPr>
      <dsp:spPr>
        <a:xfrm>
          <a:off x="7372182" y="525107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DF00F-C910-49CF-A488-2C65FE108DE2}">
      <dsp:nvSpPr>
        <dsp:cNvPr id="0" name=""/>
        <dsp:cNvSpPr/>
      </dsp:nvSpPr>
      <dsp:spPr>
        <a:xfrm>
          <a:off x="7688380" y="85533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Operational Support Manager, Norfolk Museums Service</a:t>
          </a:r>
        </a:p>
      </dsp:txBody>
      <dsp:txXfrm>
        <a:off x="7688380" y="855332"/>
        <a:ext cx="1418309" cy="1241070"/>
      </dsp:txXfrm>
    </dsp:sp>
    <dsp:sp modelId="{D436C2ED-AED2-4A8F-A6EC-AE184562AAF1}">
      <dsp:nvSpPr>
        <dsp:cNvPr id="0" name=""/>
        <dsp:cNvSpPr/>
      </dsp:nvSpPr>
      <dsp:spPr>
        <a:xfrm>
          <a:off x="7688380" y="419280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Jan 2023</a:t>
          </a:r>
        </a:p>
      </dsp:txBody>
      <dsp:txXfrm>
        <a:off x="7688380" y="419280"/>
        <a:ext cx="1418309" cy="436051"/>
      </dsp:txXfrm>
    </dsp:sp>
    <dsp:sp modelId="{939BB21E-5503-445B-A1EE-B1D0461EF559}">
      <dsp:nvSpPr>
        <dsp:cNvPr id="0" name=""/>
        <dsp:cNvSpPr/>
      </dsp:nvSpPr>
      <dsp:spPr>
        <a:xfrm>
          <a:off x="7484382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B6624-D2B8-4413-84A4-02F57E8F52B7}">
      <dsp:nvSpPr>
        <dsp:cNvPr id="0" name=""/>
        <dsp:cNvSpPr/>
      </dsp:nvSpPr>
      <dsp:spPr>
        <a:xfrm>
          <a:off x="7461689" y="2057157"/>
          <a:ext cx="73439" cy="78489"/>
        </a:xfrm>
        <a:prstGeom prst="ellipse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62762-4C20-4311-AB65-FBA06272C1BE}">
      <dsp:nvSpPr>
        <dsp:cNvPr id="0" name=""/>
        <dsp:cNvSpPr/>
      </dsp:nvSpPr>
      <dsp:spPr>
        <a:xfrm rot="18900000">
          <a:off x="8250007" y="3411249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5799252"/>
            <a:satOff val="-16644"/>
            <a:lumOff val="-26648"/>
            <a:alphaOff val="0"/>
          </a:schemeClr>
        </a:solidFill>
        <a:ln w="19050" cap="flat" cmpd="sng" algn="ctr">
          <a:solidFill>
            <a:schemeClr val="accent2">
              <a:hueOff val="5799252"/>
              <a:satOff val="-16644"/>
              <a:lumOff val="-26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99A70-92EB-4B5F-B6CB-B69722597DCD}">
      <dsp:nvSpPr>
        <dsp:cNvPr id="0" name=""/>
        <dsp:cNvSpPr/>
      </dsp:nvSpPr>
      <dsp:spPr>
        <a:xfrm>
          <a:off x="8282057" y="3443299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DDF34-72C4-4B14-AC27-A5F972C04786}">
      <dsp:nvSpPr>
        <dsp:cNvPr id="0" name=""/>
        <dsp:cNvSpPr/>
      </dsp:nvSpPr>
      <dsp:spPr>
        <a:xfrm>
          <a:off x="8598254" y="209640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Trustee at Norwich OUTPOST:</a:t>
          </a:r>
          <a:br>
            <a:rPr lang="en-US" sz="1200" kern="1200" dirty="0"/>
          </a:br>
          <a:r>
            <a:rPr lang="en-US" sz="1200" kern="1200" dirty="0"/>
            <a:t>(OUTPOST Gallery &amp; OUTPOST Studios)  </a:t>
          </a:r>
        </a:p>
      </dsp:txBody>
      <dsp:txXfrm>
        <a:off x="8598254" y="2096402"/>
        <a:ext cx="1418309" cy="1241070"/>
      </dsp:txXfrm>
    </dsp:sp>
    <dsp:sp modelId="{C76ACEA2-D88E-4ECB-AC74-801D1F80F81D}">
      <dsp:nvSpPr>
        <dsp:cNvPr id="0" name=""/>
        <dsp:cNvSpPr/>
      </dsp:nvSpPr>
      <dsp:spPr>
        <a:xfrm>
          <a:off x="8598254" y="3337472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Jul 2023</a:t>
          </a:r>
        </a:p>
      </dsp:txBody>
      <dsp:txXfrm>
        <a:off x="8598254" y="3337472"/>
        <a:ext cx="1418309" cy="436051"/>
      </dsp:txXfrm>
    </dsp:sp>
    <dsp:sp modelId="{4875836F-B029-4A2F-9613-82C53DB3829C}">
      <dsp:nvSpPr>
        <dsp:cNvPr id="0" name=""/>
        <dsp:cNvSpPr/>
      </dsp:nvSpPr>
      <dsp:spPr>
        <a:xfrm>
          <a:off x="8394256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5799252"/>
              <a:satOff val="-16644"/>
              <a:lumOff val="-2664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3BB8E-61EA-4103-8AFB-86EB7B148EAB}">
      <dsp:nvSpPr>
        <dsp:cNvPr id="0" name=""/>
        <dsp:cNvSpPr/>
      </dsp:nvSpPr>
      <dsp:spPr>
        <a:xfrm>
          <a:off x="8371563" y="2057157"/>
          <a:ext cx="73439" cy="78489"/>
        </a:xfrm>
        <a:prstGeom prst="ellipse">
          <a:avLst/>
        </a:prstGeom>
        <a:solidFill>
          <a:schemeClr val="accent2">
            <a:hueOff val="5799252"/>
            <a:satOff val="-16644"/>
            <a:lumOff val="-2664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6B1F8-F698-4946-AED9-71FE23C2F071}">
      <dsp:nvSpPr>
        <dsp:cNvPr id="0" name=""/>
        <dsp:cNvSpPr/>
      </dsp:nvSpPr>
      <dsp:spPr>
        <a:xfrm rot="8100000">
          <a:off x="9159881" y="493057"/>
          <a:ext cx="288497" cy="288497"/>
        </a:xfrm>
        <a:prstGeom prst="teardrop">
          <a:avLst>
            <a:gd name="adj" fmla="val 115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8BA11-A887-45B1-9683-722A7CF64400}">
      <dsp:nvSpPr>
        <dsp:cNvPr id="0" name=""/>
        <dsp:cNvSpPr/>
      </dsp:nvSpPr>
      <dsp:spPr>
        <a:xfrm>
          <a:off x="9191931" y="525107"/>
          <a:ext cx="224398" cy="2243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73D38-1788-4B62-A616-828B13DE3519}">
      <dsp:nvSpPr>
        <dsp:cNvPr id="0" name=""/>
        <dsp:cNvSpPr/>
      </dsp:nvSpPr>
      <dsp:spPr>
        <a:xfrm>
          <a:off x="9508129" y="855332"/>
          <a:ext cx="1418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Property Operations Manager at Blickling Estate, National Trust</a:t>
          </a:r>
        </a:p>
      </dsp:txBody>
      <dsp:txXfrm>
        <a:off x="9508129" y="855332"/>
        <a:ext cx="1418309" cy="1241070"/>
      </dsp:txXfrm>
    </dsp:sp>
    <dsp:sp modelId="{51976C18-0E08-433F-9D26-4A91951A0122}">
      <dsp:nvSpPr>
        <dsp:cNvPr id="0" name=""/>
        <dsp:cNvSpPr/>
      </dsp:nvSpPr>
      <dsp:spPr>
        <a:xfrm>
          <a:off x="9508129" y="419280"/>
          <a:ext cx="1418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Jan. </a:t>
          </a:r>
          <a:r>
            <a:rPr lang="en-US" sz="1600" kern="1200" dirty="0"/>
            <a:t>2025</a:t>
          </a:r>
        </a:p>
      </dsp:txBody>
      <dsp:txXfrm>
        <a:off x="9508129" y="419280"/>
        <a:ext cx="1418309" cy="436051"/>
      </dsp:txXfrm>
    </dsp:sp>
    <dsp:sp modelId="{F668825C-1BBD-4B5A-98F5-114625A24A7A}">
      <dsp:nvSpPr>
        <dsp:cNvPr id="0" name=""/>
        <dsp:cNvSpPr/>
      </dsp:nvSpPr>
      <dsp:spPr>
        <a:xfrm>
          <a:off x="9304130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1FAE6-8423-4B86-8CC8-978BE457B4C3}">
      <dsp:nvSpPr>
        <dsp:cNvPr id="0" name=""/>
        <dsp:cNvSpPr/>
      </dsp:nvSpPr>
      <dsp:spPr>
        <a:xfrm>
          <a:off x="9281437" y="2057157"/>
          <a:ext cx="73439" cy="78489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72A0-971A-1B59-B115-3AA807288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4CF45-38FF-E930-9E93-C296AAA4E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A6DB4-A802-BE1C-BD15-78C76272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DA5C-F69C-8E6D-BC40-A935596A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2EE6-B277-CDEE-B9A4-ACADBF60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5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207D-6D55-74FA-B87A-0AC44985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79E8E-AADC-7E59-64C1-1E1C40B0E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B6000-A273-69CD-6427-99E95212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3C72-F49C-DE45-7A81-77C699DA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6E2AA-7E7D-8932-32B5-6D0B7007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7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F928B-0389-C75F-6406-0DBC0D3ED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32E66-F89B-DFAC-DDF7-30AA154F3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878C8-B3F6-5060-5DBE-318695EA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000C2-D22B-D772-66BD-4EA33B17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28341-E85C-6120-F149-AC56DA38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8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37B1-0123-4505-BDF2-7128EF27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75183-F4F7-1AF5-AE2B-6094C5219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D56C-F83A-93F2-2195-DFD1717D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57A6D-A1A1-4643-1A4D-59DD7310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0AD3B-1D05-1516-2C64-DC85EF8D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6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725A-5120-D207-54C6-E5BF5EDF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B9C69-50C3-4300-BFA8-BEA5D5104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8501E-22BE-2E46-F08F-65757C2A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FCA1-BD85-DD62-1F8E-D8A69A4A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318E-ABED-66F1-9C29-666D2139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67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FB32-6FFD-04F6-1EAF-3505F15E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AA44-9AF1-DE24-5FB2-8CCF57BEC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5FBD5-5DFF-28DB-4985-C21A7A95E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A3C2-81C9-1AC1-E00D-D37E13E8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CE68E-0F98-D82E-9E0D-D18F39DE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6B8D5-ADC2-B28F-BB40-A4D20273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9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B0292-5BAB-297B-07CD-747069CA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EF944-43E5-4A7D-6D46-27576465D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B351E-44C9-BF0B-630A-29AC8FE3F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48272-CD02-EB86-BF5D-952452095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34EE2-5B78-EB03-754A-30EF23D83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AC19A-CB36-74F2-D312-D710062D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C6667-1CEF-B97E-F3ED-A7E1B605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F98E85-054E-664B-CE5F-DCDC5ADB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9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5209-ACEA-B6EC-B33E-9A3C9504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71A62-DEEF-47B9-C0F2-82AAC0BF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3A4BA-63DC-5645-85C3-9A455480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10F5E-104C-5190-AC5A-00A68F4B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7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A3F0D-A551-7FA7-F694-8681769F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656B1-D025-F06C-E890-241FBC1C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B9312-2D00-EA60-0031-1ACE1AD1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8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DA34-499D-99D9-4895-76118634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32EA-4C60-FA5A-149F-9C3A3346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F1794-87DD-4117-6446-EAFC1CD55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99191-BC85-2261-99E6-EBA7452F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30B91-ED5E-7344-9E67-55AE0906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B8FD8-4793-4614-047F-DCE1EE94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B313-154B-2B7D-BFD6-74C8E291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5A320-882F-84E2-031A-AB021A28B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021DD-D38E-8146-DFB8-C07E9BA2A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10427-4693-BD74-FEBE-F62E5DD0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D91C4-DD50-D62A-AA0A-7BCC016A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BA6AC-6BD1-6529-34BB-95F5F23F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1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BA94F-B18A-1030-8C75-F8317939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50905-2778-9704-46F6-E346ED630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B33C1-A15F-9373-3B5D-0025BCBA5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415269-31CA-47DA-B84E-311FE92BB7FF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170D-E8D8-5BFB-D107-639672793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9F26-86CD-489D-E93F-30E1C066D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F1EAA-C478-4553-B327-DF3F68798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group of people looking at a large display&#10;&#10;AI-generated content may be incorrect.">
            <a:extLst>
              <a:ext uri="{FF2B5EF4-FFF2-40B4-BE49-F238E27FC236}">
                <a16:creationId xmlns:a16="http://schemas.microsoft.com/office/drawing/2014/main" id="{D4E114D0-5DB1-82AE-1995-75D5BBD44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 r="2" b="24616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Picture 4" descr="A room with a staircase made of hay&#10;&#10;AI-generated content may be incorrect.">
            <a:extLst>
              <a:ext uri="{FF2B5EF4-FFF2-40B4-BE49-F238E27FC236}">
                <a16:creationId xmlns:a16="http://schemas.microsoft.com/office/drawing/2014/main" id="{AE7099C4-E106-57E9-9C06-83342CDA2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7865" b="3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21" name="Picture 20" descr="A long path leading to a large building&#10;&#10;AI-generated content may be incorrect.">
            <a:extLst>
              <a:ext uri="{FF2B5EF4-FFF2-40B4-BE49-F238E27FC236}">
                <a16:creationId xmlns:a16="http://schemas.microsoft.com/office/drawing/2014/main" id="{D30AD409-F1BF-4152-2721-5FED96C8A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7" r="2" b="43611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31FA-C311-F39E-2F7C-E5BF9CFFC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1576910"/>
          </a:xfrm>
        </p:spPr>
        <p:txBody>
          <a:bodyPr anchor="b">
            <a:normAutofit/>
          </a:bodyPr>
          <a:lstStyle/>
          <a:p>
            <a:pPr algn="l"/>
            <a:r>
              <a:rPr lang="en-GB" sz="4400" dirty="0"/>
              <a:t>Aloys Feeney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602D5-BECC-7DB5-00D4-DBC822B71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638800"/>
            <a:ext cx="5505814" cy="646785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Museum Operations Manager, Freelance Curator &amp; Gallery Trustee</a:t>
            </a:r>
          </a:p>
        </p:txBody>
      </p:sp>
    </p:spTree>
    <p:extLst>
      <p:ext uri="{BB962C8B-B14F-4D97-AF65-F5344CB8AC3E}">
        <p14:creationId xmlns:p14="http://schemas.microsoft.com/office/powerpoint/2010/main" val="12673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AAC9A-1928-1324-DDC5-59F82DD9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824" y="554510"/>
            <a:ext cx="3999971" cy="731679"/>
          </a:xfrm>
        </p:spPr>
        <p:txBody>
          <a:bodyPr anchor="b">
            <a:normAutofit/>
          </a:bodyPr>
          <a:lstStyle/>
          <a:p>
            <a:r>
              <a:rPr lang="en-GB" sz="4000" dirty="0"/>
              <a:t>Freelance Work</a:t>
            </a:r>
          </a:p>
        </p:txBody>
      </p:sp>
      <p:pic>
        <p:nvPicPr>
          <p:cNvPr id="6" name="Picture 5" descr="A poster of a painting&#10;&#10;AI-generated content may be incorrect.">
            <a:extLst>
              <a:ext uri="{FF2B5EF4-FFF2-40B4-BE49-F238E27FC236}">
                <a16:creationId xmlns:a16="http://schemas.microsoft.com/office/drawing/2014/main" id="{E36C50EE-57A8-7397-6F33-97A2CA1C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4" r="2" b="1375"/>
          <a:stretch/>
        </p:blipFill>
        <p:spPr>
          <a:xfrm>
            <a:off x="429716" y="345600"/>
            <a:ext cx="2823213" cy="4002422"/>
          </a:xfrm>
          <a:prstGeom prst="rect">
            <a:avLst/>
          </a:prstGeom>
        </p:spPr>
      </p:pic>
      <p:pic>
        <p:nvPicPr>
          <p:cNvPr id="10" name="Picture 9" descr="A room with art on the wall&#10;&#10;AI-generated content may be incorrect.">
            <a:extLst>
              <a:ext uri="{FF2B5EF4-FFF2-40B4-BE49-F238E27FC236}">
                <a16:creationId xmlns:a16="http://schemas.microsoft.com/office/drawing/2014/main" id="{1EA2C9E3-6F81-A46B-33D7-C97B4C471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-1556" r="942" b="4"/>
          <a:stretch/>
        </p:blipFill>
        <p:spPr>
          <a:xfrm>
            <a:off x="3476401" y="345600"/>
            <a:ext cx="3671178" cy="2522184"/>
          </a:xfrm>
          <a:prstGeom prst="rect">
            <a:avLst/>
          </a:prstGeom>
        </p:spPr>
      </p:pic>
      <p:pic>
        <p:nvPicPr>
          <p:cNvPr id="8" name="Picture 7" descr="A person in a blue shirt and yellow hat&#10;&#10;AI-generated content may be incorrect.">
            <a:extLst>
              <a:ext uri="{FF2B5EF4-FFF2-40B4-BE49-F238E27FC236}">
                <a16:creationId xmlns:a16="http://schemas.microsoft.com/office/drawing/2014/main" id="{FCAE76EB-C979-900F-B770-BAD1956C6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180" r="22044" b="15951"/>
          <a:stretch/>
        </p:blipFill>
        <p:spPr>
          <a:xfrm>
            <a:off x="3476401" y="3216407"/>
            <a:ext cx="3671177" cy="3417173"/>
          </a:xfrm>
          <a:prstGeom prst="rect">
            <a:avLst/>
          </a:prstGeom>
        </p:spPr>
      </p:pic>
      <p:pic>
        <p:nvPicPr>
          <p:cNvPr id="14" name="Picture 13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5A883CBD-18F1-9D5F-8F9F-EB3A8783F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9" b="19774"/>
          <a:stretch/>
        </p:blipFill>
        <p:spPr>
          <a:xfrm>
            <a:off x="471255" y="4572441"/>
            <a:ext cx="2781674" cy="206113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9E79A7D-9A32-264B-36A8-21C6B4D17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53824" y="1647930"/>
            <a:ext cx="3999971" cy="47428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3000" b="1" i="0" u="none" strike="noStrike" cap="none" normalizeH="0" baseline="0" dirty="0">
                <a:ln>
                  <a:noFill/>
                </a:ln>
                <a:effectLst/>
                <a:latin typeface="Bebas"/>
                <a:ea typeface="Aptos" panose="020B0004020202020204" pitchFamily="34" charset="0"/>
                <a:cs typeface="Aptos" panose="020B0004020202020204" pitchFamily="34" charset="0"/>
              </a:rPr>
              <a:t>FRAGILE </a:t>
            </a:r>
            <a:endParaRPr kumimoji="0" lang="en-GB" altLang="en-US" sz="3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GB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kumimoji="0" lang="en-GB" altLang="en-US" sz="1500" b="0" i="1" u="none" strike="noStrike" cap="none" normalizeH="0" baseline="0" dirty="0">
                <a:ln>
                  <a:noFill/>
                </a:ln>
                <a:effectLst/>
                <a:latin typeface="Helvetica Neue"/>
                <a:ea typeface="Aptos" panose="020B0004020202020204" pitchFamily="34" charset="0"/>
                <a:cs typeface="Aptos" panose="020B0004020202020204" pitchFamily="34" charset="0"/>
              </a:rPr>
              <a:t>“There’s all this new fragility in the world, in myself, in everything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effectLst/>
                <a:latin typeface="Helvetica Neue"/>
                <a:ea typeface="Aptos" panose="020B0004020202020204" pitchFamily="34" charset="0"/>
                <a:cs typeface="Aptos" panose="020B0004020202020204" pitchFamily="34" charset="0"/>
              </a:rPr>
              <a:t>”</a:t>
            </a:r>
            <a:br>
              <a:rPr kumimoji="0" lang="en-GB" altLang="en-US" sz="1500" b="0" i="0" u="none" strike="noStrike" cap="none" normalizeH="0" baseline="0" dirty="0">
                <a:ln>
                  <a:noFill/>
                </a:ln>
                <a:effectLst/>
                <a:latin typeface="Helvetica Neue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kumimoji="0" lang="en-GB" altLang="en-US" sz="1500" b="0" i="0" u="none" strike="noStrike" cap="none" normalizeH="0" baseline="0" dirty="0">
                <a:ln>
                  <a:noFill/>
                </a:ln>
                <a:effectLst/>
                <a:latin typeface="Helvetica Neue"/>
                <a:ea typeface="Aptos" panose="020B0004020202020204" pitchFamily="34" charset="0"/>
                <a:cs typeface="Aptos" panose="020B0004020202020204" pitchFamily="34" charset="0"/>
              </a:rPr>
              <a:t>                                                 Ben Anthony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Helvetica Neue"/>
                <a:ea typeface="Aptos" panose="020B0004020202020204" pitchFamily="34" charset="0"/>
                <a:cs typeface="Aptos" panose="020B0004020202020204" pitchFamily="34" charset="0"/>
              </a:rPr>
              <a:t>Fragile presents selected new and existing works by Bristol-based Artist, and Art Psychotherapist, Ben Anthony. Containing a mixture of abstract paintings and political pieces the exhibition explores diverse themes such as climate change, othering, conflict and personal suffering; informed by the artist’s more than 30 years’ experience working in Art Psychotherapy. The artist states of his practice “As an Art Psychotherapist I have been affected by the people I have worked with over the years, nearly all of whom have endured one or more forms of severe trauma”.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C177-4CE6-A674-D760-4643B82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19" y="420543"/>
            <a:ext cx="3449122" cy="2449070"/>
          </a:xfrm>
        </p:spPr>
        <p:txBody>
          <a:bodyPr anchor="b">
            <a:normAutofit fontScale="90000"/>
          </a:bodyPr>
          <a:lstStyle/>
          <a:p>
            <a:r>
              <a:rPr lang="en-GB" sz="3600" dirty="0"/>
              <a:t>Norfolk Museums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Front of House Manager </a:t>
            </a:r>
          </a:p>
        </p:txBody>
      </p:sp>
      <p:sp>
        <p:nvSpPr>
          <p:cNvPr id="36" name="Content Placeholder 24">
            <a:extLst>
              <a:ext uri="{FF2B5EF4-FFF2-40B4-BE49-F238E27FC236}">
                <a16:creationId xmlns:a16="http://schemas.microsoft.com/office/drawing/2014/main" id="{4B9C6D79-68BB-82B9-34DB-4E7E594C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68" y="3527553"/>
            <a:ext cx="3449122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Leading Front-of-House Teams.</a:t>
            </a:r>
          </a:p>
          <a:p>
            <a:pPr marL="0" indent="0">
              <a:buNone/>
            </a:pPr>
            <a:r>
              <a:rPr lang="en-US" sz="2000" dirty="0"/>
              <a:t>Giving tours.</a:t>
            </a:r>
          </a:p>
          <a:p>
            <a:pPr marL="0" indent="0">
              <a:buNone/>
            </a:pPr>
            <a:r>
              <a:rPr lang="en-US" sz="2000" dirty="0"/>
              <a:t>Management, staffing, </a:t>
            </a:r>
            <a:r>
              <a:rPr lang="en-US" sz="2000" dirty="0" err="1"/>
              <a:t>rotas</a:t>
            </a:r>
            <a:r>
              <a:rPr lang="en-US" sz="2000" dirty="0"/>
              <a:t>, recruitment.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Procurement, finance,  budgeting.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Content Placeholder 10" descr="A group of people looking at a large display&#10;&#10;AI-generated content may be incorrect.">
            <a:extLst>
              <a:ext uri="{FF2B5EF4-FFF2-40B4-BE49-F238E27FC236}">
                <a16:creationId xmlns:a16="http://schemas.microsoft.com/office/drawing/2014/main" id="{AFDDFB9A-A335-3D69-5237-ED11D183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>
          <a:xfrm>
            <a:off x="4269736" y="-654260"/>
            <a:ext cx="7845534" cy="5691393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4DD35268-6FBE-0BCD-C050-3F804C7C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068597" y="0"/>
            <a:ext cx="123401" cy="3290157"/>
          </a:xfrm>
          <a:prstGeom prst="rect">
            <a:avLst/>
          </a:prstGeom>
          <a:gradFill>
            <a:gsLst>
              <a:gs pos="20000">
                <a:schemeClr val="accent3">
                  <a:alpha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uilding with a storefront&#10;&#10;AI-generated content may be incorrect.">
            <a:extLst>
              <a:ext uri="{FF2B5EF4-FFF2-40B4-BE49-F238E27FC236}">
                <a16:creationId xmlns:a16="http://schemas.microsoft.com/office/drawing/2014/main" id="{A3E42621-F8EF-FDA1-177B-E0C259198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r="5" b="5"/>
          <a:stretch/>
        </p:blipFill>
        <p:spPr>
          <a:xfrm>
            <a:off x="4278619" y="4832122"/>
            <a:ext cx="2871535" cy="2143263"/>
          </a:xfrm>
          <a:prstGeom prst="rect">
            <a:avLst/>
          </a:prstGeom>
        </p:spPr>
      </p:pic>
      <p:pic>
        <p:nvPicPr>
          <p:cNvPr id="7" name="Picture 6" descr="A building with a door open&#10;&#10;AI-generated content may be incorrect.">
            <a:extLst>
              <a:ext uri="{FF2B5EF4-FFF2-40B4-BE49-F238E27FC236}">
                <a16:creationId xmlns:a16="http://schemas.microsoft.com/office/drawing/2014/main" id="{6BA6A671-C27B-946A-C009-2AA84CFC1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3" b="-6"/>
          <a:stretch/>
        </p:blipFill>
        <p:spPr>
          <a:xfrm>
            <a:off x="6752637" y="4847080"/>
            <a:ext cx="3106128" cy="2318359"/>
          </a:xfrm>
          <a:prstGeom prst="rect">
            <a:avLst/>
          </a:prstGeom>
        </p:spPr>
      </p:pic>
      <p:pic>
        <p:nvPicPr>
          <p:cNvPr id="5" name="Content Placeholder 4" descr="A long shot of a building&#10;&#10;AI-generated content may be incorrect.">
            <a:extLst>
              <a:ext uri="{FF2B5EF4-FFF2-40B4-BE49-F238E27FC236}">
                <a16:creationId xmlns:a16="http://schemas.microsoft.com/office/drawing/2014/main" id="{79A6BC38-C89C-2A06-0F6B-FC46233B1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19385" b="-6"/>
          <a:stretch/>
        </p:blipFill>
        <p:spPr>
          <a:xfrm>
            <a:off x="9143664" y="4847080"/>
            <a:ext cx="2924934" cy="2473174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3E85085-5390-83A9-2396-021E06F7C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E72D198-285A-E9EC-E1A0-31F8CF3CE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831DFC4-DDB5-2721-FD99-03D64F1BD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76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rick building with a tower and a garden&#10;&#10;AI-generated content may be incorrect.">
            <a:extLst>
              <a:ext uri="{FF2B5EF4-FFF2-40B4-BE49-F238E27FC236}">
                <a16:creationId xmlns:a16="http://schemas.microsoft.com/office/drawing/2014/main" id="{17620B7B-6205-34B3-57AB-12CF43D7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/>
          <a:stretch/>
        </p:blipFill>
        <p:spPr>
          <a:xfrm>
            <a:off x="9512" y="10"/>
            <a:ext cx="12182474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2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F8747-7856-4F06-BEE8-ECB31167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1748771"/>
            <a:ext cx="3498979" cy="336045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Property Operations Manager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Blickling Estate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2352" y="0"/>
            <a:ext cx="6089647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uilding with a tower&#10;&#10;AI-generated content may be incorrect.">
            <a:extLst>
              <a:ext uri="{FF2B5EF4-FFF2-40B4-BE49-F238E27FC236}">
                <a16:creationId xmlns:a16="http://schemas.microsoft.com/office/drawing/2014/main" id="{86133C5A-677B-0AC5-64FC-DB511BB7C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r="1" b="11906"/>
          <a:stretch/>
        </p:blipFill>
        <p:spPr>
          <a:xfrm>
            <a:off x="6224525" y="638628"/>
            <a:ext cx="2922644" cy="3004086"/>
          </a:xfrm>
          <a:prstGeom prst="rect">
            <a:avLst/>
          </a:prstGeom>
        </p:spPr>
      </p:pic>
      <p:pic>
        <p:nvPicPr>
          <p:cNvPr id="9" name="Picture 8" descr="A tree with lights on it&#10;&#10;AI-generated content may be incorrect.">
            <a:extLst>
              <a:ext uri="{FF2B5EF4-FFF2-40B4-BE49-F238E27FC236}">
                <a16:creationId xmlns:a16="http://schemas.microsoft.com/office/drawing/2014/main" id="{9ED1160B-5C87-C0C9-A788-098380DAD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0" r="21859" b="2"/>
          <a:stretch/>
        </p:blipFill>
        <p:spPr>
          <a:xfrm>
            <a:off x="9276784" y="643468"/>
            <a:ext cx="2924714" cy="30040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560D-C512-7F6F-2C26-558BF810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8992" y="4235182"/>
            <a:ext cx="4796367" cy="262280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Visitor Experience design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Event Programming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Compliance and H&amp;S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Recruitment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Budget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Conservation and building projects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6824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C14AB-8D40-ECD1-7A1B-FCC4B3EC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149DBF-A8DD-9D50-26DD-9ABF09155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54395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04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A19468-76EC-696F-6486-DE0BA26A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73" y="1354789"/>
            <a:ext cx="5294716" cy="407693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42C8B09-01E5-F8C5-94E4-0B177A7F5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128" y="1143000"/>
            <a:ext cx="5294715" cy="42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2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BCF92F73-95F2-405A-B97D-D85BFA2A1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18AC0D4-F32D-4067-9F63-E553F4AF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3431932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13EBB-27CE-1B12-6CBA-700765E3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51" y="415636"/>
            <a:ext cx="4033483" cy="203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Volunteering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232B9A1-CC28-AC65-104D-DD87F5151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1" y="0"/>
            <a:ext cx="6781799" cy="6857999"/>
          </a:xfrm>
          <a:prstGeom prst="rect">
            <a:avLst/>
          </a:prstGeom>
          <a:ln>
            <a:noFill/>
          </a:ln>
          <a:effectLst>
            <a:outerShdw blurRad="635000" dist="254000" dir="72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7FE21D-C5B0-9881-DF44-D6131A43B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2006"/>
            <a:ext cx="5302370" cy="19032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Volunteer Gallery Invigilator and tour guide at Spike Island 2017.</a:t>
            </a:r>
          </a:p>
          <a:p>
            <a:pPr marL="0" indent="0">
              <a:buNone/>
            </a:pPr>
            <a:r>
              <a:rPr lang="en-US" sz="2000" dirty="0"/>
              <a:t>Wiring and delivering tours, protecting artworks, opening and closing the gallery. </a:t>
            </a:r>
          </a:p>
        </p:txBody>
      </p:sp>
      <p:pic>
        <p:nvPicPr>
          <p:cNvPr id="5" name="Content Placeholder 4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1A632614-FBBE-9CA6-CF54-3D811F61C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" r="-3" b="18581"/>
          <a:stretch/>
        </p:blipFill>
        <p:spPr>
          <a:xfrm>
            <a:off x="20" y="2743200"/>
            <a:ext cx="5410180" cy="4114800"/>
          </a:xfrm>
          <a:prstGeom prst="rect">
            <a:avLst/>
          </a:prstGeom>
        </p:spPr>
      </p:pic>
      <p:pic>
        <p:nvPicPr>
          <p:cNvPr id="7" name="Picture 6" descr="A building with a sign on the front&#10;&#10;AI-generated content may be incorrect.">
            <a:extLst>
              <a:ext uri="{FF2B5EF4-FFF2-40B4-BE49-F238E27FC236}">
                <a16:creationId xmlns:a16="http://schemas.microsoft.com/office/drawing/2014/main" id="{59BFBE48-7242-CABD-DE24-B0168DB02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1" r="-3" b="9548"/>
          <a:stretch/>
        </p:blipFill>
        <p:spPr>
          <a:xfrm>
            <a:off x="5410202" y="2743200"/>
            <a:ext cx="6781796" cy="4114800"/>
          </a:xfrm>
          <a:prstGeom prst="rect">
            <a:avLst/>
          </a:prstGeom>
          <a:effectLst>
            <a:outerShdw blurRad="228600" dist="63500" dir="10800000" sx="98000" sy="98000" algn="r" rotWithShape="0">
              <a:prstClr val="black">
                <a:alpha val="3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78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0E7A-38E7-1E92-0B53-784CF7E2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341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Independent Exhibitions </a:t>
            </a:r>
          </a:p>
        </p:txBody>
      </p:sp>
      <p:pic>
        <p:nvPicPr>
          <p:cNvPr id="5" name="Content Placeholder 4" descr="A person standing in front of a window&#10;&#10;AI-generated content may be incorrect.">
            <a:extLst>
              <a:ext uri="{FF2B5EF4-FFF2-40B4-BE49-F238E27FC236}">
                <a16:creationId xmlns:a16="http://schemas.microsoft.com/office/drawing/2014/main" id="{BF1D4EA6-8556-0C57-B3C1-43B134C74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r="9340" b="-2"/>
          <a:stretch/>
        </p:blipFill>
        <p:spPr>
          <a:xfrm>
            <a:off x="-4" y="10"/>
            <a:ext cx="8328610" cy="5279933"/>
          </a:xfrm>
          <a:prstGeom prst="rect">
            <a:avLst/>
          </a:prstGeom>
        </p:spPr>
      </p:pic>
      <p:pic>
        <p:nvPicPr>
          <p:cNvPr id="7" name="Picture 6" descr="A art stand in a room&#10;&#10;AI-generated content may be incorrect.">
            <a:extLst>
              <a:ext uri="{FF2B5EF4-FFF2-40B4-BE49-F238E27FC236}">
                <a16:creationId xmlns:a16="http://schemas.microsoft.com/office/drawing/2014/main" id="{4FD2BB9A-9628-9823-1502-F127206E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r="3" b="3"/>
          <a:stretch/>
        </p:blipFill>
        <p:spPr>
          <a:xfrm>
            <a:off x="8328611" y="2639971"/>
            <a:ext cx="3863392" cy="26537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A47CC56-1188-533D-88C5-F705AFAA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93370"/>
            <a:ext cx="12207200" cy="123363"/>
            <a:chOff x="-5025" y="6737718"/>
            <a:chExt cx="12207200" cy="123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EFA798-8C89-9948-4282-92855291A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009D10-42BE-E080-5E98-DA638B250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close-up of a test&#10;&#10;AI-generated content may be incorrect.">
            <a:extLst>
              <a:ext uri="{FF2B5EF4-FFF2-40B4-BE49-F238E27FC236}">
                <a16:creationId xmlns:a16="http://schemas.microsoft.com/office/drawing/2014/main" id="{C98EAC75-4ACB-7B80-37A3-1A132CC8E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83" y="31486"/>
            <a:ext cx="3286219" cy="259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5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D0330-FB40-335A-0EC6-153C4593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3" y="1068885"/>
            <a:ext cx="3608896" cy="1690993"/>
          </a:xfrm>
        </p:spPr>
        <p:txBody>
          <a:bodyPr anchor="b">
            <a:noAutofit/>
          </a:bodyPr>
          <a:lstStyle/>
          <a:p>
            <a:r>
              <a:rPr lang="en-GB" sz="2800" b="1" dirty="0">
                <a:solidFill>
                  <a:srgbClr val="FFFFFF"/>
                </a:solidFill>
              </a:rPr>
              <a:t>Summer Programme Coordinator </a:t>
            </a:r>
            <a:br>
              <a:rPr lang="en-GB" sz="2800" b="1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The Edge, University of Bath</a:t>
            </a:r>
          </a:p>
        </p:txBody>
      </p:sp>
      <p:pic>
        <p:nvPicPr>
          <p:cNvPr id="15" name="Picture 14" descr="A group of people looking at a wall&#10;&#10;AI-generated content may be incorrect.">
            <a:extLst>
              <a:ext uri="{FF2B5EF4-FFF2-40B4-BE49-F238E27FC236}">
                <a16:creationId xmlns:a16="http://schemas.microsoft.com/office/drawing/2014/main" id="{C86DEC1D-1CF5-431C-B6CA-6D817DD71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20479" b="-6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3D088C6-1E4E-8735-BA79-AEFAD71F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23" y="3091507"/>
            <a:ext cx="3607930" cy="367715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Installing Exhibitions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Artist liaison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Writing tours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Writing interpretation and gallery texts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Giving invigilator briefings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Writing evaluation reports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3" name="Picture 22" descr="A large screen in a room&#10;&#10;AI-generated content may be incorrect.">
            <a:extLst>
              <a:ext uri="{FF2B5EF4-FFF2-40B4-BE49-F238E27FC236}">
                <a16:creationId xmlns:a16="http://schemas.microsoft.com/office/drawing/2014/main" id="{A7422C02-AC2C-2496-7CB7-F037D574D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r="-6" b="-6"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17" name="Picture 16" descr="A person wearing goggles and holding his finger up&#10;&#10;AI-generated content may be incorrect.">
            <a:extLst>
              <a:ext uri="{FF2B5EF4-FFF2-40B4-BE49-F238E27FC236}">
                <a16:creationId xmlns:a16="http://schemas.microsoft.com/office/drawing/2014/main" id="{31E6DAA8-B873-6588-A333-5EC2F0F43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" b="4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13" name="Content Placeholder 12" descr="A group of people looking at a machine&#10;&#10;AI-generated content may be incorrect.">
            <a:extLst>
              <a:ext uri="{FF2B5EF4-FFF2-40B4-BE49-F238E27FC236}">
                <a16:creationId xmlns:a16="http://schemas.microsoft.com/office/drawing/2014/main" id="{922504C9-D353-8C6F-BD6B-9CBB7D28E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r="20305" b="-2"/>
          <a:stretch/>
        </p:blipFill>
        <p:spPr>
          <a:xfrm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19" name="Content Placeholder 18" descr="A building with a sign on the side&#10;&#10;AI-generated content may be incorrect.">
            <a:extLst>
              <a:ext uri="{FF2B5EF4-FFF2-40B4-BE49-F238E27FC236}">
                <a16:creationId xmlns:a16="http://schemas.microsoft.com/office/drawing/2014/main" id="{91394921-A346-3F9B-51AD-325E4C9EA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7" r="3" b="3"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8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B5AC-AF20-ED14-E492-A242E198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Hauser &amp; Wirth – Curatorial Placement</a:t>
            </a:r>
          </a:p>
        </p:txBody>
      </p:sp>
      <p:pic>
        <p:nvPicPr>
          <p:cNvPr id="9" name="Picture 8" descr="A stone structure with stairs&#10;&#10;AI-generated content may be incorrect.">
            <a:extLst>
              <a:ext uri="{FF2B5EF4-FFF2-40B4-BE49-F238E27FC236}">
                <a16:creationId xmlns:a16="http://schemas.microsoft.com/office/drawing/2014/main" id="{0BFD8986-3C31-79E4-41DD-A85CCBD5E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r="23803" b="1"/>
          <a:stretch/>
        </p:blipFill>
        <p:spPr>
          <a:xfrm>
            <a:off x="20" y="3"/>
            <a:ext cx="4062634" cy="4172786"/>
          </a:xfrm>
          <a:prstGeom prst="rect">
            <a:avLst/>
          </a:prstGeom>
        </p:spPr>
      </p:pic>
      <p:pic>
        <p:nvPicPr>
          <p:cNvPr id="5" name="Content Placeholder 4" descr="A person standing in front of a large white object&#10;&#10;AI-generated content may be incorrect.">
            <a:extLst>
              <a:ext uri="{FF2B5EF4-FFF2-40B4-BE49-F238E27FC236}">
                <a16:creationId xmlns:a16="http://schemas.microsoft.com/office/drawing/2014/main" id="{4ED1C6BB-781E-1C9F-0E0F-ABC48B115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37" b="3"/>
          <a:stretch/>
        </p:blipFill>
        <p:spPr>
          <a:xfrm>
            <a:off x="4061976" y="10"/>
            <a:ext cx="4062654" cy="4172778"/>
          </a:xfrm>
          <a:prstGeom prst="rect">
            <a:avLst/>
          </a:prstGeom>
        </p:spPr>
      </p:pic>
      <p:pic>
        <p:nvPicPr>
          <p:cNvPr id="7" name="Picture 6" descr="A garden with a round building&#10;&#10;AI-generated content may be incorrect.">
            <a:extLst>
              <a:ext uri="{FF2B5EF4-FFF2-40B4-BE49-F238E27FC236}">
                <a16:creationId xmlns:a16="http://schemas.microsoft.com/office/drawing/2014/main" id="{C27991EB-72DA-43D7-440D-0E68FF76B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r="13864" b="-3"/>
          <a:stretch/>
        </p:blipFill>
        <p:spPr>
          <a:xfrm>
            <a:off x="8124630" y="-1"/>
            <a:ext cx="4067370" cy="41727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1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7A0A-1F58-789A-FCA0-C8054FB4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100" y="741391"/>
            <a:ext cx="2767643" cy="1616203"/>
          </a:xfrm>
        </p:spPr>
        <p:txBody>
          <a:bodyPr anchor="b">
            <a:normAutofit/>
          </a:bodyPr>
          <a:lstStyle/>
          <a:p>
            <a:endParaRPr lang="en-GB" sz="3200"/>
          </a:p>
        </p:txBody>
      </p:sp>
      <p:pic>
        <p:nvPicPr>
          <p:cNvPr id="5" name="Content Placeholder 4" descr="A person standing in front of a brick wall&#10;&#10;AI-generated content may be incorrect.">
            <a:extLst>
              <a:ext uri="{FF2B5EF4-FFF2-40B4-BE49-F238E27FC236}">
                <a16:creationId xmlns:a16="http://schemas.microsoft.com/office/drawing/2014/main" id="{A2AC4DB9-CB80-D390-81D5-F16D045F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172"/>
          <a:stretch/>
        </p:blipFill>
        <p:spPr>
          <a:xfrm>
            <a:off x="459748" y="0"/>
            <a:ext cx="6248016" cy="683807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0919A3C-0719-81EF-AF29-3EEDD590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0FB801-BA56-640D-4248-57A83E4E3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2A8575-530C-B315-F6C6-E265D4BF9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person standing next to a statue&#10;&#10;AI-generated content may be incorrect.">
            <a:extLst>
              <a:ext uri="{FF2B5EF4-FFF2-40B4-BE49-F238E27FC236}">
                <a16:creationId xmlns:a16="http://schemas.microsoft.com/office/drawing/2014/main" id="{A9370248-337B-DF00-5867-F8103CE95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98" y="-294640"/>
            <a:ext cx="5405502" cy="81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next to a stone&#10;&#10;AI-generated content may be incorrect.">
            <a:extLst>
              <a:ext uri="{FF2B5EF4-FFF2-40B4-BE49-F238E27FC236}">
                <a16:creationId xmlns:a16="http://schemas.microsoft.com/office/drawing/2014/main" id="{CA265A57-B2D1-5A7C-5BB1-B3BEA76A0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43" y="0"/>
            <a:ext cx="5182257" cy="7132569"/>
          </a:xfrm>
        </p:spPr>
      </p:pic>
      <p:pic>
        <p:nvPicPr>
          <p:cNvPr id="7" name="Picture 6" descr="A person wearing a mask looking at a sculpture&#10;&#10;AI-generated content may be incorrect.">
            <a:extLst>
              <a:ext uri="{FF2B5EF4-FFF2-40B4-BE49-F238E27FC236}">
                <a16:creationId xmlns:a16="http://schemas.microsoft.com/office/drawing/2014/main" id="{34938183-3F7F-909E-E943-E8BA915E4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r="10616"/>
          <a:stretch/>
        </p:blipFill>
        <p:spPr>
          <a:xfrm>
            <a:off x="3125037" y="3953615"/>
            <a:ext cx="3884706" cy="3095857"/>
          </a:xfrm>
          <a:prstGeom prst="rect">
            <a:avLst/>
          </a:prstGeom>
        </p:spPr>
      </p:pic>
      <p:pic>
        <p:nvPicPr>
          <p:cNvPr id="9" name="Picture 8" descr="A sculpture in front of a building&#10;&#10;AI-generated content may be incorrect.">
            <a:extLst>
              <a:ext uri="{FF2B5EF4-FFF2-40B4-BE49-F238E27FC236}">
                <a16:creationId xmlns:a16="http://schemas.microsoft.com/office/drawing/2014/main" id="{F199508C-1775-2E22-BAC5-A7EBC72C2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8"/>
          <a:stretch/>
        </p:blipFill>
        <p:spPr>
          <a:xfrm>
            <a:off x="-251209" y="-256774"/>
            <a:ext cx="7260952" cy="4210390"/>
          </a:xfrm>
          <a:prstGeom prst="rect">
            <a:avLst/>
          </a:prstGeom>
        </p:spPr>
      </p:pic>
      <p:pic>
        <p:nvPicPr>
          <p:cNvPr id="11" name="Picture 10" descr="People standing in a doorway&#10;&#10;AI-generated content may be incorrect.">
            <a:extLst>
              <a:ext uri="{FF2B5EF4-FFF2-40B4-BE49-F238E27FC236}">
                <a16:creationId xmlns:a16="http://schemas.microsoft.com/office/drawing/2014/main" id="{62164138-4AF2-E432-5207-F0F985F3E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r="14396"/>
          <a:stretch/>
        </p:blipFill>
        <p:spPr>
          <a:xfrm>
            <a:off x="-684733" y="3953615"/>
            <a:ext cx="3809770" cy="331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EA235F1ED584A9BBDFF44C5FF9563" ma:contentTypeVersion="15" ma:contentTypeDescription="Create a new document." ma:contentTypeScope="" ma:versionID="d09cf7af15c1d9bbff0027ba5b75f9f6">
  <xsd:schema xmlns:xsd="http://www.w3.org/2001/XMLSchema" xmlns:xs="http://www.w3.org/2001/XMLSchema" xmlns:p="http://schemas.microsoft.com/office/2006/metadata/properties" xmlns:ns2="de34f42a-ba00-4f84-b882-9879c88c96cb" xmlns:ns3="55ffe7b5-b0c8-4001-9952-041385a6f987" targetNamespace="http://schemas.microsoft.com/office/2006/metadata/properties" ma:root="true" ma:fieldsID="cdcd88a262b45f9cf265c47ace38a0f9" ns2:_="" ns3:_="">
    <xsd:import namespace="de34f42a-ba00-4f84-b882-9879c88c96cb"/>
    <xsd:import namespace="55ffe7b5-b0c8-4001-9952-041385a6f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4f42a-ba00-4f84-b882-9879c88c9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f71bbcc-0e19-47a0-832f-6df17fef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fe7b5-b0c8-4001-9952-041385a6f9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fa8050-2b2e-4427-a28f-9511a3110797}" ma:internalName="TaxCatchAll" ma:showField="CatchAllData" ma:web="55ffe7b5-b0c8-4001-9952-041385a6f9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ffe7b5-b0c8-4001-9952-041385a6f987" xsi:nil="true"/>
    <lcf76f155ced4ddcb4097134ff3c332f xmlns="de34f42a-ba00-4f84-b882-9879c88c96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9354DA-5F83-4042-90ED-D075BF886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4f42a-ba00-4f84-b882-9879c88c96cb"/>
    <ds:schemaRef ds:uri="55ffe7b5-b0c8-4001-9952-041385a6f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C978C3-CB60-4D71-955B-36E1D0448E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60FD85-A4F8-4831-BF29-49E458FDF9E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5ffe7b5-b0c8-4001-9952-041385a6f987"/>
    <ds:schemaRef ds:uri="de34f42a-ba00-4f84-b882-9879c88c96cb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d2533503-5261-4c8f-9717-e86246bfbd37}" enabled="1" method="Standard" siteId="{0fba79b9-6423-460d-88ef-f9c3d4ca2e9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356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Bebas</vt:lpstr>
      <vt:lpstr>Calibri</vt:lpstr>
      <vt:lpstr>Helvetica Neue</vt:lpstr>
      <vt:lpstr>Wingdings</vt:lpstr>
      <vt:lpstr>Office Theme</vt:lpstr>
      <vt:lpstr>Aloys Feeney</vt:lpstr>
      <vt:lpstr>Timeline</vt:lpstr>
      <vt:lpstr>PowerPoint Presentation</vt:lpstr>
      <vt:lpstr>Volunteering</vt:lpstr>
      <vt:lpstr>Independent Exhibitions </vt:lpstr>
      <vt:lpstr>Summer Programme Coordinator   The Edge, University of Bath</vt:lpstr>
      <vt:lpstr>Hauser &amp; Wirth – Curatorial Placement</vt:lpstr>
      <vt:lpstr>PowerPoint Presentation</vt:lpstr>
      <vt:lpstr>PowerPoint Presentation</vt:lpstr>
      <vt:lpstr>Freelance Work</vt:lpstr>
      <vt:lpstr>Norfolk Museums   Front of House Manager </vt:lpstr>
      <vt:lpstr>Property Operations Manager    Blickling Estate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Feeney, Aloys</dc:creator>
  <cp:lastModifiedBy>Phyllis O'Grady</cp:lastModifiedBy>
  <cp:revision>2</cp:revision>
  <dcterms:created xsi:type="dcterms:W3CDTF">2025-03-16T17:43:47Z</dcterms:created>
  <dcterms:modified xsi:type="dcterms:W3CDTF">2025-10-06T14:58:48Z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0x010100E20EA235F1ED584A9BBDFF44C5FF9563</vt:lpwstr>
  </property>
  <property fmtid="{D5CDD505-2E9C-101B-9397-08002B2CF9AE}" pid="3" name="MediaServiceImageTags">
    <vt:lpwstr/>
  </property>
</Properties>
</file>