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5" r:id="rId5"/>
  </p:sldMasterIdLst>
  <p:sldIdLst>
    <p:sldId id="281" r:id="rId6"/>
    <p:sldId id="282" r:id="rId7"/>
    <p:sldId id="284" r:id="rId8"/>
    <p:sldId id="285" r:id="rId9"/>
    <p:sldId id="283" r:id="rId10"/>
    <p:sldId id="292" r:id="rId11"/>
    <p:sldId id="293" r:id="rId12"/>
    <p:sldId id="294" r:id="rId13"/>
    <p:sldId id="296" r:id="rId14"/>
    <p:sldId id="297" r:id="rId15"/>
    <p:sldId id="295" r:id="rId16"/>
    <p:sldId id="298" r:id="rId17"/>
    <p:sldId id="299" r:id="rId18"/>
    <p:sldId id="300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370"/>
    <a:srgbClr val="003F72"/>
    <a:srgbClr val="D9282F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A55CC-904F-4826-83E7-9D4B5790BE1B}" v="48" dt="2025-02-25T09:54:31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9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6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912C4-2332-CD57-649A-4050F0428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3521499"/>
            <a:ext cx="6371008" cy="381389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8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22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5E48F-312A-FA80-27F2-BDDEC7968922}"/>
              </a:ext>
            </a:extLst>
          </p:cNvPr>
          <p:cNvSpPr txBox="1"/>
          <p:nvPr userDrawn="1"/>
        </p:nvSpPr>
        <p:spPr>
          <a:xfrm>
            <a:off x="593271" y="533513"/>
            <a:ext cx="360619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jalla One" pitchFamily="2" charset="77"/>
                <a:cs typeface="Fjalla One" pitchFamily="2" charset="77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44355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53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and black arrow&#10;&#10;Description automatically generated">
            <a:extLst>
              <a:ext uri="{FF2B5EF4-FFF2-40B4-BE49-F238E27FC236}">
                <a16:creationId xmlns:a16="http://schemas.microsoft.com/office/drawing/2014/main" id="{BB215DE0-4527-C254-7902-19538CF43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229">
            <a:off x="-1404338" y="-1902030"/>
            <a:ext cx="3543906" cy="10246778"/>
          </a:xfrm>
          <a:prstGeom prst="rect">
            <a:avLst/>
          </a:prstGeom>
        </p:spPr>
      </p:pic>
      <p:pic>
        <p:nvPicPr>
          <p:cNvPr id="24" name="Picture 23" descr="A red and black arrow&#10;&#10;Description automatically generated">
            <a:extLst>
              <a:ext uri="{FF2B5EF4-FFF2-40B4-BE49-F238E27FC236}">
                <a16:creationId xmlns:a16="http://schemas.microsoft.com/office/drawing/2014/main" id="{24D39E1C-0064-ADAE-DFE1-6122D207E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229">
            <a:off x="1005011" y="-1790073"/>
            <a:ext cx="3543906" cy="10894648"/>
          </a:xfrm>
          <a:prstGeom prst="rect">
            <a:avLst/>
          </a:prstGeom>
        </p:spPr>
      </p:pic>
      <p:pic>
        <p:nvPicPr>
          <p:cNvPr id="25" name="Picture 24" descr="A red and black arrow&#10;&#10;Description automatically generated">
            <a:extLst>
              <a:ext uri="{FF2B5EF4-FFF2-40B4-BE49-F238E27FC236}">
                <a16:creationId xmlns:a16="http://schemas.microsoft.com/office/drawing/2014/main" id="{67DCBEED-0F9D-B756-FF36-69F532C32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229">
            <a:off x="3532078" y="-1655034"/>
            <a:ext cx="3543906" cy="11172758"/>
          </a:xfrm>
          <a:prstGeom prst="rect">
            <a:avLst/>
          </a:prstGeom>
        </p:spPr>
      </p:pic>
      <p:pic>
        <p:nvPicPr>
          <p:cNvPr id="26" name="Picture 25" descr="A red and black arrow&#10;&#10;Description automatically generated">
            <a:extLst>
              <a:ext uri="{FF2B5EF4-FFF2-40B4-BE49-F238E27FC236}">
                <a16:creationId xmlns:a16="http://schemas.microsoft.com/office/drawing/2014/main" id="{09A1CB64-2956-6BD1-CBDC-297E8530F1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229">
            <a:off x="6252974" y="-1828481"/>
            <a:ext cx="3543906" cy="11509938"/>
          </a:xfrm>
          <a:prstGeom prst="rect">
            <a:avLst/>
          </a:prstGeom>
        </p:spPr>
      </p:pic>
      <p:pic>
        <p:nvPicPr>
          <p:cNvPr id="27" name="Picture 26" descr="A red and black arrow&#10;&#10;Description automatically generated">
            <a:extLst>
              <a:ext uri="{FF2B5EF4-FFF2-40B4-BE49-F238E27FC236}">
                <a16:creationId xmlns:a16="http://schemas.microsoft.com/office/drawing/2014/main" id="{98BD06CE-90FB-C6B9-CC78-DC90A6DA33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229">
            <a:off x="8934742" y="-1646230"/>
            <a:ext cx="3543906" cy="11031760"/>
          </a:xfrm>
          <a:prstGeom prst="rect">
            <a:avLst/>
          </a:prstGeom>
        </p:spPr>
      </p:pic>
      <p:pic>
        <p:nvPicPr>
          <p:cNvPr id="30" name="Picture 29" descr="A red and black arrow&#10;&#10;Description automatically generated">
            <a:extLst>
              <a:ext uri="{FF2B5EF4-FFF2-40B4-BE49-F238E27FC236}">
                <a16:creationId xmlns:a16="http://schemas.microsoft.com/office/drawing/2014/main" id="{78FC018F-E74B-B5AB-2F30-479783D851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229">
            <a:off x="11548116" y="-1833018"/>
            <a:ext cx="3543906" cy="115825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14534C-1339-C21D-B93B-FB65375DF7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A43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 Pro Cond"/>
              <a:ea typeface="+mn-ea"/>
              <a:cs typeface="+mn-cs"/>
            </a:endParaRPr>
          </a:p>
        </p:txBody>
      </p:sp>
      <p:pic>
        <p:nvPicPr>
          <p:cNvPr id="28" name="Picture 27" descr="A red and black arrow&#10;&#10;Description automatically generated">
            <a:extLst>
              <a:ext uri="{FF2B5EF4-FFF2-40B4-BE49-F238E27FC236}">
                <a16:creationId xmlns:a16="http://schemas.microsoft.com/office/drawing/2014/main" id="{37DFB846-AAE2-EDCB-DAC4-28876A26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7"/>
          <a:stretch/>
        </p:blipFill>
        <p:spPr>
          <a:xfrm rot="1736229">
            <a:off x="11904713" y="-2099825"/>
            <a:ext cx="836475" cy="102467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32A648-8D42-EAD1-ED6F-E3DA6141B9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024" y="1806741"/>
            <a:ext cx="3377477" cy="3609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291957-779C-4126-B242-73478DD1BD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87" y="4006069"/>
            <a:ext cx="2115495" cy="22523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5B7E08-3DA7-C36E-133B-E2711D7355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45" y="818421"/>
            <a:ext cx="2115495" cy="22584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BF48C7-27D6-E6E7-D7C9-A8014AA614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617" y="833081"/>
            <a:ext cx="2091109" cy="22313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14A60E-850A-7050-6A84-4DDB5C096F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617" y="4010976"/>
            <a:ext cx="2091109" cy="22252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E2DA01-EEDE-CBEA-C581-E9BA73CB9046}"/>
              </a:ext>
            </a:extLst>
          </p:cNvPr>
          <p:cNvSpPr txBox="1"/>
          <p:nvPr userDrawn="1"/>
        </p:nvSpPr>
        <p:spPr>
          <a:xfrm>
            <a:off x="359294" y="315846"/>
            <a:ext cx="7163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A406B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OUR VISION, STRATEGY &amp; METHODS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A0AFC9-7F4D-44C9-A532-50425EC8C20E}"/>
              </a:ext>
            </a:extLst>
          </p:cNvPr>
          <p:cNvSpPr txBox="1"/>
          <p:nvPr userDrawn="1"/>
        </p:nvSpPr>
        <p:spPr>
          <a:xfrm>
            <a:off x="2769192" y="1160410"/>
            <a:ext cx="249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06B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RELENTLESSLY PURSUE ROOT CAUSE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3EDF-C6C7-8C48-3E64-995D06086B0A}"/>
              </a:ext>
            </a:extLst>
          </p:cNvPr>
          <p:cNvSpPr txBox="1"/>
          <p:nvPr userDrawn="1"/>
        </p:nvSpPr>
        <p:spPr>
          <a:xfrm>
            <a:off x="2769192" y="5203638"/>
            <a:ext cx="2499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06B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CREATE GROWTH AND DEVELOPMENT OPPORTUNITIES THAT HELP OUR TEAM MEMBERS SUCCEED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725987-7170-E2A7-13E5-A4AF4A4E794C}"/>
              </a:ext>
            </a:extLst>
          </p:cNvPr>
          <p:cNvSpPr txBox="1"/>
          <p:nvPr userDrawn="1"/>
        </p:nvSpPr>
        <p:spPr>
          <a:xfrm>
            <a:off x="415728" y="2938231"/>
            <a:ext cx="1966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06B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DRIVE OWNERSHIP AND ACCOUNTABILITY DEEPER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7FB66F-486B-ACF3-7FE8-552D0D71BDF7}"/>
              </a:ext>
            </a:extLst>
          </p:cNvPr>
          <p:cNvSpPr txBox="1"/>
          <p:nvPr userDrawn="1"/>
        </p:nvSpPr>
        <p:spPr>
          <a:xfrm>
            <a:off x="5692767" y="2934478"/>
            <a:ext cx="1966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406B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MAKE DECISIONS BASED ON KNOWLEDGE, FACTS AND DATA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7FB6A7-D3D2-B12A-C2A1-53AA65535E70}"/>
              </a:ext>
            </a:extLst>
          </p:cNvPr>
          <p:cNvSpPr txBox="1"/>
          <p:nvPr userDrawn="1"/>
        </p:nvSpPr>
        <p:spPr>
          <a:xfrm>
            <a:off x="8152702" y="253101"/>
            <a:ext cx="361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A406B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OUR VALUES</a:t>
            </a:r>
          </a:p>
        </p:txBody>
      </p:sp>
      <p:pic>
        <p:nvPicPr>
          <p:cNvPr id="3" name="Picture 2" descr="A yellow sign with white text&#10;&#10;Description automatically generated">
            <a:extLst>
              <a:ext uri="{FF2B5EF4-FFF2-40B4-BE49-F238E27FC236}">
                <a16:creationId xmlns:a16="http://schemas.microsoft.com/office/drawing/2014/main" id="{BE5FA380-258D-1D01-CAFE-E0102A6853D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856225"/>
            <a:ext cx="3783000" cy="775054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30DF4076-F930-6894-41E0-C88825A0180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1706863"/>
            <a:ext cx="3783000" cy="77505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C3B2664-FCF1-B467-B80C-976B9158A58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2557501"/>
            <a:ext cx="3783000" cy="775054"/>
          </a:xfrm>
          <a:prstGeom prst="rect">
            <a:avLst/>
          </a:prstGeom>
        </p:spPr>
      </p:pic>
      <p:pic>
        <p:nvPicPr>
          <p:cNvPr id="9" name="Picture 8" descr="A blue sign with white letters&#10;&#10;Description automatically generated">
            <a:extLst>
              <a:ext uri="{FF2B5EF4-FFF2-40B4-BE49-F238E27FC236}">
                <a16:creationId xmlns:a16="http://schemas.microsoft.com/office/drawing/2014/main" id="{8A840AE2-2C23-4746-3C45-8EC8204133D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3408139"/>
            <a:ext cx="3782998" cy="775053"/>
          </a:xfrm>
          <a:prstGeom prst="rect">
            <a:avLst/>
          </a:prstGeom>
        </p:spPr>
      </p:pic>
      <p:pic>
        <p:nvPicPr>
          <p:cNvPr id="11" name="Picture 10" descr="A blue sign with white letters&#10;&#10;Description automatically generated">
            <a:extLst>
              <a:ext uri="{FF2B5EF4-FFF2-40B4-BE49-F238E27FC236}">
                <a16:creationId xmlns:a16="http://schemas.microsoft.com/office/drawing/2014/main" id="{85D4F00A-E21D-2B13-F229-819B8CD6FD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4258776"/>
            <a:ext cx="3782997" cy="775053"/>
          </a:xfrm>
          <a:prstGeom prst="rect">
            <a:avLst/>
          </a:prstGeom>
        </p:spPr>
      </p:pic>
      <p:pic>
        <p:nvPicPr>
          <p:cNvPr id="13" name="Picture 12" descr="A green sign with white text&#10;&#10;Description automatically generated">
            <a:extLst>
              <a:ext uri="{FF2B5EF4-FFF2-40B4-BE49-F238E27FC236}">
                <a16:creationId xmlns:a16="http://schemas.microsoft.com/office/drawing/2014/main" id="{52286A83-16E0-04D1-38EE-51F0F3587F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5109413"/>
            <a:ext cx="3782994" cy="775052"/>
          </a:xfrm>
          <a:prstGeom prst="rect">
            <a:avLst/>
          </a:prstGeom>
        </p:spPr>
      </p:pic>
      <p:pic>
        <p:nvPicPr>
          <p:cNvPr id="15" name="Picture 14" descr="A red sign with white text&#10;&#10;Description automatically generated">
            <a:extLst>
              <a:ext uri="{FF2B5EF4-FFF2-40B4-BE49-F238E27FC236}">
                <a16:creationId xmlns:a16="http://schemas.microsoft.com/office/drawing/2014/main" id="{145707B4-8279-EEA4-6DEC-D5A37D8DB0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5" y="5960047"/>
            <a:ext cx="3782993" cy="7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5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B90821DE-DFEA-AC5E-166C-E5792CB43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79" y="5382920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3B6-BC2A-216F-DCAF-1A1994B7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D28C-477A-53A9-FE66-E18D151D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8E7C-AD55-5BC1-835B-2A4EAEA0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C9DB-3F2D-9E69-7B17-8495D588C487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EC9FC297-CE80-F69C-76A1-4819EAF48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79" y="5382920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15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3BCE9B-1253-116F-B74A-7FBE9799D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270"/>
              </a:clrFrom>
              <a:clrTo>
                <a:srgbClr val="0042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0462" y="5476685"/>
            <a:ext cx="174035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8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1B14EAF7-7939-BE12-6103-3D0297CDD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43" y="98753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3B6-BC2A-216F-DCAF-1A1994B7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D28C-477A-53A9-FE66-E18D151D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8E7C-AD55-5BC1-835B-2A4EAEA0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C9DB-3F2D-9E69-7B17-8495D588C487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A192299C-4A81-AD79-6AA0-93C05ADDB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43" y="98753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19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3BCE9B-1253-116F-B74A-7FBE9799D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270"/>
              </a:clrFrom>
              <a:clrTo>
                <a:srgbClr val="0042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5989" y="43130"/>
            <a:ext cx="174035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8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912C4-2332-CD57-649A-4050F0428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3521499"/>
            <a:ext cx="6371008" cy="381389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  <p:pic>
        <p:nvPicPr>
          <p:cNvPr id="6" name="Picture 5" descr="A building with a barn and a field of grass&#10;&#10;Description automatically generated with medium confidence">
            <a:extLst>
              <a:ext uri="{FF2B5EF4-FFF2-40B4-BE49-F238E27FC236}">
                <a16:creationId xmlns:a16="http://schemas.microsoft.com/office/drawing/2014/main" id="{37F4ABBD-2357-E372-5BF2-CE548CCB3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r="39218"/>
          <a:stretch/>
        </p:blipFill>
        <p:spPr>
          <a:xfrm>
            <a:off x="7483640" y="0"/>
            <a:ext cx="4708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4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252" y="365125"/>
            <a:ext cx="9050547" cy="1325563"/>
          </a:xfrm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1B14EAF7-7939-BE12-6103-3D0297CDD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1" y="124632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4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3B6-BC2A-216F-DCAF-1A1994B7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374" y="365125"/>
            <a:ext cx="9076425" cy="1325563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D28C-477A-53A9-FE66-E18D151D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8E7C-AD55-5BC1-835B-2A4EAEA0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C9DB-3F2D-9E69-7B17-8495D588C487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3E3DB295-D841-54F4-F960-970A76D21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1" y="124632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6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506" y="365125"/>
            <a:ext cx="9033293" cy="1325563"/>
          </a:xfrm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3BCE9B-1253-116F-B74A-7FBE9799D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270"/>
              </a:clrFrom>
              <a:clrTo>
                <a:srgbClr val="0042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212" y="124632"/>
            <a:ext cx="174035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3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912C4-2332-CD57-649A-4050F0428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3521499"/>
            <a:ext cx="6371008" cy="381389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7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912C4-2332-CD57-649A-4050F0428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3521499"/>
            <a:ext cx="6371008" cy="381389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  <p:pic>
        <p:nvPicPr>
          <p:cNvPr id="5" name="Picture 4" descr="A large field of grass with a tree and a sunset&#10;&#10;Description automatically generated">
            <a:extLst>
              <a:ext uri="{FF2B5EF4-FFF2-40B4-BE49-F238E27FC236}">
                <a16:creationId xmlns:a16="http://schemas.microsoft.com/office/drawing/2014/main" id="{420A05C3-853B-AF7F-5DEC-EB7CEA991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t="-1" r="47667" b="1091"/>
          <a:stretch/>
        </p:blipFill>
        <p:spPr>
          <a:xfrm>
            <a:off x="7483642" y="0"/>
            <a:ext cx="4708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00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GOES HERE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912C4-2332-CD57-649A-4050F04284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3521499"/>
            <a:ext cx="6371008" cy="381389"/>
          </a:xfr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DATE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  <p:pic>
        <p:nvPicPr>
          <p:cNvPr id="4" name="Picture 3" descr="A building with a barn and a field of grass&#10;&#10;Description automatically generated with medium confidence">
            <a:extLst>
              <a:ext uri="{FF2B5EF4-FFF2-40B4-BE49-F238E27FC236}">
                <a16:creationId xmlns:a16="http://schemas.microsoft.com/office/drawing/2014/main" id="{BEF8088C-187B-964E-101B-1EEC3D7C5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r="39218"/>
          <a:stretch/>
        </p:blipFill>
        <p:spPr>
          <a:xfrm>
            <a:off x="7483640" y="0"/>
            <a:ext cx="4708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16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544FF6C2-1302-073B-BCD6-DAE698F81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701"/>
            <a:ext cx="12192000" cy="20192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4A21A5-12C0-41D6-4034-37E2E4196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93" y="606401"/>
            <a:ext cx="10515600" cy="416928"/>
          </a:xfrm>
          <a:ln w="12700">
            <a:noFill/>
          </a:ln>
        </p:spPr>
        <p:txBody>
          <a:bodyPr lIns="0" tIns="0" rIns="0" bIns="0" anchor="t">
            <a:normAutofit/>
          </a:bodyPr>
          <a:lstStyle>
            <a:lvl1pPr>
              <a:defRPr sz="32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PAGE HEADING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09C79-8C5B-CC51-E858-A25CE356B5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693" y="1323476"/>
            <a:ext cx="10515600" cy="3392905"/>
          </a:xfrm>
          <a:ln w="12700">
            <a:noFill/>
          </a:ln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2pPr>
            <a:lvl3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Content Goes Here…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17176-8C49-B2CE-ADC2-A07210833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71" y="5558960"/>
            <a:ext cx="1236090" cy="8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25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4FF6C2-1302-073B-BCD6-DAE698F81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4838701"/>
            <a:ext cx="12191993" cy="20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71" y="5558960"/>
            <a:ext cx="1236091" cy="8776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4A21A5-12C0-41D6-4034-37E2E4196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93" y="606401"/>
            <a:ext cx="10515600" cy="416928"/>
          </a:xfrm>
          <a:ln w="12700">
            <a:noFill/>
          </a:ln>
        </p:spPr>
        <p:txBody>
          <a:bodyPr lIns="0" tIns="0" rIns="0" bIns="0" anchor="t">
            <a:normAutofit/>
          </a:bodyPr>
          <a:lstStyle>
            <a:lvl1pPr>
              <a:defRPr sz="3200">
                <a:solidFill>
                  <a:srgbClr val="003F72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PAGE HEADING GOES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AF1CED-08AA-F82F-B24A-AEBE40A31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693" y="1323476"/>
            <a:ext cx="10515600" cy="3392905"/>
          </a:xfrm>
          <a:ln w="12700">
            <a:noFill/>
          </a:ln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0">
                <a:solidFill>
                  <a:srgbClr val="003F72"/>
                </a:solidFill>
                <a:latin typeface="Montserrat Medium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2pPr>
            <a:lvl3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Content Goes Here…</a:t>
            </a:r>
          </a:p>
        </p:txBody>
      </p:sp>
    </p:spTree>
    <p:extLst>
      <p:ext uri="{BB962C8B-B14F-4D97-AF65-F5344CB8AC3E}">
        <p14:creationId xmlns:p14="http://schemas.microsoft.com/office/powerpoint/2010/main" val="1676094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DIVIDER TITLE GOES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54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DIVIDER TITLE GOES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544FF6C2-1302-073B-BCD6-DAE698F81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701"/>
            <a:ext cx="12192000" cy="20192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4A21A5-12C0-41D6-4034-37E2E4196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93" y="606401"/>
            <a:ext cx="10515600" cy="416928"/>
          </a:xfrm>
          <a:ln w="12700">
            <a:noFill/>
          </a:ln>
        </p:spPr>
        <p:txBody>
          <a:bodyPr lIns="0" tIns="0" rIns="0" bIns="0" anchor="t">
            <a:normAutofit/>
          </a:bodyPr>
          <a:lstStyle>
            <a:lvl1pPr>
              <a:defRPr sz="32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PAGE HEADING GOES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E09C79-8C5B-CC51-E858-A25CE356B5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693" y="1323476"/>
            <a:ext cx="10515600" cy="3392905"/>
          </a:xfrm>
          <a:ln w="12700">
            <a:noFill/>
          </a:ln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2pPr>
            <a:lvl3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Content Goes Here…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17176-8C49-B2CE-ADC2-A07210833D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71" y="5558960"/>
            <a:ext cx="1236090" cy="8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7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DIVIDER TITLE GOES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95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54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100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080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3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5E48F-312A-FA80-27F2-BDDEC7968922}"/>
              </a:ext>
            </a:extLst>
          </p:cNvPr>
          <p:cNvSpPr txBox="1"/>
          <p:nvPr userDrawn="1"/>
        </p:nvSpPr>
        <p:spPr>
          <a:xfrm>
            <a:off x="593271" y="533513"/>
            <a:ext cx="360619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Fjalla One" pitchFamily="2" charset="77"/>
                <a:cs typeface="Fjalla One" pitchFamily="2" charset="77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910587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98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B90821DE-DFEA-AC5E-166C-E5792CB43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79" y="5382920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6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3B6-BC2A-216F-DCAF-1A1994B7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D28C-477A-53A9-FE66-E18D151D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8E7C-AD55-5BC1-835B-2A4EAEA0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C9DB-3F2D-9E69-7B17-8495D588C487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EC9FC297-CE80-F69C-76A1-4819EAF48E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279" y="5382920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00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3BCE9B-1253-116F-B74A-7FBE9799D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270"/>
              </a:clrFrom>
              <a:clrTo>
                <a:srgbClr val="0042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0462" y="5476685"/>
            <a:ext cx="174035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41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1B14EAF7-7939-BE12-6103-3D0297CDD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43" y="98753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2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4FF6C2-1302-073B-BCD6-DAE698F81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4838701"/>
            <a:ext cx="12191993" cy="20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71" y="5558960"/>
            <a:ext cx="1236091" cy="8776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4A21A5-12C0-41D6-4034-37E2E41963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93" y="606401"/>
            <a:ext cx="10515600" cy="416928"/>
          </a:xfrm>
          <a:ln w="12700">
            <a:noFill/>
          </a:ln>
        </p:spPr>
        <p:txBody>
          <a:bodyPr lIns="0" tIns="0" rIns="0" bIns="0" anchor="t">
            <a:normAutofit/>
          </a:bodyPr>
          <a:lstStyle>
            <a:lvl1pPr>
              <a:defRPr sz="3200">
                <a:solidFill>
                  <a:srgbClr val="003F72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PAGE HEADING GOES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AF1CED-08AA-F82F-B24A-AEBE40A316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5693" y="1323476"/>
            <a:ext cx="10515600" cy="3392905"/>
          </a:xfrm>
          <a:ln w="12700">
            <a:noFill/>
          </a:ln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600" b="0" i="0">
                <a:solidFill>
                  <a:srgbClr val="003F72"/>
                </a:solidFill>
                <a:latin typeface="Montserrat Medium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2pPr>
            <a:lvl3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3pPr>
            <a:lvl4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4pPr>
            <a:lvl5pPr>
              <a:defRPr sz="1600" b="0" i="0">
                <a:solidFill>
                  <a:schemeClr val="bg1"/>
                </a:solidFill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Content Goes Here…</a:t>
            </a:r>
          </a:p>
        </p:txBody>
      </p:sp>
    </p:spTree>
    <p:extLst>
      <p:ext uri="{BB962C8B-B14F-4D97-AF65-F5344CB8AC3E}">
        <p14:creationId xmlns:p14="http://schemas.microsoft.com/office/powerpoint/2010/main" val="1188221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3B6-BC2A-216F-DCAF-1A1994B7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D28C-477A-53A9-FE66-E18D151D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8E7C-AD55-5BC1-835B-2A4EAEA0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C9DB-3F2D-9E69-7B17-8495D588C487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A192299C-4A81-AD79-6AA0-93C05ADDB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743" y="98753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417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3BCE9B-1253-116F-B74A-7FBE9799D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270"/>
              </a:clrFrom>
              <a:clrTo>
                <a:srgbClr val="0042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5989" y="43130"/>
            <a:ext cx="174035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5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252" y="365125"/>
            <a:ext cx="9050547" cy="1325563"/>
          </a:xfrm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1B14EAF7-7939-BE12-6103-3D0297CDD2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1" y="124632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7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D43B6-BC2A-216F-DCAF-1A1994B7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374" y="365125"/>
            <a:ext cx="9076425" cy="1325563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2D28C-477A-53A9-FE66-E18D151D4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8E7C-AD55-5BC1-835B-2A4EAEA01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A4370"/>
                </a:solidFill>
              </a:defRPr>
            </a:lvl1pPr>
            <a:lvl2pPr>
              <a:defRPr>
                <a:solidFill>
                  <a:srgbClr val="0A4370"/>
                </a:solidFill>
              </a:defRPr>
            </a:lvl2pPr>
            <a:lvl3pPr>
              <a:defRPr>
                <a:solidFill>
                  <a:srgbClr val="0A4370"/>
                </a:solidFill>
              </a:defRPr>
            </a:lvl3pPr>
            <a:lvl4pPr>
              <a:defRPr>
                <a:solidFill>
                  <a:srgbClr val="0A4370"/>
                </a:solidFill>
              </a:defRPr>
            </a:lvl4pPr>
            <a:lvl5pPr>
              <a:defRPr>
                <a:solidFill>
                  <a:srgbClr val="0A437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92C9DB-3F2D-9E69-7B17-8495D588C487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red bird and blue text&#10;&#10;Description automatically generated">
            <a:extLst>
              <a:ext uri="{FF2B5EF4-FFF2-40B4-BE49-F238E27FC236}">
                <a16:creationId xmlns:a16="http://schemas.microsoft.com/office/drawing/2014/main" id="{3E3DB295-D841-54F4-F960-970A76D21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1" y="124632"/>
            <a:ext cx="173180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64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5767-6F87-59E5-25D7-E5D9E0F52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506" y="365125"/>
            <a:ext cx="9033293" cy="1325563"/>
          </a:xfrm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52CC-AF18-66DB-57BC-5627764AFBF8}"/>
              </a:ext>
            </a:extLst>
          </p:cNvPr>
          <p:cNvSpPr>
            <a:spLocks noGrp="1"/>
          </p:cNvSpPr>
          <p:nvPr>
            <p:ph idx="1"/>
          </p:nvPr>
        </p:nvSpPr>
        <p:spPr>
          <a:ln w="12700"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0471BC-65F5-795B-2FA4-E135F17BBB95}"/>
              </a:ext>
            </a:extLst>
          </p:cNvPr>
          <p:cNvCxnSpPr/>
          <p:nvPr userDrawn="1"/>
        </p:nvCxnSpPr>
        <p:spPr>
          <a:xfrm>
            <a:off x="638629" y="0"/>
            <a:ext cx="0" cy="6858000"/>
          </a:xfrm>
          <a:prstGeom prst="line">
            <a:avLst/>
          </a:prstGeom>
          <a:ln w="38100">
            <a:solidFill>
              <a:srgbClr val="D92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03BCE9B-1253-116F-B74A-7FBE9799D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270"/>
              </a:clrFrom>
              <a:clrTo>
                <a:srgbClr val="0042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212" y="124632"/>
            <a:ext cx="174035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04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DIVIDER TITLE GOES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1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DIVIDER TITLE GOES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C383-93B8-0B09-8022-1F981D7B47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271" y="1921718"/>
            <a:ext cx="6493329" cy="1158366"/>
          </a:xfrm>
        </p:spPr>
        <p:txBody>
          <a:bodyPr lIns="0" tIns="0" rIns="0" bIns="0" anchor="t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Fjalla One" pitchFamily="2" charset="77"/>
                <a:cs typeface="Fjalla One" pitchFamily="2" charset="77"/>
              </a:defRPr>
            </a:lvl1pPr>
          </a:lstStyle>
          <a:p>
            <a:r>
              <a:rPr lang="en-US" dirty="0"/>
              <a:t>DIVIDER TITLE GOES HERE</a:t>
            </a:r>
          </a:p>
        </p:txBody>
      </p:sp>
      <p:pic>
        <p:nvPicPr>
          <p:cNvPr id="7" name="Picture 6" descr="A logo with a red bird and white text&#10;&#10;Description automatically generated">
            <a:extLst>
              <a:ext uri="{FF2B5EF4-FFF2-40B4-BE49-F238E27FC236}">
                <a16:creationId xmlns:a16="http://schemas.microsoft.com/office/drawing/2014/main" id="{81D7C3A1-32A8-0A47-86FE-79F6F53ED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" y="4589462"/>
            <a:ext cx="2449398" cy="18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0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37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6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3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png"/><Relationship Id="rId33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png"/><Relationship Id="rId32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image" Target="../media/image4.png"/><Relationship Id="rId30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1FE85-5E55-050A-068F-B76862B7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65388-542C-EFCB-44FA-FDB3FDD08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AD-C3F7-D41F-609E-DBA688935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EF8CA-B54E-404D-B337-56C92CF9E94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8B72F-96B9-F9C6-5A3C-BD973482C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C92F5-CF8E-AEF9-DCDD-CE7F54390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0050-BAB9-423A-AED1-F6B0F79A24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E43E6-8E70-E2C7-EC0B-6C70625F2FA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901374" y="0"/>
            <a:ext cx="1214930" cy="682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C90E0-CBDE-C401-E1D3-A6E29526F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"/>
          <a:stretch/>
        </p:blipFill>
        <p:spPr>
          <a:xfrm>
            <a:off x="-1901374" y="680433"/>
            <a:ext cx="1214930" cy="68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4936BE-A0CE-4174-6240-E6C419F72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4" y="1360867"/>
            <a:ext cx="1214930" cy="696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2213B2-A3FE-E83A-8A29-B7A43E01C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0"/>
          <a:stretch/>
        </p:blipFill>
        <p:spPr>
          <a:xfrm>
            <a:off x="-1901373" y="2055413"/>
            <a:ext cx="1214929" cy="6825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828E91-2CF3-FD03-478E-B09BD7518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3" y="2746184"/>
            <a:ext cx="1214929" cy="696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DE84B9-7F72-60CF-486C-8B4F4B5A9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2" y="3429931"/>
            <a:ext cx="1214930" cy="675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34676C-0799-4F35-533A-DB8D181C5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2" y="4103539"/>
            <a:ext cx="1214931" cy="682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FEAC5EB-E023-AEE7-275B-32290BF3AA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2" y="4783972"/>
            <a:ext cx="1214929" cy="6858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ACCFB2-C472-7A95-4296-4C5291D51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1" y="5467719"/>
            <a:ext cx="1214929" cy="696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B1DB84-DA14-2AFD-57B8-822F4E390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1" y="6161803"/>
            <a:ext cx="1214929" cy="6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8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7" r:id="rId8"/>
    <p:sldLayoutId id="2147483678" r:id="rId9"/>
    <p:sldLayoutId id="2147483679" r:id="rId10"/>
    <p:sldLayoutId id="2147483676" r:id="rId11"/>
    <p:sldLayoutId id="2147483661" r:id="rId12"/>
    <p:sldLayoutId id="2147483694" r:id="rId13"/>
    <p:sldLayoutId id="2147483660" r:id="rId14"/>
    <p:sldLayoutId id="2147483652" r:id="rId15"/>
    <p:sldLayoutId id="2147483662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1FE85-5E55-050A-068F-B76862B77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65388-542C-EFCB-44FA-FDB3FDD08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AD-C3F7-D41F-609E-DBA688935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EF8CA-B54E-404D-B337-56C92CF9E94F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8B72F-96B9-F9C6-5A3C-BD973482C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C92F5-CF8E-AEF9-DCDD-CE7F54390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F0050-BAB9-423A-AED1-F6B0F79A24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E43E6-8E70-E2C7-EC0B-6C70625F2FA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901374" y="0"/>
            <a:ext cx="1214930" cy="682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5C90E0-CBDE-C401-E1D3-A6E29526F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0"/>
          <a:stretch/>
        </p:blipFill>
        <p:spPr>
          <a:xfrm>
            <a:off x="-1901374" y="680433"/>
            <a:ext cx="1214930" cy="68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4936BE-A0CE-4174-6240-E6C419F72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4" y="1360867"/>
            <a:ext cx="1214930" cy="696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2213B2-A3FE-E83A-8A29-B7A43E01C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0"/>
          <a:stretch/>
        </p:blipFill>
        <p:spPr>
          <a:xfrm>
            <a:off x="-1901373" y="2055413"/>
            <a:ext cx="1214929" cy="6825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828E91-2CF3-FD03-478E-B09BD7518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3" y="2746184"/>
            <a:ext cx="1214929" cy="696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DE84B9-7F72-60CF-486C-8B4F4B5A9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2" y="3429931"/>
            <a:ext cx="1214930" cy="675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34676C-0799-4F35-533A-DB8D181C5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2" y="4103539"/>
            <a:ext cx="1214931" cy="682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FEAC5EB-E023-AEE7-275B-32290BF3AA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2" y="4783972"/>
            <a:ext cx="1214929" cy="6858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ACCFB2-C472-7A95-4296-4C5291D51D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1" y="5467719"/>
            <a:ext cx="1214929" cy="696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B1DB84-DA14-2AFD-57B8-822F4E390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1371" y="6161803"/>
            <a:ext cx="1214929" cy="6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2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hecklist-clipboard-questionnaire-1622517/" TargetMode="External"/><Relationship Id="rId7" Type="http://schemas.openxmlformats.org/officeDocument/2006/relationships/hyperlink" Target="https://hellotestworld.com/2016/02/23/every-tester-is-a-performance-tester/" TargetMode="Externa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png"/><Relationship Id="rId5" Type="http://schemas.openxmlformats.org/officeDocument/2006/relationships/hyperlink" Target="https://pixabay.com/en/lined-pages-paper-stacked-1293976/" TargetMode="External"/><Relationship Id="rId4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maglobal.com/" TargetMode="External"/><Relationship Id="rId2" Type="http://schemas.openxmlformats.org/officeDocument/2006/relationships/hyperlink" Target="https://www.aat.org.uk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ipfa.org/" TargetMode="External"/><Relationship Id="rId5" Type="http://schemas.openxmlformats.org/officeDocument/2006/relationships/hyperlink" Target="http://www.accaglobal.com/" TargetMode="External"/><Relationship Id="rId4" Type="http://schemas.openxmlformats.org/officeDocument/2006/relationships/hyperlink" Target="https://www.icaew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mbers-group-people-team-teamwork-42918/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lgrimseurope.current-vacancies.com/Careers/Moy%20Park%20VSP-1899" TargetMode="External"/><Relationship Id="rId2" Type="http://schemas.openxmlformats.org/officeDocument/2006/relationships/hyperlink" Target="https://www.pilgrims.com/location/europe/" TargetMode="Externa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7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47" Type="http://schemas.openxmlformats.org/officeDocument/2006/relationships/image" Target="../media/image105.jpeg"/><Relationship Id="rId50" Type="http://schemas.openxmlformats.org/officeDocument/2006/relationships/image" Target="../media/image108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46" Type="http://schemas.openxmlformats.org/officeDocument/2006/relationships/image" Target="../media/image104.jpe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41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45" Type="http://schemas.openxmlformats.org/officeDocument/2006/relationships/image" Target="../media/image103.png"/><Relationship Id="rId53" Type="http://schemas.openxmlformats.org/officeDocument/2006/relationships/image" Target="../media/image111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Relationship Id="rId48" Type="http://schemas.openxmlformats.org/officeDocument/2006/relationships/image" Target="../media/image106.jpeg"/><Relationship Id="rId8" Type="http://schemas.openxmlformats.org/officeDocument/2006/relationships/image" Target="../media/image66.png"/><Relationship Id="rId51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2.png"/><Relationship Id="rId21" Type="http://schemas.openxmlformats.org/officeDocument/2006/relationships/image" Target="../media/image130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image" Target="../media/image84.png"/><Relationship Id="rId16" Type="http://schemas.openxmlformats.org/officeDocument/2006/relationships/image" Target="../media/image125.jpe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23" Type="http://schemas.openxmlformats.org/officeDocument/2006/relationships/image" Target="../media/image132.png"/><Relationship Id="rId10" Type="http://schemas.openxmlformats.org/officeDocument/2006/relationships/image" Target="../media/image119.png"/><Relationship Id="rId19" Type="http://schemas.openxmlformats.org/officeDocument/2006/relationships/image" Target="../media/image128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Relationship Id="rId22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group-people-members-team-business-42917/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4CEE-2D8A-108C-591D-2BDD87149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271" y="1921718"/>
            <a:ext cx="6493329" cy="812429"/>
          </a:xfrm>
        </p:spPr>
        <p:txBody>
          <a:bodyPr/>
          <a:lstStyle/>
          <a:p>
            <a:r>
              <a:rPr lang="en-US" dirty="0"/>
              <a:t>Lee Rampling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Pork/Lamb Business Unit Director</a:t>
            </a:r>
            <a:br>
              <a:rPr lang="en-US" sz="2800" dirty="0"/>
            </a:br>
            <a:br>
              <a:rPr lang="en-US" sz="800" dirty="0"/>
            </a:br>
            <a:r>
              <a:rPr lang="en-US" sz="2400" dirty="0"/>
              <a:t>Chartered Management Accountant</a:t>
            </a:r>
            <a:br>
              <a:rPr lang="en-US" sz="4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0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9829D-B867-FEE9-DAAF-B7A21C16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A3CB-25BC-9CDC-4895-24E1A140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an Accountant in industry do?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B4230-A2BA-7988-BF35-B919AB637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19" y="1251049"/>
            <a:ext cx="9992128" cy="2976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Preparation of Weekly/Monthly Management Accounts to monitor/record Business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Budgeting/Shorter-term forecasting (Benchmarking Business Performance)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Compliance – Statutory Accounts/Taxation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Products/Price for Customers (work with Commercial Teams)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Investment Appraisals (Machinery/IT/Premises/Facilities)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 Management – Cost Cutting/Expansion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Cashflow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Capital Control – Stocks/Debtors/Creditors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9BCAEF00-221E-FBED-6DA5-0B8F2096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17413" y="2978191"/>
            <a:ext cx="1728625" cy="172862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34CAABE-20AC-9534-477F-F4998364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68276" y="2106907"/>
            <a:ext cx="1892039" cy="2012213"/>
          </a:xfrm>
          <a:prstGeom prst="rect">
            <a:avLst/>
          </a:prstGeom>
        </p:spPr>
      </p:pic>
      <p:pic>
        <p:nvPicPr>
          <p:cNvPr id="19" name="Picture 18" descr="A calculator with a screen&#10;&#10;Description automatically generated with low confidence">
            <a:extLst>
              <a:ext uri="{FF2B5EF4-FFF2-40B4-BE49-F238E27FC236}">
                <a16:creationId xmlns:a16="http://schemas.microsoft.com/office/drawing/2014/main" id="{6CAC42E4-68A2-3637-2E85-38035516C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139278" y="3677478"/>
            <a:ext cx="1621038" cy="14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28F64-A205-8547-53EA-26B016CC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8E539-AD04-FFAF-4787-D1A8B02A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skills do I need?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Aspiring Accountants Need: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977B-33B3-A375-FDB6-CFE8562A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33" y="2029647"/>
            <a:ext cx="8317237" cy="2976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Numeric/Logical mind…It’s all about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Energy/Drive – get involved in the business and understand it to put the information you produce into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Inquisitive mind – Why do we do what we do, the way in which we do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People Skills – Influencing, supporting, being a team member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Commitment – to complete the qualifications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Resilience – It’s challenging and doesn’t always go to plan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E08E81-E653-D3F4-BC3E-D4D3257C93FC}"/>
              </a:ext>
            </a:extLst>
          </p:cNvPr>
          <p:cNvGrpSpPr/>
          <p:nvPr/>
        </p:nvGrpSpPr>
        <p:grpSpPr>
          <a:xfrm>
            <a:off x="9082003" y="1198675"/>
            <a:ext cx="2497379" cy="2531353"/>
            <a:chOff x="4284357" y="1757552"/>
            <a:chExt cx="3621655" cy="3506575"/>
          </a:xfrm>
          <a:solidFill>
            <a:schemeClr val="accent1"/>
          </a:solidFill>
        </p:grpSpPr>
        <p:sp>
          <p:nvSpPr>
            <p:cNvPr id="6" name="Freeform 120">
              <a:extLst>
                <a:ext uri="{FF2B5EF4-FFF2-40B4-BE49-F238E27FC236}">
                  <a16:creationId xmlns:a16="http://schemas.microsoft.com/office/drawing/2014/main" id="{2C6F4BB9-11E6-0B48-F304-994F91B75F2E}"/>
                </a:ext>
              </a:extLst>
            </p:cNvPr>
            <p:cNvSpPr/>
            <p:nvPr/>
          </p:nvSpPr>
          <p:spPr>
            <a:xfrm>
              <a:off x="6197010" y="3378259"/>
              <a:ext cx="1709002" cy="1885868"/>
            </a:xfrm>
            <a:custGeom>
              <a:avLst/>
              <a:gdLst>
                <a:gd name="connsiteX0" fmla="*/ 988364 w 1709002"/>
                <a:gd name="connsiteY0" fmla="*/ 1885827 h 1885868"/>
                <a:gd name="connsiteX1" fmla="*/ 793673 w 1709002"/>
                <a:gd name="connsiteY1" fmla="*/ 1848298 h 1885868"/>
                <a:gd name="connsiteX2" fmla="*/ 423055 w 1709002"/>
                <a:gd name="connsiteY2" fmla="*/ 1500064 h 1885868"/>
                <a:gd name="connsiteX3" fmla="*/ 101682 w 1709002"/>
                <a:gd name="connsiteY3" fmla="*/ 1161927 h 1885868"/>
                <a:gd name="connsiteX4" fmla="*/ 1479 w 1709002"/>
                <a:gd name="connsiteY4" fmla="*/ 1023147 h 1885868"/>
                <a:gd name="connsiteX5" fmla="*/ 169500 w 1709002"/>
                <a:gd name="connsiteY5" fmla="*/ 879225 h 1885868"/>
                <a:gd name="connsiteX6" fmla="*/ 344760 w 1709002"/>
                <a:gd name="connsiteY6" fmla="*/ 903704 h 1885868"/>
                <a:gd name="connsiteX7" fmla="*/ 434104 w 1709002"/>
                <a:gd name="connsiteY7" fmla="*/ 959330 h 1885868"/>
                <a:gd name="connsiteX8" fmla="*/ 269417 w 1709002"/>
                <a:gd name="connsiteY8" fmla="*/ 215904 h 1885868"/>
                <a:gd name="connsiteX9" fmla="*/ 408501 w 1709002"/>
                <a:gd name="connsiteY9" fmla="*/ 3792 h 1885868"/>
                <a:gd name="connsiteX10" fmla="*/ 619461 w 1709002"/>
                <a:gd name="connsiteY10" fmla="*/ 137704 h 1885868"/>
                <a:gd name="connsiteX11" fmla="*/ 718140 w 1709002"/>
                <a:gd name="connsiteY11" fmla="*/ 581283 h 1885868"/>
                <a:gd name="connsiteX12" fmla="*/ 811104 w 1709002"/>
                <a:gd name="connsiteY12" fmla="*/ 529181 h 1885868"/>
                <a:gd name="connsiteX13" fmla="*/ 992079 w 1709002"/>
                <a:gd name="connsiteY13" fmla="*/ 600999 h 1885868"/>
                <a:gd name="connsiteX14" fmla="*/ 1132573 w 1709002"/>
                <a:gd name="connsiteY14" fmla="*/ 532610 h 1885868"/>
                <a:gd name="connsiteX15" fmla="*/ 1134763 w 1709002"/>
                <a:gd name="connsiteY15" fmla="*/ 532610 h 1885868"/>
                <a:gd name="connsiteX16" fmla="*/ 1305642 w 1709002"/>
                <a:gd name="connsiteY16" fmla="*/ 659578 h 1885868"/>
                <a:gd name="connsiteX17" fmla="*/ 1423561 w 1709002"/>
                <a:gd name="connsiteY17" fmla="*/ 615382 h 1885868"/>
                <a:gd name="connsiteX18" fmla="*/ 1423561 w 1709002"/>
                <a:gd name="connsiteY18" fmla="*/ 615382 h 1885868"/>
                <a:gd name="connsiteX19" fmla="*/ 1595011 w 1709002"/>
                <a:gd name="connsiteY19" fmla="*/ 753019 h 1885868"/>
                <a:gd name="connsiteX20" fmla="*/ 1699215 w 1709002"/>
                <a:gd name="connsiteY20" fmla="*/ 1222315 h 1885868"/>
                <a:gd name="connsiteX21" fmla="*/ 1635207 w 1709002"/>
                <a:gd name="connsiteY21" fmla="*/ 1576645 h 1885868"/>
                <a:gd name="connsiteX22" fmla="*/ 1219917 w 1709002"/>
                <a:gd name="connsiteY22" fmla="*/ 1854489 h 1885868"/>
                <a:gd name="connsiteX23" fmla="*/ 988364 w 1709002"/>
                <a:gd name="connsiteY23" fmla="*/ 1885827 h 1885868"/>
                <a:gd name="connsiteX24" fmla="*/ 77012 w 1709002"/>
                <a:gd name="connsiteY24" fmla="*/ 1035530 h 1885868"/>
                <a:gd name="connsiteX25" fmla="*/ 150355 w 1709002"/>
                <a:gd name="connsiteY25" fmla="*/ 1103348 h 1885868"/>
                <a:gd name="connsiteX26" fmla="*/ 485158 w 1709002"/>
                <a:gd name="connsiteY26" fmla="*/ 1455773 h 1885868"/>
                <a:gd name="connsiteX27" fmla="*/ 1202391 w 1709002"/>
                <a:gd name="connsiteY27" fmla="*/ 1779623 h 1885868"/>
                <a:gd name="connsiteX28" fmla="*/ 1569675 w 1709002"/>
                <a:gd name="connsiteY28" fmla="*/ 1536736 h 1885868"/>
                <a:gd name="connsiteX29" fmla="*/ 1624634 w 1709002"/>
                <a:gd name="connsiteY29" fmla="*/ 1238127 h 1885868"/>
                <a:gd name="connsiteX30" fmla="*/ 1520621 w 1709002"/>
                <a:gd name="connsiteY30" fmla="*/ 769021 h 1885868"/>
                <a:gd name="connsiteX31" fmla="*/ 1423657 w 1709002"/>
                <a:gd name="connsiteY31" fmla="*/ 691106 h 1885868"/>
                <a:gd name="connsiteX32" fmla="*/ 1423657 w 1709002"/>
                <a:gd name="connsiteY32" fmla="*/ 691106 h 1885868"/>
                <a:gd name="connsiteX33" fmla="*/ 1327168 w 1709002"/>
                <a:gd name="connsiteY33" fmla="*/ 768068 h 1885868"/>
                <a:gd name="connsiteX34" fmla="*/ 1290211 w 1709002"/>
                <a:gd name="connsiteY34" fmla="*/ 798643 h 1885868"/>
                <a:gd name="connsiteX35" fmla="*/ 1290211 w 1709002"/>
                <a:gd name="connsiteY35" fmla="*/ 798643 h 1885868"/>
                <a:gd name="connsiteX36" fmla="*/ 1252969 w 1709002"/>
                <a:gd name="connsiteY36" fmla="*/ 768830 h 1885868"/>
                <a:gd name="connsiteX37" fmla="*/ 1235252 w 1709002"/>
                <a:gd name="connsiteY37" fmla="*/ 689106 h 1885868"/>
                <a:gd name="connsiteX38" fmla="*/ 1134001 w 1709002"/>
                <a:gd name="connsiteY38" fmla="*/ 608334 h 1885868"/>
                <a:gd name="connsiteX39" fmla="*/ 1133049 w 1709002"/>
                <a:gd name="connsiteY39" fmla="*/ 608334 h 1885868"/>
                <a:gd name="connsiteX40" fmla="*/ 1031512 w 1709002"/>
                <a:gd name="connsiteY40" fmla="*/ 706060 h 1885868"/>
                <a:gd name="connsiteX41" fmla="*/ 990707 w 1709002"/>
                <a:gd name="connsiteY41" fmla="*/ 741245 h 1885868"/>
                <a:gd name="connsiteX42" fmla="*/ 956360 w 1709002"/>
                <a:gd name="connsiteY42" fmla="*/ 711680 h 1885868"/>
                <a:gd name="connsiteX43" fmla="*/ 826058 w 1709002"/>
                <a:gd name="connsiteY43" fmla="*/ 603476 h 1885868"/>
                <a:gd name="connsiteX44" fmla="*/ 746334 w 1709002"/>
                <a:gd name="connsiteY44" fmla="*/ 709489 h 1885868"/>
                <a:gd name="connsiteX45" fmla="*/ 710367 w 1709002"/>
                <a:gd name="connsiteY45" fmla="*/ 749609 h 1885868"/>
                <a:gd name="connsiteX46" fmla="*/ 671086 w 1709002"/>
                <a:gd name="connsiteY46" fmla="*/ 719776 h 1885868"/>
                <a:gd name="connsiteX47" fmla="*/ 545737 w 1709002"/>
                <a:gd name="connsiteY47" fmla="*/ 154372 h 1885868"/>
                <a:gd name="connsiteX48" fmla="*/ 420617 w 1709002"/>
                <a:gd name="connsiteY48" fmla="*/ 79363 h 1885868"/>
                <a:gd name="connsiteX49" fmla="*/ 344379 w 1709002"/>
                <a:gd name="connsiteY49" fmla="*/ 198949 h 1885868"/>
                <a:gd name="connsiteX50" fmla="*/ 538594 w 1709002"/>
                <a:gd name="connsiteY50" fmla="*/ 1075821 h 1885868"/>
                <a:gd name="connsiteX51" fmla="*/ 510971 w 1709002"/>
                <a:gd name="connsiteY51" fmla="*/ 1122084 h 1885868"/>
                <a:gd name="connsiteX52" fmla="*/ 470490 w 1709002"/>
                <a:gd name="connsiteY52" fmla="*/ 1107063 h 1885868"/>
                <a:gd name="connsiteX53" fmla="*/ 189407 w 1709002"/>
                <a:gd name="connsiteY53" fmla="*/ 952853 h 1885868"/>
                <a:gd name="connsiteX54" fmla="*/ 77012 w 1709002"/>
                <a:gd name="connsiteY54" fmla="*/ 1035530 h 1885868"/>
                <a:gd name="connsiteX55" fmla="*/ 76060 w 1709002"/>
                <a:gd name="connsiteY55" fmla="*/ 1038483 h 1885868"/>
                <a:gd name="connsiteX56" fmla="*/ 76060 w 1709002"/>
                <a:gd name="connsiteY56" fmla="*/ 1038483 h 188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709002" h="1885868">
                  <a:moveTo>
                    <a:pt x="988364" y="1885827"/>
                  </a:moveTo>
                  <a:cubicBezTo>
                    <a:pt x="921594" y="1886694"/>
                    <a:pt x="855338" y="1873921"/>
                    <a:pt x="793673" y="1848298"/>
                  </a:cubicBezTo>
                  <a:cubicBezTo>
                    <a:pt x="672420" y="1797625"/>
                    <a:pt x="558120" y="1690183"/>
                    <a:pt x="423055" y="1500064"/>
                  </a:cubicBezTo>
                  <a:cubicBezTo>
                    <a:pt x="299230" y="1326138"/>
                    <a:pt x="180358" y="1227268"/>
                    <a:pt x="101682" y="1161927"/>
                  </a:cubicBezTo>
                  <a:cubicBezTo>
                    <a:pt x="33007" y="1104777"/>
                    <a:pt x="-8522" y="1070391"/>
                    <a:pt x="1479" y="1023147"/>
                  </a:cubicBezTo>
                  <a:cubicBezTo>
                    <a:pt x="11670" y="972570"/>
                    <a:pt x="81679" y="902371"/>
                    <a:pt x="169500" y="879225"/>
                  </a:cubicBezTo>
                  <a:cubicBezTo>
                    <a:pt x="218744" y="866175"/>
                    <a:pt x="282657" y="875129"/>
                    <a:pt x="344760" y="903704"/>
                  </a:cubicBezTo>
                  <a:cubicBezTo>
                    <a:pt x="376697" y="918534"/>
                    <a:pt x="406701" y="937213"/>
                    <a:pt x="434104" y="959330"/>
                  </a:cubicBezTo>
                  <a:lnTo>
                    <a:pt x="269417" y="215904"/>
                  </a:lnTo>
                  <a:cubicBezTo>
                    <a:pt x="249253" y="118920"/>
                    <a:pt x="311518" y="23956"/>
                    <a:pt x="408501" y="3792"/>
                  </a:cubicBezTo>
                  <a:cubicBezTo>
                    <a:pt x="503465" y="-15963"/>
                    <a:pt x="596915" y="43368"/>
                    <a:pt x="619461" y="137704"/>
                  </a:cubicBezTo>
                  <a:lnTo>
                    <a:pt x="718140" y="581283"/>
                  </a:lnTo>
                  <a:cubicBezTo>
                    <a:pt x="742848" y="554537"/>
                    <a:pt x="775395" y="536296"/>
                    <a:pt x="811104" y="529181"/>
                  </a:cubicBezTo>
                  <a:cubicBezTo>
                    <a:pt x="889018" y="513846"/>
                    <a:pt x="951883" y="539563"/>
                    <a:pt x="992079" y="600999"/>
                  </a:cubicBezTo>
                  <a:cubicBezTo>
                    <a:pt x="1026550" y="558623"/>
                    <a:pt x="1077956" y="533601"/>
                    <a:pt x="1132573" y="532610"/>
                  </a:cubicBezTo>
                  <a:lnTo>
                    <a:pt x="1134763" y="532610"/>
                  </a:lnTo>
                  <a:cubicBezTo>
                    <a:pt x="1213297" y="533201"/>
                    <a:pt x="1282410" y="584559"/>
                    <a:pt x="1305642" y="659578"/>
                  </a:cubicBezTo>
                  <a:cubicBezTo>
                    <a:pt x="1338408" y="631241"/>
                    <a:pt x="1380242" y="615563"/>
                    <a:pt x="1423561" y="615382"/>
                  </a:cubicBezTo>
                  <a:lnTo>
                    <a:pt x="1423561" y="615382"/>
                  </a:lnTo>
                  <a:cubicBezTo>
                    <a:pt x="1506038" y="615039"/>
                    <a:pt x="1577514" y="672418"/>
                    <a:pt x="1595011" y="753019"/>
                  </a:cubicBezTo>
                  <a:lnTo>
                    <a:pt x="1699215" y="1222315"/>
                  </a:lnTo>
                  <a:cubicBezTo>
                    <a:pt x="1724361" y="1335758"/>
                    <a:pt x="1700358" y="1468156"/>
                    <a:pt x="1635207" y="1576645"/>
                  </a:cubicBezTo>
                  <a:cubicBezTo>
                    <a:pt x="1577485" y="1672657"/>
                    <a:pt x="1458613" y="1798864"/>
                    <a:pt x="1219917" y="1854489"/>
                  </a:cubicBezTo>
                  <a:cubicBezTo>
                    <a:pt x="1130001" y="1875254"/>
                    <a:pt x="1054849" y="1885827"/>
                    <a:pt x="988364" y="1885827"/>
                  </a:cubicBezTo>
                  <a:close/>
                  <a:moveTo>
                    <a:pt x="77012" y="1035530"/>
                  </a:moveTo>
                  <a:cubicBezTo>
                    <a:pt x="84632" y="1048770"/>
                    <a:pt x="119399" y="1077631"/>
                    <a:pt x="150355" y="1103348"/>
                  </a:cubicBezTo>
                  <a:cubicBezTo>
                    <a:pt x="232079" y="1171261"/>
                    <a:pt x="355714" y="1273846"/>
                    <a:pt x="485158" y="1455773"/>
                  </a:cubicBezTo>
                  <a:cubicBezTo>
                    <a:pt x="743191" y="1818961"/>
                    <a:pt x="907973" y="1848774"/>
                    <a:pt x="1202391" y="1779623"/>
                  </a:cubicBezTo>
                  <a:cubicBezTo>
                    <a:pt x="1370793" y="1740380"/>
                    <a:pt x="1497666" y="1656370"/>
                    <a:pt x="1569675" y="1536736"/>
                  </a:cubicBezTo>
                  <a:cubicBezTo>
                    <a:pt x="1625110" y="1444629"/>
                    <a:pt x="1645875" y="1332996"/>
                    <a:pt x="1624634" y="1238127"/>
                  </a:cubicBezTo>
                  <a:lnTo>
                    <a:pt x="1520621" y="769021"/>
                  </a:lnTo>
                  <a:cubicBezTo>
                    <a:pt x="1510667" y="723463"/>
                    <a:pt x="1470291" y="691020"/>
                    <a:pt x="1423657" y="691106"/>
                  </a:cubicBezTo>
                  <a:lnTo>
                    <a:pt x="1423657" y="691106"/>
                  </a:lnTo>
                  <a:cubicBezTo>
                    <a:pt x="1393462" y="691106"/>
                    <a:pt x="1339360" y="707298"/>
                    <a:pt x="1327168" y="768068"/>
                  </a:cubicBezTo>
                  <a:cubicBezTo>
                    <a:pt x="1323615" y="785708"/>
                    <a:pt x="1308204" y="798462"/>
                    <a:pt x="1290211" y="798643"/>
                  </a:cubicBezTo>
                  <a:lnTo>
                    <a:pt x="1290211" y="798643"/>
                  </a:lnTo>
                  <a:cubicBezTo>
                    <a:pt x="1272342" y="798672"/>
                    <a:pt x="1256855" y="786270"/>
                    <a:pt x="1252969" y="768830"/>
                  </a:cubicBezTo>
                  <a:lnTo>
                    <a:pt x="1235252" y="689106"/>
                  </a:lnTo>
                  <a:cubicBezTo>
                    <a:pt x="1224432" y="641890"/>
                    <a:pt x="1182446" y="608391"/>
                    <a:pt x="1134001" y="608334"/>
                  </a:cubicBezTo>
                  <a:lnTo>
                    <a:pt x="1133049" y="608334"/>
                  </a:lnTo>
                  <a:cubicBezTo>
                    <a:pt x="1078509" y="608496"/>
                    <a:pt x="1033751" y="651568"/>
                    <a:pt x="1031512" y="706060"/>
                  </a:cubicBezTo>
                  <a:cubicBezTo>
                    <a:pt x="1029960" y="727044"/>
                    <a:pt x="1011691" y="742798"/>
                    <a:pt x="990707" y="741245"/>
                  </a:cubicBezTo>
                  <a:cubicBezTo>
                    <a:pt x="974000" y="740017"/>
                    <a:pt x="960065" y="728015"/>
                    <a:pt x="956360" y="711680"/>
                  </a:cubicBezTo>
                  <a:cubicBezTo>
                    <a:pt x="926928" y="583569"/>
                    <a:pt x="851014" y="598523"/>
                    <a:pt x="826058" y="603476"/>
                  </a:cubicBezTo>
                  <a:cubicBezTo>
                    <a:pt x="776880" y="614173"/>
                    <a:pt x="742962" y="659273"/>
                    <a:pt x="746334" y="709489"/>
                  </a:cubicBezTo>
                  <a:cubicBezTo>
                    <a:pt x="747477" y="730501"/>
                    <a:pt x="731370" y="748456"/>
                    <a:pt x="710367" y="749609"/>
                  </a:cubicBezTo>
                  <a:cubicBezTo>
                    <a:pt x="691737" y="750618"/>
                    <a:pt x="675106" y="737998"/>
                    <a:pt x="671086" y="719776"/>
                  </a:cubicBezTo>
                  <a:lnTo>
                    <a:pt x="545737" y="154372"/>
                  </a:lnTo>
                  <a:cubicBezTo>
                    <a:pt x="531897" y="99108"/>
                    <a:pt x="475881" y="65523"/>
                    <a:pt x="420617" y="79363"/>
                  </a:cubicBezTo>
                  <a:cubicBezTo>
                    <a:pt x="367487" y="92660"/>
                    <a:pt x="334016" y="145171"/>
                    <a:pt x="344379" y="198949"/>
                  </a:cubicBezTo>
                  <a:lnTo>
                    <a:pt x="538594" y="1075821"/>
                  </a:lnTo>
                  <a:cubicBezTo>
                    <a:pt x="543737" y="1096223"/>
                    <a:pt x="531374" y="1116940"/>
                    <a:pt x="510971" y="1122084"/>
                  </a:cubicBezTo>
                  <a:cubicBezTo>
                    <a:pt x="495664" y="1125941"/>
                    <a:pt x="479567" y="1119969"/>
                    <a:pt x="470490" y="1107063"/>
                  </a:cubicBezTo>
                  <a:cubicBezTo>
                    <a:pt x="368477" y="967617"/>
                    <a:pt x="243890" y="938470"/>
                    <a:pt x="189407" y="952853"/>
                  </a:cubicBezTo>
                  <a:cubicBezTo>
                    <a:pt x="123970" y="970093"/>
                    <a:pt x="84156" y="1018290"/>
                    <a:pt x="77012" y="1035530"/>
                  </a:cubicBezTo>
                  <a:close/>
                  <a:moveTo>
                    <a:pt x="76060" y="1038483"/>
                  </a:moveTo>
                  <a:lnTo>
                    <a:pt x="76060" y="1038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121">
              <a:extLst>
                <a:ext uri="{FF2B5EF4-FFF2-40B4-BE49-F238E27FC236}">
                  <a16:creationId xmlns:a16="http://schemas.microsoft.com/office/drawing/2014/main" id="{3B3AEF59-100E-74EA-6852-0AA417373559}"/>
                </a:ext>
              </a:extLst>
            </p:cNvPr>
            <p:cNvSpPr/>
            <p:nvPr/>
          </p:nvSpPr>
          <p:spPr>
            <a:xfrm>
              <a:off x="4778010" y="3724630"/>
              <a:ext cx="685256" cy="1442493"/>
            </a:xfrm>
            <a:custGeom>
              <a:avLst/>
              <a:gdLst>
                <a:gd name="connsiteX0" fmla="*/ 95837 w 685256"/>
                <a:gd name="connsiteY0" fmla="*/ 1442492 h 1442493"/>
                <a:gd name="connsiteX1" fmla="*/ 57851 w 685256"/>
                <a:gd name="connsiteY1" fmla="*/ 1404278 h 1442493"/>
                <a:gd name="connsiteX2" fmla="*/ 65547 w 685256"/>
                <a:gd name="connsiteY2" fmla="*/ 1381437 h 1442493"/>
                <a:gd name="connsiteX3" fmla="*/ 258810 w 685256"/>
                <a:gd name="connsiteY3" fmla="*/ 1124262 h 1442493"/>
                <a:gd name="connsiteX4" fmla="*/ 382635 w 685256"/>
                <a:gd name="connsiteY4" fmla="*/ 792697 h 1442493"/>
                <a:gd name="connsiteX5" fmla="*/ 392160 w 685256"/>
                <a:gd name="connsiteY5" fmla="*/ 764122 h 1442493"/>
                <a:gd name="connsiteX6" fmla="*/ 605710 w 685256"/>
                <a:gd name="connsiteY6" fmla="*/ 223768 h 1442493"/>
                <a:gd name="connsiteX7" fmla="*/ 512365 w 685256"/>
                <a:gd name="connsiteY7" fmla="*/ 85465 h 1442493"/>
                <a:gd name="connsiteX8" fmla="*/ 353488 w 685256"/>
                <a:gd name="connsiteY8" fmla="*/ 141567 h 1442493"/>
                <a:gd name="connsiteX9" fmla="*/ 352631 w 685256"/>
                <a:gd name="connsiteY9" fmla="*/ 143091 h 1442493"/>
                <a:gd name="connsiteX10" fmla="*/ 71357 w 685256"/>
                <a:gd name="connsiteY10" fmla="*/ 609245 h 1442493"/>
                <a:gd name="connsiteX11" fmla="*/ 19503 w 685256"/>
                <a:gd name="connsiteY11" fmla="*/ 623894 h 1442493"/>
                <a:gd name="connsiteX12" fmla="*/ 4854 w 685256"/>
                <a:gd name="connsiteY12" fmla="*/ 572040 h 1442493"/>
                <a:gd name="connsiteX13" fmla="*/ 6207 w 685256"/>
                <a:gd name="connsiteY13" fmla="*/ 569811 h 1442493"/>
                <a:gd name="connsiteX14" fmla="*/ 287480 w 685256"/>
                <a:gd name="connsiteY14" fmla="*/ 104420 h 1442493"/>
                <a:gd name="connsiteX15" fmla="*/ 541035 w 685256"/>
                <a:gd name="connsiteY15" fmla="*/ 14790 h 1442493"/>
                <a:gd name="connsiteX16" fmla="*/ 678672 w 685256"/>
                <a:gd name="connsiteY16" fmla="*/ 247485 h 1442493"/>
                <a:gd name="connsiteX17" fmla="*/ 677433 w 685256"/>
                <a:gd name="connsiteY17" fmla="*/ 251105 h 1442493"/>
                <a:gd name="connsiteX18" fmla="*/ 464740 w 685256"/>
                <a:gd name="connsiteY18" fmla="*/ 788791 h 1442493"/>
                <a:gd name="connsiteX19" fmla="*/ 455215 w 685256"/>
                <a:gd name="connsiteY19" fmla="*/ 817366 h 1442493"/>
                <a:gd name="connsiteX20" fmla="*/ 321198 w 685256"/>
                <a:gd name="connsiteY20" fmla="*/ 1168363 h 1442493"/>
                <a:gd name="connsiteX21" fmla="*/ 126412 w 685256"/>
                <a:gd name="connsiteY21" fmla="*/ 1427538 h 1442493"/>
                <a:gd name="connsiteX22" fmla="*/ 95837 w 685256"/>
                <a:gd name="connsiteY22" fmla="*/ 1442492 h 14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85256" h="1442493">
                  <a:moveTo>
                    <a:pt x="95837" y="1442492"/>
                  </a:moveTo>
                  <a:cubicBezTo>
                    <a:pt x="74796" y="1442425"/>
                    <a:pt x="57794" y="1425318"/>
                    <a:pt x="57851" y="1404278"/>
                  </a:cubicBezTo>
                  <a:cubicBezTo>
                    <a:pt x="57880" y="1396029"/>
                    <a:pt x="60585" y="1388018"/>
                    <a:pt x="65547" y="1381437"/>
                  </a:cubicBezTo>
                  <a:cubicBezTo>
                    <a:pt x="67166" y="1379151"/>
                    <a:pt x="233664" y="1159790"/>
                    <a:pt x="258810" y="1124262"/>
                  </a:cubicBezTo>
                  <a:cubicBezTo>
                    <a:pt x="280717" y="1093115"/>
                    <a:pt x="314912" y="992722"/>
                    <a:pt x="382635" y="792697"/>
                  </a:cubicBezTo>
                  <a:lnTo>
                    <a:pt x="392160" y="764122"/>
                  </a:lnTo>
                  <a:cubicBezTo>
                    <a:pt x="439785" y="626009"/>
                    <a:pt x="592185" y="257296"/>
                    <a:pt x="605710" y="223768"/>
                  </a:cubicBezTo>
                  <a:cubicBezTo>
                    <a:pt x="623331" y="161189"/>
                    <a:pt x="569991" y="108325"/>
                    <a:pt x="512365" y="85465"/>
                  </a:cubicBezTo>
                  <a:cubicBezTo>
                    <a:pt x="461597" y="65177"/>
                    <a:pt x="390159" y="74130"/>
                    <a:pt x="353488" y="141567"/>
                  </a:cubicBezTo>
                  <a:lnTo>
                    <a:pt x="352631" y="143091"/>
                  </a:lnTo>
                  <a:lnTo>
                    <a:pt x="71357" y="609245"/>
                  </a:lnTo>
                  <a:cubicBezTo>
                    <a:pt x="61080" y="627609"/>
                    <a:pt x="37868" y="634162"/>
                    <a:pt x="19503" y="623894"/>
                  </a:cubicBezTo>
                  <a:cubicBezTo>
                    <a:pt x="1139" y="613617"/>
                    <a:pt x="-5414" y="590405"/>
                    <a:pt x="4854" y="572040"/>
                  </a:cubicBezTo>
                  <a:cubicBezTo>
                    <a:pt x="5283" y="571278"/>
                    <a:pt x="5730" y="570535"/>
                    <a:pt x="6207" y="569811"/>
                  </a:cubicBezTo>
                  <a:lnTo>
                    <a:pt x="287480" y="104420"/>
                  </a:lnTo>
                  <a:cubicBezTo>
                    <a:pt x="343868" y="1645"/>
                    <a:pt x="457596" y="-18548"/>
                    <a:pt x="541035" y="14790"/>
                  </a:cubicBezTo>
                  <a:cubicBezTo>
                    <a:pt x="662860" y="63081"/>
                    <a:pt x="702484" y="168428"/>
                    <a:pt x="678672" y="247485"/>
                  </a:cubicBezTo>
                  <a:cubicBezTo>
                    <a:pt x="678672" y="248724"/>
                    <a:pt x="677910" y="249867"/>
                    <a:pt x="677433" y="251105"/>
                  </a:cubicBezTo>
                  <a:cubicBezTo>
                    <a:pt x="675814" y="255010"/>
                    <a:pt x="512556" y="649536"/>
                    <a:pt x="464740" y="788791"/>
                  </a:cubicBezTo>
                  <a:lnTo>
                    <a:pt x="455215" y="817366"/>
                  </a:lnTo>
                  <a:cubicBezTo>
                    <a:pt x="380444" y="1037108"/>
                    <a:pt x="349583" y="1128072"/>
                    <a:pt x="321198" y="1168363"/>
                  </a:cubicBezTo>
                  <a:cubicBezTo>
                    <a:pt x="295290" y="1204939"/>
                    <a:pt x="133270" y="1418489"/>
                    <a:pt x="126412" y="1427538"/>
                  </a:cubicBezTo>
                  <a:cubicBezTo>
                    <a:pt x="119135" y="1437053"/>
                    <a:pt x="107810" y="1442587"/>
                    <a:pt x="95837" y="14424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122">
              <a:extLst>
                <a:ext uri="{FF2B5EF4-FFF2-40B4-BE49-F238E27FC236}">
                  <a16:creationId xmlns:a16="http://schemas.microsoft.com/office/drawing/2014/main" id="{11992B56-3B2E-C7ED-C357-BA237C8F6D56}"/>
                </a:ext>
              </a:extLst>
            </p:cNvPr>
            <p:cNvSpPr/>
            <p:nvPr/>
          </p:nvSpPr>
          <p:spPr>
            <a:xfrm>
              <a:off x="4284357" y="3358325"/>
              <a:ext cx="697835" cy="1670874"/>
            </a:xfrm>
            <a:custGeom>
              <a:avLst/>
              <a:gdLst>
                <a:gd name="connsiteX0" fmla="*/ 74187 w 697835"/>
                <a:gd name="connsiteY0" fmla="*/ 1670874 h 1670874"/>
                <a:gd name="connsiteX1" fmla="*/ 36087 w 697835"/>
                <a:gd name="connsiteY1" fmla="*/ 1634584 h 1670874"/>
                <a:gd name="connsiteX2" fmla="*/ 3321 w 697835"/>
                <a:gd name="connsiteY2" fmla="*/ 946974 h 1670874"/>
                <a:gd name="connsiteX3" fmla="*/ 2654 w 697835"/>
                <a:gd name="connsiteY3" fmla="*/ 938211 h 1670874"/>
                <a:gd name="connsiteX4" fmla="*/ 59804 w 697835"/>
                <a:gd name="connsiteY4" fmla="*/ 711612 h 1670874"/>
                <a:gd name="connsiteX5" fmla="*/ 629399 w 697835"/>
                <a:gd name="connsiteY5" fmla="*/ 15048 h 1670874"/>
                <a:gd name="connsiteX6" fmla="*/ 682787 w 697835"/>
                <a:gd name="connsiteY6" fmla="*/ 7771 h 1670874"/>
                <a:gd name="connsiteX7" fmla="*/ 690064 w 697835"/>
                <a:gd name="connsiteY7" fmla="*/ 61159 h 1670874"/>
                <a:gd name="connsiteX8" fmla="*/ 688359 w 697835"/>
                <a:gd name="connsiteY8" fmla="*/ 63245 h 1670874"/>
                <a:gd name="connsiteX9" fmla="*/ 117907 w 697835"/>
                <a:gd name="connsiteY9" fmla="*/ 760856 h 1670874"/>
                <a:gd name="connsiteX10" fmla="*/ 116097 w 697835"/>
                <a:gd name="connsiteY10" fmla="*/ 762951 h 1670874"/>
                <a:gd name="connsiteX11" fmla="*/ 77997 w 697835"/>
                <a:gd name="connsiteY11" fmla="*/ 932401 h 1670874"/>
                <a:gd name="connsiteX12" fmla="*/ 78759 w 697835"/>
                <a:gd name="connsiteY12" fmla="*/ 941926 h 1670874"/>
                <a:gd name="connsiteX13" fmla="*/ 78759 w 697835"/>
                <a:gd name="connsiteY13" fmla="*/ 942879 h 1670874"/>
                <a:gd name="connsiteX14" fmla="*/ 111620 w 697835"/>
                <a:gd name="connsiteY14" fmla="*/ 1630679 h 1670874"/>
                <a:gd name="connsiteX15" fmla="*/ 75416 w 697835"/>
                <a:gd name="connsiteY15" fmla="*/ 1670588 h 1670874"/>
                <a:gd name="connsiteX16" fmla="*/ 75330 w 697835"/>
                <a:gd name="connsiteY16" fmla="*/ 1670588 h 167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7835" h="1670874">
                  <a:moveTo>
                    <a:pt x="74187" y="1670874"/>
                  </a:moveTo>
                  <a:cubicBezTo>
                    <a:pt x="53832" y="1670893"/>
                    <a:pt x="37059" y="1654920"/>
                    <a:pt x="36087" y="1634584"/>
                  </a:cubicBezTo>
                  <a:lnTo>
                    <a:pt x="3321" y="946974"/>
                  </a:lnTo>
                  <a:lnTo>
                    <a:pt x="2654" y="938211"/>
                  </a:lnTo>
                  <a:cubicBezTo>
                    <a:pt x="-1727" y="881061"/>
                    <a:pt x="-9157" y="785811"/>
                    <a:pt x="59804" y="711612"/>
                  </a:cubicBezTo>
                  <a:lnTo>
                    <a:pt x="629399" y="15048"/>
                  </a:lnTo>
                  <a:cubicBezTo>
                    <a:pt x="642134" y="-1706"/>
                    <a:pt x="666032" y="-4964"/>
                    <a:pt x="682787" y="7771"/>
                  </a:cubicBezTo>
                  <a:cubicBezTo>
                    <a:pt x="699541" y="20496"/>
                    <a:pt x="702799" y="44404"/>
                    <a:pt x="690064" y="61159"/>
                  </a:cubicBezTo>
                  <a:cubicBezTo>
                    <a:pt x="689521" y="61873"/>
                    <a:pt x="688950" y="62568"/>
                    <a:pt x="688359" y="63245"/>
                  </a:cubicBezTo>
                  <a:lnTo>
                    <a:pt x="117907" y="760856"/>
                  </a:lnTo>
                  <a:cubicBezTo>
                    <a:pt x="117335" y="761522"/>
                    <a:pt x="116764" y="762284"/>
                    <a:pt x="116097" y="762951"/>
                  </a:cubicBezTo>
                  <a:cubicBezTo>
                    <a:pt x="69044" y="812577"/>
                    <a:pt x="74473" y="881823"/>
                    <a:pt x="77997" y="932401"/>
                  </a:cubicBezTo>
                  <a:lnTo>
                    <a:pt x="78759" y="941926"/>
                  </a:lnTo>
                  <a:lnTo>
                    <a:pt x="78759" y="942879"/>
                  </a:lnTo>
                  <a:lnTo>
                    <a:pt x="111620" y="1630679"/>
                  </a:lnTo>
                  <a:cubicBezTo>
                    <a:pt x="112639" y="1651700"/>
                    <a:pt x="96437" y="1669560"/>
                    <a:pt x="75416" y="1670588"/>
                  </a:cubicBezTo>
                  <a:cubicBezTo>
                    <a:pt x="75387" y="1670588"/>
                    <a:pt x="75359" y="1670588"/>
                    <a:pt x="75330" y="16705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123">
              <a:extLst>
                <a:ext uri="{FF2B5EF4-FFF2-40B4-BE49-F238E27FC236}">
                  <a16:creationId xmlns:a16="http://schemas.microsoft.com/office/drawing/2014/main" id="{E16874C3-4410-847B-10EF-57FA7A77245F}"/>
                </a:ext>
              </a:extLst>
            </p:cNvPr>
            <p:cNvSpPr/>
            <p:nvPr/>
          </p:nvSpPr>
          <p:spPr>
            <a:xfrm>
              <a:off x="4906613" y="2036635"/>
              <a:ext cx="2167508" cy="76200"/>
            </a:xfrm>
            <a:custGeom>
              <a:avLst/>
              <a:gdLst>
                <a:gd name="connsiteX0" fmla="*/ 2129409 w 2167508"/>
                <a:gd name="connsiteY0" fmla="*/ 76200 h 76200"/>
                <a:gd name="connsiteX1" fmla="*/ 38100 w 2167508"/>
                <a:gd name="connsiteY1" fmla="*/ 76200 h 76200"/>
                <a:gd name="connsiteX2" fmla="*/ 0 w 2167508"/>
                <a:gd name="connsiteY2" fmla="*/ 38100 h 76200"/>
                <a:gd name="connsiteX3" fmla="*/ 38100 w 2167508"/>
                <a:gd name="connsiteY3" fmla="*/ 0 h 76200"/>
                <a:gd name="connsiteX4" fmla="*/ 2129409 w 2167508"/>
                <a:gd name="connsiteY4" fmla="*/ 0 h 76200"/>
                <a:gd name="connsiteX5" fmla="*/ 2167509 w 2167508"/>
                <a:gd name="connsiteY5" fmla="*/ 38100 h 76200"/>
                <a:gd name="connsiteX6" fmla="*/ 2129409 w 2167508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7508" h="76200">
                  <a:moveTo>
                    <a:pt x="2129409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2129409" y="0"/>
                  </a:lnTo>
                  <a:cubicBezTo>
                    <a:pt x="2150450" y="0"/>
                    <a:pt x="2167509" y="17059"/>
                    <a:pt x="2167509" y="38100"/>
                  </a:cubicBezTo>
                  <a:cubicBezTo>
                    <a:pt x="2167509" y="59141"/>
                    <a:pt x="2150450" y="76200"/>
                    <a:pt x="2129409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124">
              <a:extLst>
                <a:ext uri="{FF2B5EF4-FFF2-40B4-BE49-F238E27FC236}">
                  <a16:creationId xmlns:a16="http://schemas.microsoft.com/office/drawing/2014/main" id="{EF29AE34-79D2-47E5-DA75-4ECDCFFAD40B}"/>
                </a:ext>
              </a:extLst>
            </p:cNvPr>
            <p:cNvSpPr/>
            <p:nvPr/>
          </p:nvSpPr>
          <p:spPr>
            <a:xfrm>
              <a:off x="5334000" y="4039171"/>
              <a:ext cx="1120044" cy="76200"/>
            </a:xfrm>
            <a:custGeom>
              <a:avLst/>
              <a:gdLst>
                <a:gd name="connsiteX0" fmla="*/ 1081945 w 1120044"/>
                <a:gd name="connsiteY0" fmla="*/ 76200 h 76200"/>
                <a:gd name="connsiteX1" fmla="*/ 38100 w 1120044"/>
                <a:gd name="connsiteY1" fmla="*/ 76200 h 76200"/>
                <a:gd name="connsiteX2" fmla="*/ 0 w 1120044"/>
                <a:gd name="connsiteY2" fmla="*/ 38100 h 76200"/>
                <a:gd name="connsiteX3" fmla="*/ 38100 w 1120044"/>
                <a:gd name="connsiteY3" fmla="*/ 0 h 76200"/>
                <a:gd name="connsiteX4" fmla="*/ 1081945 w 1120044"/>
                <a:gd name="connsiteY4" fmla="*/ 0 h 76200"/>
                <a:gd name="connsiteX5" fmla="*/ 1120045 w 1120044"/>
                <a:gd name="connsiteY5" fmla="*/ 38100 h 76200"/>
                <a:gd name="connsiteX6" fmla="*/ 1081945 w 1120044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044" h="76200">
                  <a:moveTo>
                    <a:pt x="1081945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1081945" y="0"/>
                  </a:lnTo>
                  <a:cubicBezTo>
                    <a:pt x="1102986" y="0"/>
                    <a:pt x="1120045" y="17059"/>
                    <a:pt x="1120045" y="38100"/>
                  </a:cubicBezTo>
                  <a:cubicBezTo>
                    <a:pt x="1120045" y="59141"/>
                    <a:pt x="1102986" y="76200"/>
                    <a:pt x="1081945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25">
              <a:extLst>
                <a:ext uri="{FF2B5EF4-FFF2-40B4-BE49-F238E27FC236}">
                  <a16:creationId xmlns:a16="http://schemas.microsoft.com/office/drawing/2014/main" id="{6D9A333A-3DAD-2E95-4BFD-DA91FF071848}"/>
                </a:ext>
              </a:extLst>
            </p:cNvPr>
            <p:cNvSpPr/>
            <p:nvPr/>
          </p:nvSpPr>
          <p:spPr>
            <a:xfrm>
              <a:off x="5249799" y="2520791"/>
              <a:ext cx="1101947" cy="76200"/>
            </a:xfrm>
            <a:custGeom>
              <a:avLst/>
              <a:gdLst>
                <a:gd name="connsiteX0" fmla="*/ 1063847 w 1101947"/>
                <a:gd name="connsiteY0" fmla="*/ 76200 h 76200"/>
                <a:gd name="connsiteX1" fmla="*/ 38100 w 1101947"/>
                <a:gd name="connsiteY1" fmla="*/ 76200 h 76200"/>
                <a:gd name="connsiteX2" fmla="*/ 0 w 1101947"/>
                <a:gd name="connsiteY2" fmla="*/ 38100 h 76200"/>
                <a:gd name="connsiteX3" fmla="*/ 38100 w 1101947"/>
                <a:gd name="connsiteY3" fmla="*/ 0 h 76200"/>
                <a:gd name="connsiteX4" fmla="*/ 1063847 w 1101947"/>
                <a:gd name="connsiteY4" fmla="*/ 0 h 76200"/>
                <a:gd name="connsiteX5" fmla="*/ 1101947 w 1101947"/>
                <a:gd name="connsiteY5" fmla="*/ 38100 h 76200"/>
                <a:gd name="connsiteX6" fmla="*/ 1063847 w 1101947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1947" h="76200">
                  <a:moveTo>
                    <a:pt x="1063847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1063847" y="0"/>
                  </a:lnTo>
                  <a:cubicBezTo>
                    <a:pt x="1084888" y="0"/>
                    <a:pt x="1101947" y="17059"/>
                    <a:pt x="1101947" y="38100"/>
                  </a:cubicBezTo>
                  <a:cubicBezTo>
                    <a:pt x="1101947" y="59141"/>
                    <a:pt x="1084888" y="76200"/>
                    <a:pt x="1063847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26">
              <a:extLst>
                <a:ext uri="{FF2B5EF4-FFF2-40B4-BE49-F238E27FC236}">
                  <a16:creationId xmlns:a16="http://schemas.microsoft.com/office/drawing/2014/main" id="{70FDB705-FDFD-B7EC-982A-B1B64F442359}"/>
                </a:ext>
              </a:extLst>
            </p:cNvPr>
            <p:cNvSpPr/>
            <p:nvPr/>
          </p:nvSpPr>
          <p:spPr>
            <a:xfrm>
              <a:off x="4906613" y="1757552"/>
              <a:ext cx="2167890" cy="2382678"/>
            </a:xfrm>
            <a:custGeom>
              <a:avLst/>
              <a:gdLst>
                <a:gd name="connsiteX0" fmla="*/ 38100 w 2167890"/>
                <a:gd name="connsiteY0" fmla="*/ 2382679 h 2382678"/>
                <a:gd name="connsiteX1" fmla="*/ 0 w 2167890"/>
                <a:gd name="connsiteY1" fmla="*/ 2344579 h 2382678"/>
                <a:gd name="connsiteX2" fmla="*/ 0 w 2167890"/>
                <a:gd name="connsiteY2" fmla="*/ 152400 h 2382678"/>
                <a:gd name="connsiteX3" fmla="*/ 152400 w 2167890"/>
                <a:gd name="connsiteY3" fmla="*/ 0 h 2382678"/>
                <a:gd name="connsiteX4" fmla="*/ 2015490 w 2167890"/>
                <a:gd name="connsiteY4" fmla="*/ 0 h 2382678"/>
                <a:gd name="connsiteX5" fmla="*/ 2167890 w 2167890"/>
                <a:gd name="connsiteY5" fmla="*/ 152400 h 2382678"/>
                <a:gd name="connsiteX6" fmla="*/ 2167890 w 2167890"/>
                <a:gd name="connsiteY6" fmla="*/ 1989868 h 2382678"/>
                <a:gd name="connsiteX7" fmla="*/ 2129790 w 2167890"/>
                <a:gd name="connsiteY7" fmla="*/ 2027968 h 2382678"/>
                <a:gd name="connsiteX8" fmla="*/ 2091690 w 2167890"/>
                <a:gd name="connsiteY8" fmla="*/ 1989868 h 2382678"/>
                <a:gd name="connsiteX9" fmla="*/ 2091690 w 2167890"/>
                <a:gd name="connsiteY9" fmla="*/ 152400 h 2382678"/>
                <a:gd name="connsiteX10" fmla="*/ 2015490 w 2167890"/>
                <a:gd name="connsiteY10" fmla="*/ 76200 h 2382678"/>
                <a:gd name="connsiteX11" fmla="*/ 152209 w 2167890"/>
                <a:gd name="connsiteY11" fmla="*/ 76200 h 2382678"/>
                <a:gd name="connsiteX12" fmla="*/ 76009 w 2167890"/>
                <a:gd name="connsiteY12" fmla="*/ 152400 h 2382678"/>
                <a:gd name="connsiteX13" fmla="*/ 76009 w 2167890"/>
                <a:gd name="connsiteY13" fmla="*/ 2344579 h 2382678"/>
                <a:gd name="connsiteX14" fmla="*/ 38100 w 2167890"/>
                <a:gd name="connsiteY14" fmla="*/ 2382679 h 238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7890" h="2382678">
                  <a:moveTo>
                    <a:pt x="38100" y="2382679"/>
                  </a:moveTo>
                  <a:cubicBezTo>
                    <a:pt x="17059" y="2382679"/>
                    <a:pt x="0" y="2365620"/>
                    <a:pt x="0" y="2344579"/>
                  </a:cubicBezTo>
                  <a:lnTo>
                    <a:pt x="0" y="152400"/>
                  </a:lnTo>
                  <a:cubicBezTo>
                    <a:pt x="0" y="68228"/>
                    <a:pt x="68228" y="0"/>
                    <a:pt x="152400" y="0"/>
                  </a:cubicBezTo>
                  <a:lnTo>
                    <a:pt x="2015490" y="0"/>
                  </a:lnTo>
                  <a:cubicBezTo>
                    <a:pt x="2099662" y="0"/>
                    <a:pt x="2167890" y="68228"/>
                    <a:pt x="2167890" y="152400"/>
                  </a:cubicBezTo>
                  <a:lnTo>
                    <a:pt x="2167890" y="1989868"/>
                  </a:lnTo>
                  <a:cubicBezTo>
                    <a:pt x="2167890" y="2010909"/>
                    <a:pt x="2150831" y="2027968"/>
                    <a:pt x="2129790" y="2027968"/>
                  </a:cubicBezTo>
                  <a:cubicBezTo>
                    <a:pt x="2108749" y="2027968"/>
                    <a:pt x="2091690" y="2010909"/>
                    <a:pt x="2091690" y="1989868"/>
                  </a:cubicBezTo>
                  <a:lnTo>
                    <a:pt x="2091690" y="152400"/>
                  </a:lnTo>
                  <a:cubicBezTo>
                    <a:pt x="2091690" y="110319"/>
                    <a:pt x="2057572" y="76200"/>
                    <a:pt x="2015490" y="76200"/>
                  </a:cubicBezTo>
                  <a:lnTo>
                    <a:pt x="152209" y="76200"/>
                  </a:lnTo>
                  <a:cubicBezTo>
                    <a:pt x="110128" y="76200"/>
                    <a:pt x="76009" y="110319"/>
                    <a:pt x="76009" y="152400"/>
                  </a:cubicBezTo>
                  <a:lnTo>
                    <a:pt x="76009" y="2344579"/>
                  </a:lnTo>
                  <a:cubicBezTo>
                    <a:pt x="76009" y="2365543"/>
                    <a:pt x="59064" y="2382574"/>
                    <a:pt x="38100" y="2382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7">
              <a:extLst>
                <a:ext uri="{FF2B5EF4-FFF2-40B4-BE49-F238E27FC236}">
                  <a16:creationId xmlns:a16="http://schemas.microsoft.com/office/drawing/2014/main" id="{B2B5B05F-B149-650A-98BE-E8F296EFCBD6}"/>
                </a:ext>
              </a:extLst>
            </p:cNvPr>
            <p:cNvSpPr/>
            <p:nvPr/>
          </p:nvSpPr>
          <p:spPr>
            <a:xfrm>
              <a:off x="5249799" y="3003041"/>
              <a:ext cx="1101947" cy="76200"/>
            </a:xfrm>
            <a:custGeom>
              <a:avLst/>
              <a:gdLst>
                <a:gd name="connsiteX0" fmla="*/ 1063847 w 1101947"/>
                <a:gd name="connsiteY0" fmla="*/ 76200 h 76200"/>
                <a:gd name="connsiteX1" fmla="*/ 38100 w 1101947"/>
                <a:gd name="connsiteY1" fmla="*/ 76200 h 76200"/>
                <a:gd name="connsiteX2" fmla="*/ 0 w 1101947"/>
                <a:gd name="connsiteY2" fmla="*/ 38100 h 76200"/>
                <a:gd name="connsiteX3" fmla="*/ 38100 w 1101947"/>
                <a:gd name="connsiteY3" fmla="*/ 0 h 76200"/>
                <a:gd name="connsiteX4" fmla="*/ 1063847 w 1101947"/>
                <a:gd name="connsiteY4" fmla="*/ 0 h 76200"/>
                <a:gd name="connsiteX5" fmla="*/ 1101947 w 1101947"/>
                <a:gd name="connsiteY5" fmla="*/ 38100 h 76200"/>
                <a:gd name="connsiteX6" fmla="*/ 1063847 w 1101947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1947" h="76200">
                  <a:moveTo>
                    <a:pt x="1063847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1063847" y="0"/>
                  </a:lnTo>
                  <a:cubicBezTo>
                    <a:pt x="1084888" y="0"/>
                    <a:pt x="1101947" y="17059"/>
                    <a:pt x="1101947" y="38100"/>
                  </a:cubicBezTo>
                  <a:cubicBezTo>
                    <a:pt x="1101947" y="59141"/>
                    <a:pt x="1084888" y="76200"/>
                    <a:pt x="1063847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28">
              <a:extLst>
                <a:ext uri="{FF2B5EF4-FFF2-40B4-BE49-F238E27FC236}">
                  <a16:creationId xmlns:a16="http://schemas.microsoft.com/office/drawing/2014/main" id="{09A2C74B-D69D-78CB-DB5C-A8076107E1CE}"/>
                </a:ext>
              </a:extLst>
            </p:cNvPr>
            <p:cNvSpPr/>
            <p:nvPr/>
          </p:nvSpPr>
          <p:spPr>
            <a:xfrm>
              <a:off x="5249799" y="3485292"/>
              <a:ext cx="1101947" cy="76200"/>
            </a:xfrm>
            <a:custGeom>
              <a:avLst/>
              <a:gdLst>
                <a:gd name="connsiteX0" fmla="*/ 1063847 w 1101947"/>
                <a:gd name="connsiteY0" fmla="*/ 76200 h 76200"/>
                <a:gd name="connsiteX1" fmla="*/ 38100 w 1101947"/>
                <a:gd name="connsiteY1" fmla="*/ 76200 h 76200"/>
                <a:gd name="connsiteX2" fmla="*/ 0 w 1101947"/>
                <a:gd name="connsiteY2" fmla="*/ 38100 h 76200"/>
                <a:gd name="connsiteX3" fmla="*/ 38100 w 1101947"/>
                <a:gd name="connsiteY3" fmla="*/ 0 h 76200"/>
                <a:gd name="connsiteX4" fmla="*/ 1063847 w 1101947"/>
                <a:gd name="connsiteY4" fmla="*/ 0 h 76200"/>
                <a:gd name="connsiteX5" fmla="*/ 1101947 w 1101947"/>
                <a:gd name="connsiteY5" fmla="*/ 38100 h 76200"/>
                <a:gd name="connsiteX6" fmla="*/ 1063847 w 1101947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1947" h="76200">
                  <a:moveTo>
                    <a:pt x="1063847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1063847" y="0"/>
                  </a:lnTo>
                  <a:cubicBezTo>
                    <a:pt x="1084888" y="0"/>
                    <a:pt x="1101947" y="17059"/>
                    <a:pt x="1101947" y="38100"/>
                  </a:cubicBezTo>
                  <a:cubicBezTo>
                    <a:pt x="1101947" y="59141"/>
                    <a:pt x="1084888" y="76200"/>
                    <a:pt x="1063847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28DD9FE0-AF60-DE88-9977-3CE9ED24EA53}"/>
                </a:ext>
              </a:extLst>
            </p:cNvPr>
            <p:cNvSpPr/>
            <p:nvPr/>
          </p:nvSpPr>
          <p:spPr>
            <a:xfrm>
              <a:off x="6486610" y="2384103"/>
              <a:ext cx="312243" cy="264895"/>
            </a:xfrm>
            <a:custGeom>
              <a:avLst/>
              <a:gdLst>
                <a:gd name="connsiteX0" fmla="*/ 136598 w 312243"/>
                <a:gd name="connsiteY0" fmla="*/ 264895 h 264895"/>
                <a:gd name="connsiteX1" fmla="*/ 110595 w 312243"/>
                <a:gd name="connsiteY1" fmla="*/ 254703 h 264895"/>
                <a:gd name="connsiteX2" fmla="*/ 12107 w 312243"/>
                <a:gd name="connsiteY2" fmla="*/ 162882 h 264895"/>
                <a:gd name="connsiteX3" fmla="*/ 10249 w 312243"/>
                <a:gd name="connsiteY3" fmla="*/ 109018 h 264895"/>
                <a:gd name="connsiteX4" fmla="*/ 64113 w 312243"/>
                <a:gd name="connsiteY4" fmla="*/ 107161 h 264895"/>
                <a:gd name="connsiteX5" fmla="*/ 130788 w 312243"/>
                <a:gd name="connsiteY5" fmla="*/ 169645 h 264895"/>
                <a:gd name="connsiteX6" fmla="*/ 243374 w 312243"/>
                <a:gd name="connsiteY6" fmla="*/ 15625 h 264895"/>
                <a:gd name="connsiteX7" fmla="*/ 296618 w 312243"/>
                <a:gd name="connsiteY7" fmla="*/ 7339 h 264895"/>
                <a:gd name="connsiteX8" fmla="*/ 304905 w 312243"/>
                <a:gd name="connsiteY8" fmla="*/ 60583 h 264895"/>
                <a:gd name="connsiteX9" fmla="*/ 166983 w 312243"/>
                <a:gd name="connsiteY9" fmla="*/ 249274 h 264895"/>
                <a:gd name="connsiteX10" fmla="*/ 139837 w 312243"/>
                <a:gd name="connsiteY10" fmla="*/ 264704 h 264895"/>
                <a:gd name="connsiteX11" fmla="*/ 136598 w 312243"/>
                <a:gd name="connsiteY11" fmla="*/ 264895 h 26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2243" h="264895">
                  <a:moveTo>
                    <a:pt x="136598" y="264895"/>
                  </a:moveTo>
                  <a:cubicBezTo>
                    <a:pt x="126950" y="264914"/>
                    <a:pt x="117663" y="261266"/>
                    <a:pt x="110595" y="254703"/>
                  </a:cubicBezTo>
                  <a:lnTo>
                    <a:pt x="12107" y="162882"/>
                  </a:lnTo>
                  <a:cubicBezTo>
                    <a:pt x="-3276" y="148518"/>
                    <a:pt x="-4115" y="124401"/>
                    <a:pt x="10249" y="109018"/>
                  </a:cubicBezTo>
                  <a:cubicBezTo>
                    <a:pt x="24613" y="93635"/>
                    <a:pt x="48730" y="92797"/>
                    <a:pt x="64113" y="107161"/>
                  </a:cubicBezTo>
                  <a:lnTo>
                    <a:pt x="130788" y="169645"/>
                  </a:lnTo>
                  <a:lnTo>
                    <a:pt x="243374" y="15625"/>
                  </a:lnTo>
                  <a:cubicBezTo>
                    <a:pt x="255785" y="-1367"/>
                    <a:pt x="279626" y="-5073"/>
                    <a:pt x="296618" y="7339"/>
                  </a:cubicBezTo>
                  <a:cubicBezTo>
                    <a:pt x="313611" y="19750"/>
                    <a:pt x="317316" y="43591"/>
                    <a:pt x="304905" y="60583"/>
                  </a:cubicBezTo>
                  <a:lnTo>
                    <a:pt x="166983" y="249274"/>
                  </a:lnTo>
                  <a:cubicBezTo>
                    <a:pt x="160554" y="258056"/>
                    <a:pt x="150676" y="263675"/>
                    <a:pt x="139837" y="264704"/>
                  </a:cubicBezTo>
                  <a:cubicBezTo>
                    <a:pt x="138760" y="264837"/>
                    <a:pt x="137684" y="264904"/>
                    <a:pt x="136598" y="264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30">
              <a:extLst>
                <a:ext uri="{FF2B5EF4-FFF2-40B4-BE49-F238E27FC236}">
                  <a16:creationId xmlns:a16="http://schemas.microsoft.com/office/drawing/2014/main" id="{6B8CD4EF-D496-791A-B1D0-51D197944A29}"/>
                </a:ext>
              </a:extLst>
            </p:cNvPr>
            <p:cNvSpPr/>
            <p:nvPr/>
          </p:nvSpPr>
          <p:spPr>
            <a:xfrm>
              <a:off x="6486610" y="2854352"/>
              <a:ext cx="312243" cy="264895"/>
            </a:xfrm>
            <a:custGeom>
              <a:avLst/>
              <a:gdLst>
                <a:gd name="connsiteX0" fmla="*/ 136598 w 312243"/>
                <a:gd name="connsiteY0" fmla="*/ 264895 h 264895"/>
                <a:gd name="connsiteX1" fmla="*/ 110595 w 312243"/>
                <a:gd name="connsiteY1" fmla="*/ 254703 h 264895"/>
                <a:gd name="connsiteX2" fmla="*/ 12107 w 312243"/>
                <a:gd name="connsiteY2" fmla="*/ 162882 h 264895"/>
                <a:gd name="connsiteX3" fmla="*/ 10249 w 312243"/>
                <a:gd name="connsiteY3" fmla="*/ 109018 h 264895"/>
                <a:gd name="connsiteX4" fmla="*/ 64113 w 312243"/>
                <a:gd name="connsiteY4" fmla="*/ 107161 h 264895"/>
                <a:gd name="connsiteX5" fmla="*/ 130788 w 312243"/>
                <a:gd name="connsiteY5" fmla="*/ 169645 h 264895"/>
                <a:gd name="connsiteX6" fmla="*/ 243374 w 312243"/>
                <a:gd name="connsiteY6" fmla="*/ 15625 h 264895"/>
                <a:gd name="connsiteX7" fmla="*/ 296618 w 312243"/>
                <a:gd name="connsiteY7" fmla="*/ 7339 h 264895"/>
                <a:gd name="connsiteX8" fmla="*/ 304905 w 312243"/>
                <a:gd name="connsiteY8" fmla="*/ 60583 h 264895"/>
                <a:gd name="connsiteX9" fmla="*/ 166983 w 312243"/>
                <a:gd name="connsiteY9" fmla="*/ 249274 h 264895"/>
                <a:gd name="connsiteX10" fmla="*/ 139837 w 312243"/>
                <a:gd name="connsiteY10" fmla="*/ 264704 h 264895"/>
                <a:gd name="connsiteX11" fmla="*/ 136598 w 312243"/>
                <a:gd name="connsiteY11" fmla="*/ 264895 h 26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2243" h="264895">
                  <a:moveTo>
                    <a:pt x="136598" y="264895"/>
                  </a:moveTo>
                  <a:cubicBezTo>
                    <a:pt x="126950" y="264914"/>
                    <a:pt x="117663" y="261266"/>
                    <a:pt x="110595" y="254703"/>
                  </a:cubicBezTo>
                  <a:lnTo>
                    <a:pt x="12107" y="162882"/>
                  </a:lnTo>
                  <a:cubicBezTo>
                    <a:pt x="-3276" y="148518"/>
                    <a:pt x="-4115" y="124401"/>
                    <a:pt x="10249" y="109018"/>
                  </a:cubicBezTo>
                  <a:cubicBezTo>
                    <a:pt x="24613" y="93635"/>
                    <a:pt x="48730" y="92797"/>
                    <a:pt x="64113" y="107161"/>
                  </a:cubicBezTo>
                  <a:lnTo>
                    <a:pt x="130788" y="169645"/>
                  </a:lnTo>
                  <a:lnTo>
                    <a:pt x="243374" y="15625"/>
                  </a:lnTo>
                  <a:cubicBezTo>
                    <a:pt x="255785" y="-1367"/>
                    <a:pt x="279626" y="-5073"/>
                    <a:pt x="296618" y="7339"/>
                  </a:cubicBezTo>
                  <a:cubicBezTo>
                    <a:pt x="313611" y="19750"/>
                    <a:pt x="317316" y="43591"/>
                    <a:pt x="304905" y="60583"/>
                  </a:cubicBezTo>
                  <a:lnTo>
                    <a:pt x="166983" y="249274"/>
                  </a:lnTo>
                  <a:cubicBezTo>
                    <a:pt x="160554" y="258056"/>
                    <a:pt x="150676" y="263675"/>
                    <a:pt x="139837" y="264704"/>
                  </a:cubicBezTo>
                  <a:cubicBezTo>
                    <a:pt x="138760" y="264837"/>
                    <a:pt x="137684" y="264904"/>
                    <a:pt x="136598" y="264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31">
              <a:extLst>
                <a:ext uri="{FF2B5EF4-FFF2-40B4-BE49-F238E27FC236}">
                  <a16:creationId xmlns:a16="http://schemas.microsoft.com/office/drawing/2014/main" id="{FD8F08BD-8623-48E5-7601-5ACAE82C2AB8}"/>
                </a:ext>
              </a:extLst>
            </p:cNvPr>
            <p:cNvSpPr/>
            <p:nvPr/>
          </p:nvSpPr>
          <p:spPr>
            <a:xfrm>
              <a:off x="5180361" y="4429982"/>
              <a:ext cx="915638" cy="76200"/>
            </a:xfrm>
            <a:custGeom>
              <a:avLst/>
              <a:gdLst>
                <a:gd name="connsiteX0" fmla="*/ 877538 w 915638"/>
                <a:gd name="connsiteY0" fmla="*/ 76200 h 76200"/>
                <a:gd name="connsiteX1" fmla="*/ 38100 w 915638"/>
                <a:gd name="connsiteY1" fmla="*/ 76200 h 76200"/>
                <a:gd name="connsiteX2" fmla="*/ 0 w 915638"/>
                <a:gd name="connsiteY2" fmla="*/ 38100 h 76200"/>
                <a:gd name="connsiteX3" fmla="*/ 38100 w 915638"/>
                <a:gd name="connsiteY3" fmla="*/ 0 h 76200"/>
                <a:gd name="connsiteX4" fmla="*/ 877538 w 915638"/>
                <a:gd name="connsiteY4" fmla="*/ 0 h 76200"/>
                <a:gd name="connsiteX5" fmla="*/ 915638 w 915638"/>
                <a:gd name="connsiteY5" fmla="*/ 38100 h 76200"/>
                <a:gd name="connsiteX6" fmla="*/ 877538 w 915638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5638" h="76200">
                  <a:moveTo>
                    <a:pt x="877538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877538" y="0"/>
                  </a:lnTo>
                  <a:cubicBezTo>
                    <a:pt x="898579" y="0"/>
                    <a:pt x="915638" y="17059"/>
                    <a:pt x="915638" y="38100"/>
                  </a:cubicBezTo>
                  <a:cubicBezTo>
                    <a:pt x="915638" y="59141"/>
                    <a:pt x="898579" y="76200"/>
                    <a:pt x="877538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885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DB5D7-707E-7DF1-8AED-C5DDFA99C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8F96-D894-32DE-B001-D8F74BAA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Accountancy Qualifications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AE13AE-641A-F83B-0E39-E2BAB26884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83778"/>
              </p:ext>
            </p:extLst>
          </p:nvPr>
        </p:nvGraphicFramePr>
        <p:xfrm>
          <a:off x="651849" y="1222219"/>
          <a:ext cx="8627954" cy="3672574"/>
        </p:xfrm>
        <a:graphic>
          <a:graphicData uri="http://schemas.openxmlformats.org/drawingml/2006/table">
            <a:tbl>
              <a:tblPr firstRow="1" bandRow="1"/>
              <a:tblGrid>
                <a:gridCol w="4313977">
                  <a:extLst>
                    <a:ext uri="{9D8B030D-6E8A-4147-A177-3AD203B41FA5}">
                      <a16:colId xmlns:a16="http://schemas.microsoft.com/office/drawing/2014/main" val="4253790119"/>
                    </a:ext>
                  </a:extLst>
                </a:gridCol>
                <a:gridCol w="4313977">
                  <a:extLst>
                    <a:ext uri="{9D8B030D-6E8A-4147-A177-3AD203B41FA5}">
                      <a16:colId xmlns:a16="http://schemas.microsoft.com/office/drawing/2014/main" val="1278970949"/>
                    </a:ext>
                  </a:extLst>
                </a:gridCol>
              </a:tblGrid>
              <a:tr h="381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Qualification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E6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</a:t>
                      </a:r>
                      <a:r>
                        <a:rPr lang="en-GB" sz="20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391096"/>
                  </a:ext>
                </a:extLst>
              </a:tr>
              <a:tr h="610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Association of Accounting Technicians</a:t>
                      </a:r>
                    </a:p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(Accountancy Support Roles - GCSE Entry Point)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https://www.aat.org.uk/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GB" sz="12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291538"/>
                  </a:ext>
                </a:extLst>
              </a:tr>
              <a:tr h="610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Chartered Institute Of Management Accountants</a:t>
                      </a:r>
                    </a:p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(Business Management - A level Entry Point)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https://www.cimaglobal.com/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GB" sz="12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038549"/>
                  </a:ext>
                </a:extLst>
              </a:tr>
              <a:tr h="6582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Institute of Chartered Accountants of England and Wales</a:t>
                      </a:r>
                    </a:p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(Professional Route Top 4 Accountancy Practices/Banks/City - Degree Entry Point) 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https://www.icaew.com/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GB" sz="12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30102"/>
                  </a:ext>
                </a:extLst>
              </a:tr>
              <a:tr h="787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Association of Chartered Certified Accountants</a:t>
                      </a:r>
                    </a:p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(Smaller Accountancy Practices &amp; Business Advice -</a:t>
                      </a:r>
                    </a:p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Level Entry Point)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http://www.accaglobal.com/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GB" sz="12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001523"/>
                  </a:ext>
                </a:extLst>
              </a:tr>
              <a:tr h="610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Chartered Institute of Public Finance Accountants</a:t>
                      </a:r>
                    </a:p>
                    <a:p>
                      <a:r>
                        <a:rPr lang="en-GB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(Local Government - A Level Entry Point)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https://www.cipfa.org/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GB" sz="12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823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145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D8809-CF85-CB2F-1695-24CAF26E2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E8F4-1AE5-EC06-027E-B974F04A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Roles in industry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CCB9-0185-EDCF-BC31-DF2F6B378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319" y="1251049"/>
            <a:ext cx="9992128" cy="2976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Senior Member of Business Team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Site Director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Accountant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Operations Manager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logo with orange circles&#10;&#10;AI-generated content may be incorrect.">
            <a:extLst>
              <a:ext uri="{FF2B5EF4-FFF2-40B4-BE49-F238E27FC236}">
                <a16:creationId xmlns:a16="http://schemas.microsoft.com/office/drawing/2014/main" id="{CBFA4A68-CB8B-C881-DB55-EC9899401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8671" y="2136617"/>
            <a:ext cx="3669641" cy="285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61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4CEE-2D8A-108C-591D-2BDD871496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79041A-2C0F-19A2-686F-C0D05B001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2987645"/>
            <a:ext cx="6371008" cy="1493820"/>
          </a:xfrm>
        </p:spPr>
        <p:txBody>
          <a:bodyPr>
            <a:normAutofit/>
          </a:bodyPr>
          <a:lstStyle/>
          <a:p>
            <a:r>
              <a:rPr lang="en-US" dirty="0"/>
              <a:t>Pilgrim’s Europe - </a:t>
            </a:r>
            <a:r>
              <a:rPr lang="en-GB" dirty="0">
                <a:hlinkClick r:id="rId2"/>
              </a:rPr>
              <a:t>Europe - Pilgrim's Global</a:t>
            </a:r>
            <a:endParaRPr lang="en-GB" dirty="0"/>
          </a:p>
          <a:p>
            <a:r>
              <a:rPr lang="en-GB" dirty="0"/>
              <a:t>Careers - </a:t>
            </a:r>
            <a:r>
              <a:rPr lang="en-GB" dirty="0">
                <a:hlinkClick r:id="rId3"/>
              </a:rPr>
              <a:t>Search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5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200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307CA4-832D-90AE-769B-6549CB221F79}"/>
              </a:ext>
            </a:extLst>
          </p:cNvPr>
          <p:cNvSpPr txBox="1"/>
          <p:nvPr/>
        </p:nvSpPr>
        <p:spPr>
          <a:xfrm>
            <a:off x="751115" y="1572339"/>
            <a:ext cx="7761514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Montserrat" pitchFamily="2" charset="0"/>
              </a:rPr>
              <a:t>£4.2 </a:t>
            </a: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billion UK turnover (FY23)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20,000 UK &amp; Europe team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40+ sites across the UK &amp;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Production facilities; hatcheries; feed mills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Set to be the #1 UK Grocery manufacturer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Unrivalled expertise in fresh UK pork, lamb and chicken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Producing authentic chilled and frozen ready meals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Snacking ranges, added value and food service products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itchFamily="2" charset="0"/>
              </a:rPr>
              <a:t>Portfolio of iconic brands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0261A-FEF4-7F66-BED9-E69954D7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04" y="1457325"/>
            <a:ext cx="52006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DDE8F-A0B6-58E6-366E-D3279F8657F5}"/>
              </a:ext>
            </a:extLst>
          </p:cNvPr>
          <p:cNvSpPr txBox="1"/>
          <p:nvPr/>
        </p:nvSpPr>
        <p:spPr>
          <a:xfrm>
            <a:off x="751115" y="810994"/>
            <a:ext cx="624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jalla One" pitchFamily="2" charset="77"/>
                <a:ea typeface="+mj-ea"/>
              </a:rPr>
              <a:t>TOP EUROPEAN FOOD COMPANY </a:t>
            </a:r>
          </a:p>
        </p:txBody>
      </p:sp>
    </p:spTree>
    <p:extLst>
      <p:ext uri="{BB962C8B-B14F-4D97-AF65-F5344CB8AC3E}">
        <p14:creationId xmlns:p14="http://schemas.microsoft.com/office/powerpoint/2010/main" val="185599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6A926-FF33-C29A-F967-3E074B94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CHAMPIONING BRITISH FOOD FROM FARM TO FORK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6DC96-89BE-23C1-DB0E-2F7091D51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Over 80 years’ UK agricultural heritage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4,500+ British farming partners across all regions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05D9CC-08E6-B63F-254B-95FB96E83DB1}"/>
              </a:ext>
            </a:extLst>
          </p:cNvPr>
          <p:cNvGrpSpPr/>
          <p:nvPr/>
        </p:nvGrpSpPr>
        <p:grpSpPr>
          <a:xfrm>
            <a:off x="529112" y="2349282"/>
            <a:ext cx="1079718" cy="1079718"/>
            <a:chOff x="4163410" y="1606331"/>
            <a:chExt cx="1079718" cy="1079718"/>
          </a:xfrm>
        </p:grpSpPr>
        <p:sp>
          <p:nvSpPr>
            <p:cNvPr id="6" name="Elipse 44">
              <a:extLst>
                <a:ext uri="{FF2B5EF4-FFF2-40B4-BE49-F238E27FC236}">
                  <a16:creationId xmlns:a16="http://schemas.microsoft.com/office/drawing/2014/main" id="{C32B6DF2-E1CA-1DC2-401D-65405ACAB724}"/>
                </a:ext>
              </a:extLst>
            </p:cNvPr>
            <p:cNvSpPr/>
            <p:nvPr/>
          </p:nvSpPr>
          <p:spPr>
            <a:xfrm>
              <a:off x="4213620" y="1656541"/>
              <a:ext cx="979297" cy="97929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sp>
          <p:nvSpPr>
            <p:cNvPr id="7" name="Elipse 45">
              <a:extLst>
                <a:ext uri="{FF2B5EF4-FFF2-40B4-BE49-F238E27FC236}">
                  <a16:creationId xmlns:a16="http://schemas.microsoft.com/office/drawing/2014/main" id="{7F357068-853E-987B-B8CA-64663CC59A11}"/>
                </a:ext>
              </a:extLst>
            </p:cNvPr>
            <p:cNvSpPr/>
            <p:nvPr/>
          </p:nvSpPr>
          <p:spPr>
            <a:xfrm>
              <a:off x="4163410" y="1606331"/>
              <a:ext cx="1079718" cy="1079718"/>
            </a:xfrm>
            <a:prstGeom prst="ellipse">
              <a:avLst/>
            </a:prstGeom>
            <a:noFill/>
            <a:ln w="12700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pic>
          <p:nvPicPr>
            <p:cNvPr id="8" name="Graphic 6">
              <a:extLst>
                <a:ext uri="{FF2B5EF4-FFF2-40B4-BE49-F238E27FC236}">
                  <a16:creationId xmlns:a16="http://schemas.microsoft.com/office/drawing/2014/main" id="{5C2D9DE3-C59A-3D5B-1701-581F544C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91528" y="1818591"/>
              <a:ext cx="698907" cy="75801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27BE5-0F72-349F-6C4C-AD190C04E5D4}"/>
              </a:ext>
            </a:extLst>
          </p:cNvPr>
          <p:cNvGrpSpPr/>
          <p:nvPr/>
        </p:nvGrpSpPr>
        <p:grpSpPr>
          <a:xfrm>
            <a:off x="4564393" y="2402566"/>
            <a:ext cx="1079718" cy="1079718"/>
            <a:chOff x="7666627" y="1606331"/>
            <a:chExt cx="1079718" cy="1079718"/>
          </a:xfrm>
        </p:grpSpPr>
        <p:grpSp>
          <p:nvGrpSpPr>
            <p:cNvPr id="10" name="Agrupar 49">
              <a:extLst>
                <a:ext uri="{FF2B5EF4-FFF2-40B4-BE49-F238E27FC236}">
                  <a16:creationId xmlns:a16="http://schemas.microsoft.com/office/drawing/2014/main" id="{F284A5AF-B116-16B8-ED7A-7D918BF44DC3}"/>
                </a:ext>
              </a:extLst>
            </p:cNvPr>
            <p:cNvGrpSpPr/>
            <p:nvPr/>
          </p:nvGrpSpPr>
          <p:grpSpPr>
            <a:xfrm>
              <a:off x="7666627" y="1606331"/>
              <a:ext cx="1079718" cy="1079718"/>
              <a:chOff x="622947" y="987772"/>
              <a:chExt cx="2051172" cy="2051172"/>
            </a:xfrm>
          </p:grpSpPr>
          <p:sp>
            <p:nvSpPr>
              <p:cNvPr id="12" name="Elipse 51">
                <a:extLst>
                  <a:ext uri="{FF2B5EF4-FFF2-40B4-BE49-F238E27FC236}">
                    <a16:creationId xmlns:a16="http://schemas.microsoft.com/office/drawing/2014/main" id="{E101B971-B1E0-5A29-7694-BB91A947010B}"/>
                  </a:ext>
                </a:extLst>
              </p:cNvPr>
              <p:cNvSpPr/>
              <p:nvPr/>
            </p:nvSpPr>
            <p:spPr>
              <a:xfrm>
                <a:off x="722057" y="1085692"/>
                <a:ext cx="1860399" cy="186039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0072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31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BS Text" panose="020B0503020202020204" pitchFamily="34" charset="77"/>
                  <a:ea typeface="+mn-ea"/>
                  <a:cs typeface="+mn-cs"/>
                </a:endParaRPr>
              </a:p>
            </p:txBody>
          </p:sp>
          <p:sp>
            <p:nvSpPr>
              <p:cNvPr id="13" name="Elipse 52">
                <a:extLst>
                  <a:ext uri="{FF2B5EF4-FFF2-40B4-BE49-F238E27FC236}">
                    <a16:creationId xmlns:a16="http://schemas.microsoft.com/office/drawing/2014/main" id="{70B03DA8-7434-E121-1DC9-81DA1A503012}"/>
                  </a:ext>
                </a:extLst>
              </p:cNvPr>
              <p:cNvSpPr/>
              <p:nvPr/>
            </p:nvSpPr>
            <p:spPr>
              <a:xfrm>
                <a:off x="622947" y="987772"/>
                <a:ext cx="2051172" cy="2051172"/>
              </a:xfrm>
              <a:prstGeom prst="ellipse">
                <a:avLst/>
              </a:prstGeom>
              <a:noFill/>
              <a:ln w="12700">
                <a:solidFill>
                  <a:srgbClr val="0072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31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BS Text" panose="020B0503020202020204" pitchFamily="34" charset="77"/>
                  <a:ea typeface="+mn-ea"/>
                  <a:cs typeface="+mn-cs"/>
                </a:endParaRPr>
              </a:p>
            </p:txBody>
          </p:sp>
        </p:grpSp>
        <p:pic>
          <p:nvPicPr>
            <p:cNvPr id="11" name="Graphic 5">
              <a:extLst>
                <a:ext uri="{FF2B5EF4-FFF2-40B4-BE49-F238E27FC236}">
                  <a16:creationId xmlns:a16="http://schemas.microsoft.com/office/drawing/2014/main" id="{1C0C64A8-4DAF-09D5-A713-48F18331A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11895" y="1979282"/>
              <a:ext cx="778844" cy="40313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B55FE0-0855-CDEA-538C-0CEE249CE96C}"/>
              </a:ext>
            </a:extLst>
          </p:cNvPr>
          <p:cNvGrpSpPr/>
          <p:nvPr/>
        </p:nvGrpSpPr>
        <p:grpSpPr>
          <a:xfrm>
            <a:off x="548810" y="3832302"/>
            <a:ext cx="1079718" cy="1079718"/>
            <a:chOff x="4162867" y="3471295"/>
            <a:chExt cx="1079718" cy="1079718"/>
          </a:xfrm>
        </p:grpSpPr>
        <p:sp>
          <p:nvSpPr>
            <p:cNvPr id="15" name="Elipse 1043">
              <a:extLst>
                <a:ext uri="{FF2B5EF4-FFF2-40B4-BE49-F238E27FC236}">
                  <a16:creationId xmlns:a16="http://schemas.microsoft.com/office/drawing/2014/main" id="{D3BFBF14-8882-E5CE-D5AA-86F9C6A6D1BD}"/>
                </a:ext>
              </a:extLst>
            </p:cNvPr>
            <p:cNvSpPr/>
            <p:nvPr/>
          </p:nvSpPr>
          <p:spPr>
            <a:xfrm>
              <a:off x="4213078" y="3521505"/>
              <a:ext cx="979297" cy="979297"/>
            </a:xfrm>
            <a:prstGeom prst="ellipse">
              <a:avLst/>
            </a:prstGeom>
            <a:noFill/>
            <a:ln w="9525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sp>
          <p:nvSpPr>
            <p:cNvPr id="16" name="Elipse 1045">
              <a:extLst>
                <a:ext uri="{FF2B5EF4-FFF2-40B4-BE49-F238E27FC236}">
                  <a16:creationId xmlns:a16="http://schemas.microsoft.com/office/drawing/2014/main" id="{433B38C5-7AF3-869E-5965-0D0531277DF2}"/>
                </a:ext>
              </a:extLst>
            </p:cNvPr>
            <p:cNvSpPr/>
            <p:nvPr/>
          </p:nvSpPr>
          <p:spPr>
            <a:xfrm>
              <a:off x="4162867" y="3471295"/>
              <a:ext cx="1079718" cy="1079718"/>
            </a:xfrm>
            <a:prstGeom prst="ellipse">
              <a:avLst/>
            </a:prstGeom>
            <a:noFill/>
            <a:ln w="12700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447DAFC-505E-B375-990B-590B7878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15665" y="3676223"/>
              <a:ext cx="662094" cy="67970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226964-1BB2-08AB-3150-E68CFE3C5C49}"/>
              </a:ext>
            </a:extLst>
          </p:cNvPr>
          <p:cNvGrpSpPr/>
          <p:nvPr/>
        </p:nvGrpSpPr>
        <p:grpSpPr>
          <a:xfrm>
            <a:off x="8328480" y="2466391"/>
            <a:ext cx="1079718" cy="1079718"/>
            <a:chOff x="7326284" y="3471295"/>
            <a:chExt cx="1079718" cy="1079718"/>
          </a:xfrm>
        </p:grpSpPr>
        <p:sp>
          <p:nvSpPr>
            <p:cNvPr id="19" name="Elipse 1047">
              <a:extLst>
                <a:ext uri="{FF2B5EF4-FFF2-40B4-BE49-F238E27FC236}">
                  <a16:creationId xmlns:a16="http://schemas.microsoft.com/office/drawing/2014/main" id="{DE72EF53-A5B9-120A-B4A9-FE229BE78981}"/>
                </a:ext>
              </a:extLst>
            </p:cNvPr>
            <p:cNvSpPr/>
            <p:nvPr/>
          </p:nvSpPr>
          <p:spPr>
            <a:xfrm>
              <a:off x="7376495" y="3521506"/>
              <a:ext cx="979297" cy="979297"/>
            </a:xfrm>
            <a:prstGeom prst="ellipse">
              <a:avLst/>
            </a:prstGeom>
            <a:noFill/>
            <a:ln w="9525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sp>
          <p:nvSpPr>
            <p:cNvPr id="20" name="Elipse 1049">
              <a:extLst>
                <a:ext uri="{FF2B5EF4-FFF2-40B4-BE49-F238E27FC236}">
                  <a16:creationId xmlns:a16="http://schemas.microsoft.com/office/drawing/2014/main" id="{D76C9ECE-2E60-B29D-8CCE-B4DE956A1BA8}"/>
                </a:ext>
              </a:extLst>
            </p:cNvPr>
            <p:cNvSpPr/>
            <p:nvPr/>
          </p:nvSpPr>
          <p:spPr>
            <a:xfrm>
              <a:off x="7326284" y="3471295"/>
              <a:ext cx="1079718" cy="1079718"/>
            </a:xfrm>
            <a:prstGeom prst="ellipse">
              <a:avLst/>
            </a:prstGeom>
            <a:noFill/>
            <a:ln w="12700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6F9BC0-623A-9104-E882-6F12983A13E7}"/>
              </a:ext>
            </a:extLst>
          </p:cNvPr>
          <p:cNvSpPr txBox="1"/>
          <p:nvPr/>
        </p:nvSpPr>
        <p:spPr>
          <a:xfrm>
            <a:off x="5982269" y="2722250"/>
            <a:ext cx="21364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#1 UK higher welfare pig farmer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DACFF7-91B4-DE22-5AB9-2F955317C326}"/>
              </a:ext>
            </a:extLst>
          </p:cNvPr>
          <p:cNvSpPr txBox="1"/>
          <p:nvPr/>
        </p:nvSpPr>
        <p:spPr>
          <a:xfrm>
            <a:off x="1849002" y="2534987"/>
            <a:ext cx="2590808" cy="589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#1 UK organic &amp; free-range chicken producer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DAA299-87AA-366B-127B-80EF6D25776F}"/>
              </a:ext>
            </a:extLst>
          </p:cNvPr>
          <p:cNvSpPr txBox="1"/>
          <p:nvPr/>
        </p:nvSpPr>
        <p:spPr>
          <a:xfrm>
            <a:off x="1865782" y="4101657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#1 UK prepared foods producer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FFB5E-1C7C-0A3D-5775-3EDB4546DB4B}"/>
              </a:ext>
            </a:extLst>
          </p:cNvPr>
          <p:cNvSpPr txBox="1"/>
          <p:nvPr/>
        </p:nvSpPr>
        <p:spPr>
          <a:xfrm>
            <a:off x="5975728" y="4053481"/>
            <a:ext cx="2590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#3 UK retail meat-free category (Richmond)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EC70E0B-9ED5-75C1-0CE8-6FC78FC64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03274" y="2728334"/>
            <a:ext cx="730130" cy="576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BD2E297-9C61-A8E0-3D51-3D4B7E1588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91641" y="4053481"/>
            <a:ext cx="686419" cy="576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A1CEE-647D-904B-5BA3-222D8F60C139}"/>
              </a:ext>
            </a:extLst>
          </p:cNvPr>
          <p:cNvGrpSpPr/>
          <p:nvPr/>
        </p:nvGrpSpPr>
        <p:grpSpPr>
          <a:xfrm>
            <a:off x="4559224" y="3801622"/>
            <a:ext cx="1079718" cy="1079718"/>
            <a:chOff x="7326284" y="3471295"/>
            <a:chExt cx="1079718" cy="1079718"/>
          </a:xfrm>
        </p:grpSpPr>
        <p:sp>
          <p:nvSpPr>
            <p:cNvPr id="28" name="Elipse 1047">
              <a:extLst>
                <a:ext uri="{FF2B5EF4-FFF2-40B4-BE49-F238E27FC236}">
                  <a16:creationId xmlns:a16="http://schemas.microsoft.com/office/drawing/2014/main" id="{4D9FDD97-4F10-7AAC-7823-440DC8DCCBEA}"/>
                </a:ext>
              </a:extLst>
            </p:cNvPr>
            <p:cNvSpPr/>
            <p:nvPr/>
          </p:nvSpPr>
          <p:spPr>
            <a:xfrm>
              <a:off x="7376495" y="3521506"/>
              <a:ext cx="979297" cy="979297"/>
            </a:xfrm>
            <a:prstGeom prst="ellipse">
              <a:avLst/>
            </a:prstGeom>
            <a:noFill/>
            <a:ln w="9525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sp>
          <p:nvSpPr>
            <p:cNvPr id="29" name="Elipse 1049">
              <a:extLst>
                <a:ext uri="{FF2B5EF4-FFF2-40B4-BE49-F238E27FC236}">
                  <a16:creationId xmlns:a16="http://schemas.microsoft.com/office/drawing/2014/main" id="{B656CE30-ED3A-6152-445C-6C2785C2B333}"/>
                </a:ext>
              </a:extLst>
            </p:cNvPr>
            <p:cNvSpPr/>
            <p:nvPr/>
          </p:nvSpPr>
          <p:spPr>
            <a:xfrm>
              <a:off x="7326284" y="3471295"/>
              <a:ext cx="1079718" cy="1079718"/>
            </a:xfrm>
            <a:prstGeom prst="ellipse">
              <a:avLst/>
            </a:prstGeom>
            <a:noFill/>
            <a:ln w="12700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pic>
          <p:nvPicPr>
            <p:cNvPr id="30" name="Graphic 12">
              <a:extLst>
                <a:ext uri="{FF2B5EF4-FFF2-40B4-BE49-F238E27FC236}">
                  <a16:creationId xmlns:a16="http://schemas.microsoft.com/office/drawing/2014/main" id="{3B97F68B-A7B7-BAD8-46D7-9E7052D49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04192" y="3761567"/>
              <a:ext cx="818798" cy="69079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1D5873-50B0-D52C-CC22-72511FC79D3D}"/>
              </a:ext>
            </a:extLst>
          </p:cNvPr>
          <p:cNvGrpSpPr/>
          <p:nvPr/>
        </p:nvGrpSpPr>
        <p:grpSpPr>
          <a:xfrm>
            <a:off x="8447809" y="3801622"/>
            <a:ext cx="1079718" cy="1079718"/>
            <a:chOff x="7326284" y="3471295"/>
            <a:chExt cx="1079718" cy="1079718"/>
          </a:xfrm>
        </p:grpSpPr>
        <p:sp>
          <p:nvSpPr>
            <p:cNvPr id="32" name="Elipse 1047">
              <a:extLst>
                <a:ext uri="{FF2B5EF4-FFF2-40B4-BE49-F238E27FC236}">
                  <a16:creationId xmlns:a16="http://schemas.microsoft.com/office/drawing/2014/main" id="{3B947215-E81B-6A7A-0543-116FF1185B9C}"/>
                </a:ext>
              </a:extLst>
            </p:cNvPr>
            <p:cNvSpPr/>
            <p:nvPr/>
          </p:nvSpPr>
          <p:spPr>
            <a:xfrm>
              <a:off x="7376495" y="3521506"/>
              <a:ext cx="979297" cy="979297"/>
            </a:xfrm>
            <a:prstGeom prst="ellipse">
              <a:avLst/>
            </a:prstGeom>
            <a:noFill/>
            <a:ln w="9525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  <p:sp>
          <p:nvSpPr>
            <p:cNvPr id="33" name="Elipse 1049">
              <a:extLst>
                <a:ext uri="{FF2B5EF4-FFF2-40B4-BE49-F238E27FC236}">
                  <a16:creationId xmlns:a16="http://schemas.microsoft.com/office/drawing/2014/main" id="{55508E6A-2216-37CB-CC31-964E64CDF891}"/>
                </a:ext>
              </a:extLst>
            </p:cNvPr>
            <p:cNvSpPr/>
            <p:nvPr/>
          </p:nvSpPr>
          <p:spPr>
            <a:xfrm>
              <a:off x="7326284" y="3471295"/>
              <a:ext cx="1079718" cy="1079718"/>
            </a:xfrm>
            <a:prstGeom prst="ellipse">
              <a:avLst/>
            </a:prstGeom>
            <a:noFill/>
            <a:ln w="12700">
              <a:solidFill>
                <a:srgbClr val="0072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1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BS Text" panose="020B0503020202020204" pitchFamily="34" charset="77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AD2741B-FFB3-2E21-C3CB-7A6DA4CD8668}"/>
              </a:ext>
            </a:extLst>
          </p:cNvPr>
          <p:cNvSpPr txBox="1"/>
          <p:nvPr/>
        </p:nvSpPr>
        <p:spPr>
          <a:xfrm>
            <a:off x="9505834" y="2642499"/>
            <a:ext cx="215705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Leading farm assured lamb supplier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AD307C-C657-4345-AB92-A7A3E0873D42}"/>
              </a:ext>
            </a:extLst>
          </p:cNvPr>
          <p:cNvSpPr txBox="1"/>
          <p:nvPr/>
        </p:nvSpPr>
        <p:spPr>
          <a:xfrm>
            <a:off x="9661875" y="3917647"/>
            <a:ext cx="2247096" cy="8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Over 99% of UK households shop our categories</a:t>
            </a:r>
          </a:p>
        </p:txBody>
      </p:sp>
    </p:spTree>
    <p:extLst>
      <p:ext uri="{BB962C8B-B14F-4D97-AF65-F5344CB8AC3E}">
        <p14:creationId xmlns:p14="http://schemas.microsoft.com/office/powerpoint/2010/main" val="231311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48A2-0373-FF52-5398-721A7A5A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ICONIC BRANDS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97234-30B3-A315-82E7-5B2F16634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547" y="3491170"/>
            <a:ext cx="3843746" cy="1519035"/>
          </a:xfrm>
          <a:prstGeom prst="rect">
            <a:avLst/>
          </a:prstGeom>
        </p:spPr>
      </p:pic>
      <p:pic>
        <p:nvPicPr>
          <p:cNvPr id="1026" name="Picture 2" descr="Denny Ireland (@dennysince1820) / X">
            <a:extLst>
              <a:ext uri="{FF2B5EF4-FFF2-40B4-BE49-F238E27FC236}">
                <a16:creationId xmlns:a16="http://schemas.microsoft.com/office/drawing/2014/main" id="{D33D415D-F436-EE47-84FC-B0DFFD7F6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6137" b="17353"/>
          <a:stretch/>
        </p:blipFill>
        <p:spPr bwMode="auto">
          <a:xfrm>
            <a:off x="7248499" y="968720"/>
            <a:ext cx="1879355" cy="12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 Shopping - All Meals">
            <a:extLst>
              <a:ext uri="{FF2B5EF4-FFF2-40B4-BE49-F238E27FC236}">
                <a16:creationId xmlns:a16="http://schemas.microsoft.com/office/drawing/2014/main" id="{7D4D6FB3-3CBE-F81F-0F99-15508ABF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372" y="1578810"/>
            <a:ext cx="2227770" cy="206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99C9A-2D59-E1E2-CC06-60FF023F7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479" y="2275560"/>
            <a:ext cx="2161802" cy="1975128"/>
          </a:xfrm>
          <a:prstGeom prst="rect">
            <a:avLst/>
          </a:prstGeom>
        </p:spPr>
      </p:pic>
      <p:pic>
        <p:nvPicPr>
          <p:cNvPr id="1032" name="Picture 8" descr="Fridge Raiders">
            <a:extLst>
              <a:ext uri="{FF2B5EF4-FFF2-40B4-BE49-F238E27FC236}">
                <a16:creationId xmlns:a16="http://schemas.microsoft.com/office/drawing/2014/main" id="{53B77D35-E8F1-90ED-DD10-2ED95981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93" y="3159486"/>
            <a:ext cx="3341914" cy="171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 | Richmond Sausages">
            <a:extLst>
              <a:ext uri="{FF2B5EF4-FFF2-40B4-BE49-F238E27FC236}">
                <a16:creationId xmlns:a16="http://schemas.microsoft.com/office/drawing/2014/main" id="{61958388-3D45-3664-C0FB-7E77A270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67" y="1625350"/>
            <a:ext cx="2054725" cy="10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E7952-5F1D-996F-F5C4-D0922E9AE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751" y="5466298"/>
            <a:ext cx="9716742" cy="966583"/>
          </a:xfrm>
        </p:spPr>
        <p:txBody>
          <a:bodyPr>
            <a:normAutofit fontScale="92500"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Fridge Raiders is the UK’s No.1 Chicken snack brand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Richmond is </a:t>
            </a:r>
            <a:r>
              <a:rPr kumimoji="0" lang="en-GB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the nation’s </a:t>
            </a: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favourite sausage brand 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GB" sz="1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Circana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&amp; Kantar marketplace MAT To 01/09/24.)</a:t>
            </a:r>
          </a:p>
        </p:txBody>
      </p:sp>
    </p:spTree>
    <p:extLst>
      <p:ext uri="{BB962C8B-B14F-4D97-AF65-F5344CB8AC3E}">
        <p14:creationId xmlns:p14="http://schemas.microsoft.com/office/powerpoint/2010/main" val="78306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F9A1-F8E3-5A57-61D0-96DB8EC4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Pork/Lamb Overview</a:t>
            </a:r>
          </a:p>
        </p:txBody>
      </p:sp>
      <p:sp>
        <p:nvSpPr>
          <p:cNvPr id="87" name="object 30">
            <a:extLst>
              <a:ext uri="{FF2B5EF4-FFF2-40B4-BE49-F238E27FC236}">
                <a16:creationId xmlns:a16="http://schemas.microsoft.com/office/drawing/2014/main" id="{00FA7B34-2160-A8B0-1466-0F08157C03D8}"/>
              </a:ext>
            </a:extLst>
          </p:cNvPr>
          <p:cNvSpPr txBox="1"/>
          <p:nvPr/>
        </p:nvSpPr>
        <p:spPr>
          <a:xfrm>
            <a:off x="5925405" y="2767356"/>
            <a:ext cx="1593497" cy="2116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defRPr/>
            </a:pPr>
            <a:r>
              <a:rPr lang="en-GB" sz="1400" b="1" spc="-4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c.320 </a:t>
            </a: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farms</a:t>
            </a:r>
            <a:endParaRPr lang="en-GB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51C4348-DBB3-4B4E-0B72-FA9966BF1E1C}"/>
              </a:ext>
            </a:extLst>
          </p:cNvPr>
          <p:cNvCxnSpPr>
            <a:cxnSpLocks/>
          </p:cNvCxnSpPr>
          <p:nvPr/>
        </p:nvCxnSpPr>
        <p:spPr>
          <a:xfrm>
            <a:off x="5909595" y="3330495"/>
            <a:ext cx="2687388" cy="0"/>
          </a:xfrm>
          <a:prstGeom prst="line">
            <a:avLst/>
          </a:prstGeom>
          <a:noFill/>
          <a:ln w="9525" cap="flat" cmpd="sng" algn="ctr">
            <a:solidFill>
              <a:srgbClr val="A6CE28"/>
            </a:solidFill>
            <a:prstDash val="solid"/>
            <a:miter lim="800000"/>
          </a:ln>
          <a:effectLst/>
        </p:spPr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7C1A34D-0EC0-43AF-BB4D-3552027C1AF6}"/>
              </a:ext>
            </a:extLst>
          </p:cNvPr>
          <p:cNvGrpSpPr/>
          <p:nvPr/>
        </p:nvGrpSpPr>
        <p:grpSpPr>
          <a:xfrm>
            <a:off x="8100994" y="2577367"/>
            <a:ext cx="486345" cy="561999"/>
            <a:chOff x="4599087" y="1807235"/>
            <a:chExt cx="3001896" cy="3468852"/>
          </a:xfrm>
          <a:solidFill>
            <a:srgbClr val="FFFFFF"/>
          </a:solidFill>
        </p:grpSpPr>
        <p:sp>
          <p:nvSpPr>
            <p:cNvPr id="90" name="Freeform 51">
              <a:extLst>
                <a:ext uri="{FF2B5EF4-FFF2-40B4-BE49-F238E27FC236}">
                  <a16:creationId xmlns:a16="http://schemas.microsoft.com/office/drawing/2014/main" id="{080823AC-E8DA-C79C-1B67-95831E1BD82D}"/>
                </a:ext>
              </a:extLst>
            </p:cNvPr>
            <p:cNvSpPr/>
            <p:nvPr/>
          </p:nvSpPr>
          <p:spPr>
            <a:xfrm>
              <a:off x="5847205" y="1807235"/>
              <a:ext cx="1431086" cy="612125"/>
            </a:xfrm>
            <a:custGeom>
              <a:avLst/>
              <a:gdLst>
                <a:gd name="connsiteX0" fmla="*/ 553595 w 1431086"/>
                <a:gd name="connsiteY0" fmla="*/ 612115 h 612125"/>
                <a:gd name="connsiteX1" fmla="*/ 514590 w 1431086"/>
                <a:gd name="connsiteY1" fmla="*/ 574920 h 612125"/>
                <a:gd name="connsiteX2" fmla="*/ 551785 w 1431086"/>
                <a:gd name="connsiteY2" fmla="*/ 535915 h 612125"/>
                <a:gd name="connsiteX3" fmla="*/ 1319976 w 1431086"/>
                <a:gd name="connsiteY3" fmla="*/ 498863 h 612125"/>
                <a:gd name="connsiteX4" fmla="*/ 1125095 w 1431086"/>
                <a:gd name="connsiteY4" fmla="*/ 233210 h 612125"/>
                <a:gd name="connsiteX5" fmla="*/ 830963 w 1431086"/>
                <a:gd name="connsiteY5" fmla="*/ 76810 h 612125"/>
                <a:gd name="connsiteX6" fmla="*/ 41530 w 1431086"/>
                <a:gd name="connsiteY6" fmla="*/ 145390 h 612125"/>
                <a:gd name="connsiteX7" fmla="*/ 144 w 1431086"/>
                <a:gd name="connsiteY7" fmla="*/ 110576 h 612125"/>
                <a:gd name="connsiteX8" fmla="*/ 34958 w 1431086"/>
                <a:gd name="connsiteY8" fmla="*/ 69190 h 612125"/>
                <a:gd name="connsiteX9" fmla="*/ 835725 w 1431086"/>
                <a:gd name="connsiteY9" fmla="*/ 134 h 612125"/>
                <a:gd name="connsiteX10" fmla="*/ 856871 w 1431086"/>
                <a:gd name="connsiteY10" fmla="*/ 4420 h 612125"/>
                <a:gd name="connsiteX11" fmla="*/ 1168147 w 1431086"/>
                <a:gd name="connsiteY11" fmla="*/ 170155 h 612125"/>
                <a:gd name="connsiteX12" fmla="*/ 1180911 w 1431086"/>
                <a:gd name="connsiteY12" fmla="*/ 181204 h 612125"/>
                <a:gd name="connsiteX13" fmla="*/ 1423703 w 1431086"/>
                <a:gd name="connsiteY13" fmla="*/ 511435 h 612125"/>
                <a:gd name="connsiteX14" fmla="*/ 1415521 w 1431086"/>
                <a:gd name="connsiteY14" fmla="*/ 564690 h 612125"/>
                <a:gd name="connsiteX15" fmla="*/ 1395128 w 1431086"/>
                <a:gd name="connsiteY15" fmla="*/ 572014 h 612125"/>
                <a:gd name="connsiteX16" fmla="*/ 555785 w 1431086"/>
                <a:gd name="connsiteY16" fmla="*/ 612115 h 61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31086" h="612125">
                  <a:moveTo>
                    <a:pt x="553595" y="612115"/>
                  </a:moveTo>
                  <a:cubicBezTo>
                    <a:pt x="532554" y="612610"/>
                    <a:pt x="515085" y="595960"/>
                    <a:pt x="514590" y="574920"/>
                  </a:cubicBezTo>
                  <a:cubicBezTo>
                    <a:pt x="514094" y="553879"/>
                    <a:pt x="530744" y="536410"/>
                    <a:pt x="551785" y="535915"/>
                  </a:cubicBezTo>
                  <a:lnTo>
                    <a:pt x="1319976" y="498863"/>
                  </a:lnTo>
                  <a:lnTo>
                    <a:pt x="1125095" y="233210"/>
                  </a:lnTo>
                  <a:lnTo>
                    <a:pt x="830963" y="76810"/>
                  </a:lnTo>
                  <a:lnTo>
                    <a:pt x="41530" y="145390"/>
                  </a:lnTo>
                  <a:cubicBezTo>
                    <a:pt x="20490" y="147209"/>
                    <a:pt x="1964" y="131617"/>
                    <a:pt x="144" y="110576"/>
                  </a:cubicBezTo>
                  <a:cubicBezTo>
                    <a:pt x="-1675" y="89535"/>
                    <a:pt x="13918" y="71009"/>
                    <a:pt x="34958" y="69190"/>
                  </a:cubicBezTo>
                  <a:lnTo>
                    <a:pt x="835725" y="134"/>
                  </a:lnTo>
                  <a:cubicBezTo>
                    <a:pt x="843040" y="-476"/>
                    <a:pt x="850374" y="1010"/>
                    <a:pt x="856871" y="4420"/>
                  </a:cubicBezTo>
                  <a:lnTo>
                    <a:pt x="1168147" y="170155"/>
                  </a:lnTo>
                  <a:cubicBezTo>
                    <a:pt x="1173129" y="172898"/>
                    <a:pt x="1177482" y="176670"/>
                    <a:pt x="1180911" y="181204"/>
                  </a:cubicBezTo>
                  <a:lnTo>
                    <a:pt x="1423703" y="511435"/>
                  </a:lnTo>
                  <a:cubicBezTo>
                    <a:pt x="1436153" y="528400"/>
                    <a:pt x="1432485" y="552241"/>
                    <a:pt x="1415521" y="564690"/>
                  </a:cubicBezTo>
                  <a:cubicBezTo>
                    <a:pt x="1409578" y="569052"/>
                    <a:pt x="1402491" y="571595"/>
                    <a:pt x="1395128" y="572014"/>
                  </a:cubicBezTo>
                  <a:lnTo>
                    <a:pt x="555785" y="612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1" name="Freeform 52">
              <a:extLst>
                <a:ext uri="{FF2B5EF4-FFF2-40B4-BE49-F238E27FC236}">
                  <a16:creationId xmlns:a16="http://schemas.microsoft.com/office/drawing/2014/main" id="{CC675478-1D31-95A8-3FF7-DFBB77F0CB6C}"/>
                </a:ext>
              </a:extLst>
            </p:cNvPr>
            <p:cNvSpPr/>
            <p:nvPr/>
          </p:nvSpPr>
          <p:spPr>
            <a:xfrm>
              <a:off x="4736820" y="2774130"/>
              <a:ext cx="2493584" cy="1464494"/>
            </a:xfrm>
            <a:custGeom>
              <a:avLst/>
              <a:gdLst>
                <a:gd name="connsiteX0" fmla="*/ 38157 w 2493584"/>
                <a:gd name="connsiteY0" fmla="*/ 1464494 h 1464494"/>
                <a:gd name="connsiteX1" fmla="*/ 0 w 2493584"/>
                <a:gd name="connsiteY1" fmla="*/ 1426452 h 1464494"/>
                <a:gd name="connsiteX2" fmla="*/ 5105 w 2493584"/>
                <a:gd name="connsiteY2" fmla="*/ 1407344 h 1464494"/>
                <a:gd name="connsiteX3" fmla="*/ 907885 w 2493584"/>
                <a:gd name="connsiteY3" fmla="*/ 495325 h 1464494"/>
                <a:gd name="connsiteX4" fmla="*/ 2454078 w 2493584"/>
                <a:gd name="connsiteY4" fmla="*/ 25 h 1464494"/>
                <a:gd name="connsiteX5" fmla="*/ 2493559 w 2493584"/>
                <a:gd name="connsiteY5" fmla="*/ 36744 h 1464494"/>
                <a:gd name="connsiteX6" fmla="*/ 2456840 w 2493584"/>
                <a:gd name="connsiteY6" fmla="*/ 76225 h 1464494"/>
                <a:gd name="connsiteX7" fmla="*/ 949414 w 2493584"/>
                <a:gd name="connsiteY7" fmla="*/ 559619 h 1464494"/>
                <a:gd name="connsiteX8" fmla="*/ 71209 w 2493584"/>
                <a:gd name="connsiteY8" fmla="*/ 1445444 h 1464494"/>
                <a:gd name="connsiteX9" fmla="*/ 38157 w 2493584"/>
                <a:gd name="connsiteY9" fmla="*/ 1464494 h 146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3584" h="1464494">
                  <a:moveTo>
                    <a:pt x="38157" y="1464494"/>
                  </a:moveTo>
                  <a:cubicBezTo>
                    <a:pt x="17116" y="1464523"/>
                    <a:pt x="29" y="1447492"/>
                    <a:pt x="0" y="1426452"/>
                  </a:cubicBezTo>
                  <a:cubicBezTo>
                    <a:pt x="-10" y="1419746"/>
                    <a:pt x="1753" y="1413154"/>
                    <a:pt x="5105" y="1407344"/>
                  </a:cubicBezTo>
                  <a:cubicBezTo>
                    <a:pt x="195034" y="1076636"/>
                    <a:pt x="524123" y="744214"/>
                    <a:pt x="907885" y="495325"/>
                  </a:cubicBezTo>
                  <a:cubicBezTo>
                    <a:pt x="1378229" y="190525"/>
                    <a:pt x="1912868" y="19075"/>
                    <a:pt x="2454078" y="25"/>
                  </a:cubicBezTo>
                  <a:cubicBezTo>
                    <a:pt x="2475119" y="-737"/>
                    <a:pt x="2492798" y="15704"/>
                    <a:pt x="2493559" y="36744"/>
                  </a:cubicBezTo>
                  <a:cubicBezTo>
                    <a:pt x="2494321" y="57785"/>
                    <a:pt x="2477881" y="75463"/>
                    <a:pt x="2456840" y="76225"/>
                  </a:cubicBezTo>
                  <a:cubicBezTo>
                    <a:pt x="1929441" y="95275"/>
                    <a:pt x="1408138" y="262153"/>
                    <a:pt x="949414" y="559619"/>
                  </a:cubicBezTo>
                  <a:cubicBezTo>
                    <a:pt x="575367" y="802126"/>
                    <a:pt x="255327" y="1125118"/>
                    <a:pt x="71209" y="1445444"/>
                  </a:cubicBezTo>
                  <a:cubicBezTo>
                    <a:pt x="64389" y="1457246"/>
                    <a:pt x="51787" y="1464513"/>
                    <a:pt x="38157" y="1464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643076D0-BFA2-1FC1-64D3-488AAC19D5D7}"/>
                </a:ext>
              </a:extLst>
            </p:cNvPr>
            <p:cNvSpPr/>
            <p:nvPr/>
          </p:nvSpPr>
          <p:spPr>
            <a:xfrm>
              <a:off x="4898306" y="3041911"/>
              <a:ext cx="2572047" cy="2114447"/>
            </a:xfrm>
            <a:custGeom>
              <a:avLst/>
              <a:gdLst>
                <a:gd name="connsiteX0" fmla="*/ 38310 w 2572047"/>
                <a:gd name="connsiteY0" fmla="*/ 2114447 h 2114447"/>
                <a:gd name="connsiteX1" fmla="*/ 22498 w 2572047"/>
                <a:gd name="connsiteY1" fmla="*/ 2111018 h 2114447"/>
                <a:gd name="connsiteX2" fmla="*/ 3353 w 2572047"/>
                <a:gd name="connsiteY2" fmla="*/ 2060650 h 2114447"/>
                <a:gd name="connsiteX3" fmla="*/ 3448 w 2572047"/>
                <a:gd name="connsiteY3" fmla="*/ 2060440 h 2114447"/>
                <a:gd name="connsiteX4" fmla="*/ 944804 w 2572047"/>
                <a:gd name="connsiteY4" fmla="*/ 701985 h 2114447"/>
                <a:gd name="connsiteX5" fmla="*/ 2530050 w 2572047"/>
                <a:gd name="connsiteY5" fmla="*/ 183 h 2114447"/>
                <a:gd name="connsiteX6" fmla="*/ 2571865 w 2572047"/>
                <a:gd name="connsiteY6" fmla="*/ 34568 h 2114447"/>
                <a:gd name="connsiteX7" fmla="*/ 2537480 w 2572047"/>
                <a:gd name="connsiteY7" fmla="*/ 76383 h 2114447"/>
                <a:gd name="connsiteX8" fmla="*/ 996144 w 2572047"/>
                <a:gd name="connsiteY8" fmla="*/ 758659 h 2114447"/>
                <a:gd name="connsiteX9" fmla="*/ 72219 w 2572047"/>
                <a:gd name="connsiteY9" fmla="*/ 2092159 h 2114447"/>
                <a:gd name="connsiteX10" fmla="*/ 38310 w 2572047"/>
                <a:gd name="connsiteY10" fmla="*/ 2114447 h 211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2047" h="2114447">
                  <a:moveTo>
                    <a:pt x="38310" y="2114447"/>
                  </a:moveTo>
                  <a:cubicBezTo>
                    <a:pt x="32862" y="2114428"/>
                    <a:pt x="27471" y="2113257"/>
                    <a:pt x="22498" y="2111018"/>
                  </a:cubicBezTo>
                  <a:cubicBezTo>
                    <a:pt x="3306" y="2102398"/>
                    <a:pt x="-5267" y="2079852"/>
                    <a:pt x="3353" y="2060650"/>
                  </a:cubicBezTo>
                  <a:cubicBezTo>
                    <a:pt x="3382" y="2060583"/>
                    <a:pt x="3420" y="2060507"/>
                    <a:pt x="3448" y="2060440"/>
                  </a:cubicBezTo>
                  <a:cubicBezTo>
                    <a:pt x="268339" y="1482559"/>
                    <a:pt x="576187" y="1038122"/>
                    <a:pt x="944804" y="701985"/>
                  </a:cubicBezTo>
                  <a:cubicBezTo>
                    <a:pt x="1390289" y="295553"/>
                    <a:pt x="1923689" y="59428"/>
                    <a:pt x="2530050" y="183"/>
                  </a:cubicBezTo>
                  <a:cubicBezTo>
                    <a:pt x="2551091" y="-1865"/>
                    <a:pt x="2569817" y="13527"/>
                    <a:pt x="2571865" y="34568"/>
                  </a:cubicBezTo>
                  <a:cubicBezTo>
                    <a:pt x="2573913" y="55609"/>
                    <a:pt x="2558520" y="74335"/>
                    <a:pt x="2537480" y="76383"/>
                  </a:cubicBezTo>
                  <a:cubicBezTo>
                    <a:pt x="1947787" y="134009"/>
                    <a:pt x="1429246" y="363562"/>
                    <a:pt x="996144" y="758659"/>
                  </a:cubicBezTo>
                  <a:cubicBezTo>
                    <a:pt x="635242" y="1087843"/>
                    <a:pt x="333204" y="1524183"/>
                    <a:pt x="72219" y="2092159"/>
                  </a:cubicBezTo>
                  <a:cubicBezTo>
                    <a:pt x="66142" y="2105494"/>
                    <a:pt x="52959" y="2114152"/>
                    <a:pt x="38310" y="2114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3" name="Freeform 54">
              <a:extLst>
                <a:ext uri="{FF2B5EF4-FFF2-40B4-BE49-F238E27FC236}">
                  <a16:creationId xmlns:a16="http://schemas.microsoft.com/office/drawing/2014/main" id="{A0C4F7F7-D3CB-896C-58F6-0F3F579B25C6}"/>
                </a:ext>
              </a:extLst>
            </p:cNvPr>
            <p:cNvSpPr/>
            <p:nvPr/>
          </p:nvSpPr>
          <p:spPr>
            <a:xfrm>
              <a:off x="5897317" y="3391487"/>
              <a:ext cx="1595459" cy="1884600"/>
            </a:xfrm>
            <a:custGeom>
              <a:avLst/>
              <a:gdLst>
                <a:gd name="connsiteX0" fmla="*/ 38186 w 1595459"/>
                <a:gd name="connsiteY0" fmla="*/ 1884600 h 1884600"/>
                <a:gd name="connsiteX1" fmla="*/ 0 w 1595459"/>
                <a:gd name="connsiteY1" fmla="*/ 1846586 h 1884600"/>
                <a:gd name="connsiteX2" fmla="*/ 848 w 1595459"/>
                <a:gd name="connsiteY2" fmla="*/ 1838499 h 1884600"/>
                <a:gd name="connsiteX3" fmla="*/ 592827 w 1595459"/>
                <a:gd name="connsiteY3" fmla="*/ 588152 h 1884600"/>
                <a:gd name="connsiteX4" fmla="*/ 1554852 w 1595459"/>
                <a:gd name="connsiteY4" fmla="*/ 79 h 1884600"/>
                <a:gd name="connsiteX5" fmla="*/ 1595381 w 1595459"/>
                <a:gd name="connsiteY5" fmla="*/ 35750 h 1884600"/>
                <a:gd name="connsiteX6" fmla="*/ 1559710 w 1595459"/>
                <a:gd name="connsiteY6" fmla="*/ 76279 h 1884600"/>
                <a:gd name="connsiteX7" fmla="*/ 651977 w 1595459"/>
                <a:gd name="connsiteY7" fmla="*/ 636730 h 1884600"/>
                <a:gd name="connsiteX8" fmla="*/ 75619 w 1595459"/>
                <a:gd name="connsiteY8" fmla="*/ 1854596 h 1884600"/>
                <a:gd name="connsiteX9" fmla="*/ 38186 w 1595459"/>
                <a:gd name="connsiteY9" fmla="*/ 1884600 h 18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95459" h="1884600">
                  <a:moveTo>
                    <a:pt x="38186" y="1884600"/>
                  </a:moveTo>
                  <a:cubicBezTo>
                    <a:pt x="17145" y="1884648"/>
                    <a:pt x="48" y="1867627"/>
                    <a:pt x="0" y="1846586"/>
                  </a:cubicBezTo>
                  <a:cubicBezTo>
                    <a:pt x="-9" y="1843871"/>
                    <a:pt x="277" y="1841157"/>
                    <a:pt x="848" y="1838499"/>
                  </a:cubicBezTo>
                  <a:cubicBezTo>
                    <a:pt x="99527" y="1377299"/>
                    <a:pt x="309839" y="933624"/>
                    <a:pt x="592827" y="588152"/>
                  </a:cubicBezTo>
                  <a:cubicBezTo>
                    <a:pt x="886959" y="229536"/>
                    <a:pt x="1228621" y="20653"/>
                    <a:pt x="1554852" y="79"/>
                  </a:cubicBezTo>
                  <a:cubicBezTo>
                    <a:pt x="1575892" y="-1264"/>
                    <a:pt x="1594038" y="14709"/>
                    <a:pt x="1595381" y="35750"/>
                  </a:cubicBezTo>
                  <a:cubicBezTo>
                    <a:pt x="1596724" y="56791"/>
                    <a:pt x="1580750" y="74936"/>
                    <a:pt x="1559710" y="76279"/>
                  </a:cubicBezTo>
                  <a:cubicBezTo>
                    <a:pt x="1254910" y="95329"/>
                    <a:pt x="932583" y="294592"/>
                    <a:pt x="651977" y="636730"/>
                  </a:cubicBezTo>
                  <a:cubicBezTo>
                    <a:pt x="376514" y="972581"/>
                    <a:pt x="171822" y="1405111"/>
                    <a:pt x="75619" y="1854596"/>
                  </a:cubicBezTo>
                  <a:cubicBezTo>
                    <a:pt x="71790" y="1872179"/>
                    <a:pt x="56188" y="1884695"/>
                    <a:pt x="38186" y="1884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4" name="Freeform 55">
              <a:extLst>
                <a:ext uri="{FF2B5EF4-FFF2-40B4-BE49-F238E27FC236}">
                  <a16:creationId xmlns:a16="http://schemas.microsoft.com/office/drawing/2014/main" id="{33DECE78-32D2-6079-5F55-7856D6B10084}"/>
                </a:ext>
              </a:extLst>
            </p:cNvPr>
            <p:cNvSpPr/>
            <p:nvPr/>
          </p:nvSpPr>
          <p:spPr>
            <a:xfrm>
              <a:off x="6602434" y="3751673"/>
              <a:ext cx="998549" cy="1181038"/>
            </a:xfrm>
            <a:custGeom>
              <a:avLst/>
              <a:gdLst>
                <a:gd name="connsiteX0" fmla="*/ 38109 w 998549"/>
                <a:gd name="connsiteY0" fmla="*/ 1181039 h 1181038"/>
                <a:gd name="connsiteX1" fmla="*/ 23250 w 998549"/>
                <a:gd name="connsiteY1" fmla="*/ 1178086 h 1181038"/>
                <a:gd name="connsiteX2" fmla="*/ 3029 w 998549"/>
                <a:gd name="connsiteY2" fmla="*/ 1128146 h 1181038"/>
                <a:gd name="connsiteX3" fmla="*/ 3057 w 998549"/>
                <a:gd name="connsiteY3" fmla="*/ 1128080 h 1181038"/>
                <a:gd name="connsiteX4" fmla="*/ 944985 w 998549"/>
                <a:gd name="connsiteY4" fmla="*/ 3272 h 1181038"/>
                <a:gd name="connsiteX5" fmla="*/ 995277 w 998549"/>
                <a:gd name="connsiteY5" fmla="*/ 22704 h 1181038"/>
                <a:gd name="connsiteX6" fmla="*/ 975845 w 998549"/>
                <a:gd name="connsiteY6" fmla="*/ 72996 h 1181038"/>
                <a:gd name="connsiteX7" fmla="*/ 73161 w 998549"/>
                <a:gd name="connsiteY7" fmla="*/ 1157798 h 1181038"/>
                <a:gd name="connsiteX8" fmla="*/ 38109 w 998549"/>
                <a:gd name="connsiteY8" fmla="*/ 1181039 h 118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8549" h="1181038">
                  <a:moveTo>
                    <a:pt x="38109" y="1181039"/>
                  </a:moveTo>
                  <a:cubicBezTo>
                    <a:pt x="33013" y="1181039"/>
                    <a:pt x="27965" y="1180029"/>
                    <a:pt x="23250" y="1178086"/>
                  </a:cubicBezTo>
                  <a:cubicBezTo>
                    <a:pt x="3876" y="1169875"/>
                    <a:pt x="-5182" y="1147520"/>
                    <a:pt x="3029" y="1128146"/>
                  </a:cubicBezTo>
                  <a:cubicBezTo>
                    <a:pt x="3038" y="1128118"/>
                    <a:pt x="3048" y="1128099"/>
                    <a:pt x="3057" y="1128080"/>
                  </a:cubicBezTo>
                  <a:cubicBezTo>
                    <a:pt x="250707" y="541721"/>
                    <a:pt x="559031" y="173770"/>
                    <a:pt x="944985" y="3272"/>
                  </a:cubicBezTo>
                  <a:cubicBezTo>
                    <a:pt x="964235" y="-5252"/>
                    <a:pt x="986752" y="3454"/>
                    <a:pt x="995277" y="22704"/>
                  </a:cubicBezTo>
                  <a:cubicBezTo>
                    <a:pt x="1003801" y="41954"/>
                    <a:pt x="995095" y="64470"/>
                    <a:pt x="975845" y="72996"/>
                  </a:cubicBezTo>
                  <a:cubicBezTo>
                    <a:pt x="608371" y="234921"/>
                    <a:pt x="313191" y="590108"/>
                    <a:pt x="73161" y="1157798"/>
                  </a:cubicBezTo>
                  <a:cubicBezTo>
                    <a:pt x="67199" y="1171876"/>
                    <a:pt x="53397" y="1181029"/>
                    <a:pt x="38109" y="1181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5" name="Freeform 56">
              <a:extLst>
                <a:ext uri="{FF2B5EF4-FFF2-40B4-BE49-F238E27FC236}">
                  <a16:creationId xmlns:a16="http://schemas.microsoft.com/office/drawing/2014/main" id="{42213BDB-049B-7E84-9E8C-83D9DECEC7CC}"/>
                </a:ext>
              </a:extLst>
            </p:cNvPr>
            <p:cNvSpPr/>
            <p:nvPr/>
          </p:nvSpPr>
          <p:spPr>
            <a:xfrm>
              <a:off x="5236787" y="1876583"/>
              <a:ext cx="1252329" cy="706979"/>
            </a:xfrm>
            <a:custGeom>
              <a:avLst/>
              <a:gdLst>
                <a:gd name="connsiteX0" fmla="*/ 38062 w 1252329"/>
                <a:gd name="connsiteY0" fmla="*/ 706978 h 706979"/>
                <a:gd name="connsiteX1" fmla="*/ 0 w 1252329"/>
                <a:gd name="connsiteY1" fmla="*/ 668840 h 706979"/>
                <a:gd name="connsiteX2" fmla="*/ 5105 w 1252329"/>
                <a:gd name="connsiteY2" fmla="*/ 649828 h 706979"/>
                <a:gd name="connsiteX3" fmla="*/ 233705 w 1252329"/>
                <a:gd name="connsiteY3" fmla="*/ 257017 h 706979"/>
                <a:gd name="connsiteX4" fmla="*/ 246469 w 1252329"/>
                <a:gd name="connsiteY4" fmla="*/ 243872 h 706979"/>
                <a:gd name="connsiteX5" fmla="*/ 628612 w 1252329"/>
                <a:gd name="connsiteY5" fmla="*/ 5747 h 706979"/>
                <a:gd name="connsiteX6" fmla="*/ 670998 w 1252329"/>
                <a:gd name="connsiteY6" fmla="*/ 7176 h 706979"/>
                <a:gd name="connsiteX7" fmla="*/ 994848 w 1252329"/>
                <a:gd name="connsiteY7" fmla="*/ 240443 h 706979"/>
                <a:gd name="connsiteX8" fmla="*/ 1004373 w 1252329"/>
                <a:gd name="connsiteY8" fmla="*/ 250540 h 706979"/>
                <a:gd name="connsiteX9" fmla="*/ 1245451 w 1252329"/>
                <a:gd name="connsiteY9" fmla="*/ 618967 h 706979"/>
                <a:gd name="connsiteX10" fmla="*/ 1236059 w 1252329"/>
                <a:gd name="connsiteY10" fmla="*/ 672021 h 706979"/>
                <a:gd name="connsiteX11" fmla="*/ 1183005 w 1252329"/>
                <a:gd name="connsiteY11" fmla="*/ 662629 h 706979"/>
                <a:gd name="connsiteX12" fmla="*/ 1181729 w 1252329"/>
                <a:gd name="connsiteY12" fmla="*/ 660686 h 706979"/>
                <a:gd name="connsiteX13" fmla="*/ 944937 w 1252329"/>
                <a:gd name="connsiteY13" fmla="*/ 297689 h 706979"/>
                <a:gd name="connsiteX14" fmla="*/ 647567 w 1252329"/>
                <a:gd name="connsiteY14" fmla="*/ 83471 h 706979"/>
                <a:gd name="connsiteX15" fmla="*/ 295142 w 1252329"/>
                <a:gd name="connsiteY15" fmla="*/ 303404 h 706979"/>
                <a:gd name="connsiteX16" fmla="*/ 71399 w 1252329"/>
                <a:gd name="connsiteY16" fmla="*/ 688023 h 706979"/>
                <a:gd name="connsiteX17" fmla="*/ 38062 w 1252329"/>
                <a:gd name="connsiteY17" fmla="*/ 706978 h 70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2329" h="706979">
                  <a:moveTo>
                    <a:pt x="38062" y="706978"/>
                  </a:moveTo>
                  <a:cubicBezTo>
                    <a:pt x="17021" y="706959"/>
                    <a:pt x="-19" y="689881"/>
                    <a:pt x="0" y="668840"/>
                  </a:cubicBezTo>
                  <a:cubicBezTo>
                    <a:pt x="9" y="662163"/>
                    <a:pt x="1772" y="655610"/>
                    <a:pt x="5105" y="649828"/>
                  </a:cubicBezTo>
                  <a:lnTo>
                    <a:pt x="233705" y="257017"/>
                  </a:lnTo>
                  <a:cubicBezTo>
                    <a:pt x="236858" y="251683"/>
                    <a:pt x="241230" y="247187"/>
                    <a:pt x="246469" y="243872"/>
                  </a:cubicBezTo>
                  <a:lnTo>
                    <a:pt x="628612" y="5747"/>
                  </a:lnTo>
                  <a:cubicBezTo>
                    <a:pt x="641728" y="-2406"/>
                    <a:pt x="658463" y="-1844"/>
                    <a:pt x="670998" y="7176"/>
                  </a:cubicBezTo>
                  <a:lnTo>
                    <a:pt x="994848" y="240443"/>
                  </a:lnTo>
                  <a:cubicBezTo>
                    <a:pt x="998601" y="243206"/>
                    <a:pt x="1001830" y="246625"/>
                    <a:pt x="1004373" y="250540"/>
                  </a:cubicBezTo>
                  <a:lnTo>
                    <a:pt x="1245451" y="618967"/>
                  </a:lnTo>
                  <a:cubicBezTo>
                    <a:pt x="1257510" y="636217"/>
                    <a:pt x="1253299" y="659962"/>
                    <a:pt x="1236059" y="672021"/>
                  </a:cubicBezTo>
                  <a:cubicBezTo>
                    <a:pt x="1218809" y="684080"/>
                    <a:pt x="1195054" y="679879"/>
                    <a:pt x="1183005" y="662629"/>
                  </a:cubicBezTo>
                  <a:cubicBezTo>
                    <a:pt x="1182557" y="661991"/>
                    <a:pt x="1182129" y="661344"/>
                    <a:pt x="1181729" y="660686"/>
                  </a:cubicBezTo>
                  <a:lnTo>
                    <a:pt x="944937" y="297689"/>
                  </a:lnTo>
                  <a:lnTo>
                    <a:pt x="647567" y="83471"/>
                  </a:lnTo>
                  <a:lnTo>
                    <a:pt x="295142" y="303404"/>
                  </a:lnTo>
                  <a:lnTo>
                    <a:pt x="71399" y="688023"/>
                  </a:lnTo>
                  <a:cubicBezTo>
                    <a:pt x="64513" y="699882"/>
                    <a:pt x="51778" y="707121"/>
                    <a:pt x="38062" y="706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6" name="Freeform 57">
              <a:extLst>
                <a:ext uri="{FF2B5EF4-FFF2-40B4-BE49-F238E27FC236}">
                  <a16:creationId xmlns:a16="http://schemas.microsoft.com/office/drawing/2014/main" id="{C542C409-1B22-F3A3-FDD3-47B21149EF10}"/>
                </a:ext>
              </a:extLst>
            </p:cNvPr>
            <p:cNvSpPr/>
            <p:nvPr/>
          </p:nvSpPr>
          <p:spPr>
            <a:xfrm>
              <a:off x="5339715" y="2341245"/>
              <a:ext cx="76200" cy="795528"/>
            </a:xfrm>
            <a:custGeom>
              <a:avLst/>
              <a:gdLst>
                <a:gd name="connsiteX0" fmla="*/ 38100 w 76200"/>
                <a:gd name="connsiteY0" fmla="*/ 795528 h 795528"/>
                <a:gd name="connsiteX1" fmla="*/ 0 w 76200"/>
                <a:gd name="connsiteY1" fmla="*/ 757428 h 795528"/>
                <a:gd name="connsiteX2" fmla="*/ 0 w 76200"/>
                <a:gd name="connsiteY2" fmla="*/ 38100 h 795528"/>
                <a:gd name="connsiteX3" fmla="*/ 38100 w 76200"/>
                <a:gd name="connsiteY3" fmla="*/ 0 h 795528"/>
                <a:gd name="connsiteX4" fmla="*/ 76200 w 76200"/>
                <a:gd name="connsiteY4" fmla="*/ 38100 h 795528"/>
                <a:gd name="connsiteX5" fmla="*/ 76200 w 76200"/>
                <a:gd name="connsiteY5" fmla="*/ 757428 h 795528"/>
                <a:gd name="connsiteX6" fmla="*/ 38100 w 76200"/>
                <a:gd name="connsiteY6" fmla="*/ 795528 h 79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795528">
                  <a:moveTo>
                    <a:pt x="38100" y="795528"/>
                  </a:moveTo>
                  <a:cubicBezTo>
                    <a:pt x="17059" y="795528"/>
                    <a:pt x="0" y="778469"/>
                    <a:pt x="0" y="757428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cubicBezTo>
                    <a:pt x="59141" y="0"/>
                    <a:pt x="76200" y="17059"/>
                    <a:pt x="76200" y="38100"/>
                  </a:cubicBezTo>
                  <a:lnTo>
                    <a:pt x="76200" y="757428"/>
                  </a:lnTo>
                  <a:cubicBezTo>
                    <a:pt x="76200" y="778469"/>
                    <a:pt x="59141" y="795528"/>
                    <a:pt x="38100" y="795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7" name="Freeform 58">
              <a:extLst>
                <a:ext uri="{FF2B5EF4-FFF2-40B4-BE49-F238E27FC236}">
                  <a16:creationId xmlns:a16="http://schemas.microsoft.com/office/drawing/2014/main" id="{8335DC96-627A-D132-EC80-359DCD219343}"/>
                </a:ext>
              </a:extLst>
            </p:cNvPr>
            <p:cNvSpPr/>
            <p:nvPr/>
          </p:nvSpPr>
          <p:spPr>
            <a:xfrm>
              <a:off x="6340983" y="2507741"/>
              <a:ext cx="76200" cy="400050"/>
            </a:xfrm>
            <a:custGeom>
              <a:avLst/>
              <a:gdLst>
                <a:gd name="connsiteX0" fmla="*/ 38100 w 76200"/>
                <a:gd name="connsiteY0" fmla="*/ 400050 h 400050"/>
                <a:gd name="connsiteX1" fmla="*/ 0 w 76200"/>
                <a:gd name="connsiteY1" fmla="*/ 361950 h 400050"/>
                <a:gd name="connsiteX2" fmla="*/ 0 w 76200"/>
                <a:gd name="connsiteY2" fmla="*/ 38100 h 400050"/>
                <a:gd name="connsiteX3" fmla="*/ 38100 w 76200"/>
                <a:gd name="connsiteY3" fmla="*/ 0 h 400050"/>
                <a:gd name="connsiteX4" fmla="*/ 76200 w 76200"/>
                <a:gd name="connsiteY4" fmla="*/ 38100 h 400050"/>
                <a:gd name="connsiteX5" fmla="*/ 76200 w 76200"/>
                <a:gd name="connsiteY5" fmla="*/ 361950 h 400050"/>
                <a:gd name="connsiteX6" fmla="*/ 38100 w 76200"/>
                <a:gd name="connsiteY6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400050">
                  <a:moveTo>
                    <a:pt x="38100" y="400050"/>
                  </a:moveTo>
                  <a:cubicBezTo>
                    <a:pt x="17059" y="400050"/>
                    <a:pt x="0" y="382991"/>
                    <a:pt x="0" y="361950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cubicBezTo>
                    <a:pt x="59141" y="0"/>
                    <a:pt x="76200" y="17059"/>
                    <a:pt x="76200" y="38100"/>
                  </a:cubicBezTo>
                  <a:lnTo>
                    <a:pt x="76200" y="361950"/>
                  </a:lnTo>
                  <a:cubicBezTo>
                    <a:pt x="76200" y="382991"/>
                    <a:pt x="59141" y="400050"/>
                    <a:pt x="38100" y="400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8" name="Freeform 59">
              <a:extLst>
                <a:ext uri="{FF2B5EF4-FFF2-40B4-BE49-F238E27FC236}">
                  <a16:creationId xmlns:a16="http://schemas.microsoft.com/office/drawing/2014/main" id="{78A47B91-3C83-D649-5289-9DDBFA87B77F}"/>
                </a:ext>
              </a:extLst>
            </p:cNvPr>
            <p:cNvSpPr/>
            <p:nvPr/>
          </p:nvSpPr>
          <p:spPr>
            <a:xfrm>
              <a:off x="7072693" y="2343150"/>
              <a:ext cx="76200" cy="364331"/>
            </a:xfrm>
            <a:custGeom>
              <a:avLst/>
              <a:gdLst>
                <a:gd name="connsiteX0" fmla="*/ 38100 w 76200"/>
                <a:gd name="connsiteY0" fmla="*/ 364331 h 364331"/>
                <a:gd name="connsiteX1" fmla="*/ 0 w 76200"/>
                <a:gd name="connsiteY1" fmla="*/ 326231 h 364331"/>
                <a:gd name="connsiteX2" fmla="*/ 0 w 76200"/>
                <a:gd name="connsiteY2" fmla="*/ 38100 h 364331"/>
                <a:gd name="connsiteX3" fmla="*/ 38100 w 76200"/>
                <a:gd name="connsiteY3" fmla="*/ 0 h 364331"/>
                <a:gd name="connsiteX4" fmla="*/ 76200 w 76200"/>
                <a:gd name="connsiteY4" fmla="*/ 38100 h 364331"/>
                <a:gd name="connsiteX5" fmla="*/ 76200 w 76200"/>
                <a:gd name="connsiteY5" fmla="*/ 326612 h 364331"/>
                <a:gd name="connsiteX6" fmla="*/ 38100 w 76200"/>
                <a:gd name="connsiteY6" fmla="*/ 364331 h 36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364331">
                  <a:moveTo>
                    <a:pt x="38100" y="364331"/>
                  </a:moveTo>
                  <a:cubicBezTo>
                    <a:pt x="17059" y="364331"/>
                    <a:pt x="0" y="347272"/>
                    <a:pt x="0" y="326231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cubicBezTo>
                    <a:pt x="59141" y="0"/>
                    <a:pt x="76200" y="17059"/>
                    <a:pt x="76200" y="38100"/>
                  </a:cubicBezTo>
                  <a:lnTo>
                    <a:pt x="76200" y="326612"/>
                  </a:lnTo>
                  <a:cubicBezTo>
                    <a:pt x="75990" y="347501"/>
                    <a:pt x="58998" y="364331"/>
                    <a:pt x="38100" y="3643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9" name="Freeform 60">
              <a:extLst>
                <a:ext uri="{FF2B5EF4-FFF2-40B4-BE49-F238E27FC236}">
                  <a16:creationId xmlns:a16="http://schemas.microsoft.com/office/drawing/2014/main" id="{25F2C620-0A71-C241-E1FA-43A2EDACAC9A}"/>
                </a:ext>
              </a:extLst>
            </p:cNvPr>
            <p:cNvSpPr/>
            <p:nvPr/>
          </p:nvSpPr>
          <p:spPr>
            <a:xfrm>
              <a:off x="4726316" y="2873217"/>
              <a:ext cx="945128" cy="435862"/>
            </a:xfrm>
            <a:custGeom>
              <a:avLst/>
              <a:gdLst>
                <a:gd name="connsiteX0" fmla="*/ 906959 w 945128"/>
                <a:gd name="connsiteY0" fmla="*/ 435863 h 435862"/>
                <a:gd name="connsiteX1" fmla="*/ 884290 w 945128"/>
                <a:gd name="connsiteY1" fmla="*/ 428338 h 435862"/>
                <a:gd name="connsiteX2" fmla="*/ 33422 w 945128"/>
                <a:gd name="connsiteY2" fmla="*/ 75913 h 435862"/>
                <a:gd name="connsiteX3" fmla="*/ 294 w 945128"/>
                <a:gd name="connsiteY3" fmla="*/ 33422 h 435862"/>
                <a:gd name="connsiteX4" fmla="*/ 42785 w 945128"/>
                <a:gd name="connsiteY4" fmla="*/ 294 h 435862"/>
                <a:gd name="connsiteX5" fmla="*/ 44661 w 945128"/>
                <a:gd name="connsiteY5" fmla="*/ 570 h 435862"/>
                <a:gd name="connsiteX6" fmla="*/ 929629 w 945128"/>
                <a:gd name="connsiteY6" fmla="*/ 366997 h 435862"/>
                <a:gd name="connsiteX7" fmla="*/ 937697 w 945128"/>
                <a:gd name="connsiteY7" fmla="*/ 420270 h 435862"/>
                <a:gd name="connsiteX8" fmla="*/ 906959 w 945128"/>
                <a:gd name="connsiteY8" fmla="*/ 435767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128" h="435862">
                  <a:moveTo>
                    <a:pt x="906959" y="435863"/>
                  </a:moveTo>
                  <a:cubicBezTo>
                    <a:pt x="898787" y="435853"/>
                    <a:pt x="890843" y="433215"/>
                    <a:pt x="884290" y="428338"/>
                  </a:cubicBezTo>
                  <a:cubicBezTo>
                    <a:pt x="633687" y="243162"/>
                    <a:pt x="341565" y="122166"/>
                    <a:pt x="33422" y="75913"/>
                  </a:cubicBezTo>
                  <a:cubicBezTo>
                    <a:pt x="12543" y="73322"/>
                    <a:pt x="-2297" y="54301"/>
                    <a:pt x="294" y="33422"/>
                  </a:cubicBezTo>
                  <a:cubicBezTo>
                    <a:pt x="2884" y="12533"/>
                    <a:pt x="21906" y="-2297"/>
                    <a:pt x="42785" y="294"/>
                  </a:cubicBezTo>
                  <a:cubicBezTo>
                    <a:pt x="43413" y="370"/>
                    <a:pt x="44042" y="465"/>
                    <a:pt x="44661" y="570"/>
                  </a:cubicBezTo>
                  <a:cubicBezTo>
                    <a:pt x="365130" y="48662"/>
                    <a:pt x="668958" y="174468"/>
                    <a:pt x="929629" y="366997"/>
                  </a:cubicBezTo>
                  <a:cubicBezTo>
                    <a:pt x="946564" y="379484"/>
                    <a:pt x="950184" y="403335"/>
                    <a:pt x="937697" y="420270"/>
                  </a:cubicBezTo>
                  <a:cubicBezTo>
                    <a:pt x="930496" y="430033"/>
                    <a:pt x="919085" y="435786"/>
                    <a:pt x="906959" y="4357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0" name="Freeform 61">
              <a:extLst>
                <a:ext uri="{FF2B5EF4-FFF2-40B4-BE49-F238E27FC236}">
                  <a16:creationId xmlns:a16="http://schemas.microsoft.com/office/drawing/2014/main" id="{20023E64-BA64-F9AB-38D0-DBFB7AA27661}"/>
                </a:ext>
              </a:extLst>
            </p:cNvPr>
            <p:cNvSpPr/>
            <p:nvPr/>
          </p:nvSpPr>
          <p:spPr>
            <a:xfrm>
              <a:off x="4612265" y="3267764"/>
              <a:ext cx="626996" cy="344210"/>
            </a:xfrm>
            <a:custGeom>
              <a:avLst/>
              <a:gdLst>
                <a:gd name="connsiteX0" fmla="*/ 588860 w 626996"/>
                <a:gd name="connsiteY0" fmla="*/ 344020 h 344210"/>
                <a:gd name="connsiteX1" fmla="*/ 557523 w 626996"/>
                <a:gd name="connsiteY1" fmla="*/ 327637 h 344210"/>
                <a:gd name="connsiteX2" fmla="*/ 253771 w 626996"/>
                <a:gd name="connsiteY2" fmla="*/ 139328 h 344210"/>
                <a:gd name="connsiteX3" fmla="*/ 30695 w 626996"/>
                <a:gd name="connsiteY3" fmla="*/ 75510 h 344210"/>
                <a:gd name="connsiteX4" fmla="*/ 739 w 626996"/>
                <a:gd name="connsiteY4" fmla="*/ 30695 h 344210"/>
                <a:gd name="connsiteX5" fmla="*/ 45554 w 626996"/>
                <a:gd name="connsiteY5" fmla="*/ 739 h 344210"/>
                <a:gd name="connsiteX6" fmla="*/ 620197 w 626996"/>
                <a:gd name="connsiteY6" fmla="*/ 284394 h 344210"/>
                <a:gd name="connsiteX7" fmla="*/ 610606 w 626996"/>
                <a:gd name="connsiteY7" fmla="*/ 337419 h 344210"/>
                <a:gd name="connsiteX8" fmla="*/ 588860 w 626996"/>
                <a:gd name="connsiteY8" fmla="*/ 344211 h 34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996" h="344210">
                  <a:moveTo>
                    <a:pt x="588860" y="344020"/>
                  </a:moveTo>
                  <a:cubicBezTo>
                    <a:pt x="576364" y="344030"/>
                    <a:pt x="564648" y="337905"/>
                    <a:pt x="557523" y="327637"/>
                  </a:cubicBezTo>
                  <a:cubicBezTo>
                    <a:pt x="509898" y="259343"/>
                    <a:pt x="405123" y="194287"/>
                    <a:pt x="253771" y="139328"/>
                  </a:cubicBezTo>
                  <a:cubicBezTo>
                    <a:pt x="180914" y="113105"/>
                    <a:pt x="106390" y="91779"/>
                    <a:pt x="30695" y="75510"/>
                  </a:cubicBezTo>
                  <a:cubicBezTo>
                    <a:pt x="10045" y="71405"/>
                    <a:pt x="-3366" y="51346"/>
                    <a:pt x="739" y="30695"/>
                  </a:cubicBezTo>
                  <a:cubicBezTo>
                    <a:pt x="4844" y="10045"/>
                    <a:pt x="24904" y="-3366"/>
                    <a:pt x="45554" y="739"/>
                  </a:cubicBezTo>
                  <a:cubicBezTo>
                    <a:pt x="63461" y="4359"/>
                    <a:pt x="485895" y="90655"/>
                    <a:pt x="620197" y="284394"/>
                  </a:cubicBezTo>
                  <a:cubicBezTo>
                    <a:pt x="632189" y="301681"/>
                    <a:pt x="627903" y="325418"/>
                    <a:pt x="610606" y="337419"/>
                  </a:cubicBezTo>
                  <a:cubicBezTo>
                    <a:pt x="604224" y="341848"/>
                    <a:pt x="596633" y="344220"/>
                    <a:pt x="588860" y="3442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1" name="Freeform 62">
              <a:extLst>
                <a:ext uri="{FF2B5EF4-FFF2-40B4-BE49-F238E27FC236}">
                  <a16:creationId xmlns:a16="http://schemas.microsoft.com/office/drawing/2014/main" id="{D3C02FDC-EB0A-0CDD-E0E3-2BBDA4812578}"/>
                </a:ext>
              </a:extLst>
            </p:cNvPr>
            <p:cNvSpPr/>
            <p:nvPr/>
          </p:nvSpPr>
          <p:spPr>
            <a:xfrm>
              <a:off x="4599087" y="3756839"/>
              <a:ext cx="313855" cy="194892"/>
            </a:xfrm>
            <a:custGeom>
              <a:avLst/>
              <a:gdLst>
                <a:gd name="connsiteX0" fmla="*/ 275998 w 313855"/>
                <a:gd name="connsiteY0" fmla="*/ 194893 h 194892"/>
                <a:gd name="connsiteX1" fmla="*/ 251138 w 313855"/>
                <a:gd name="connsiteY1" fmla="*/ 185368 h 194892"/>
                <a:gd name="connsiteX2" fmla="*/ 30063 w 313855"/>
                <a:gd name="connsiteY2" fmla="*/ 75354 h 194892"/>
                <a:gd name="connsiteX3" fmla="*/ 868 w 313855"/>
                <a:gd name="connsiteY3" fmla="*/ 30063 h 194892"/>
                <a:gd name="connsiteX4" fmla="*/ 46160 w 313855"/>
                <a:gd name="connsiteY4" fmla="*/ 868 h 194892"/>
                <a:gd name="connsiteX5" fmla="*/ 300954 w 313855"/>
                <a:gd name="connsiteY5" fmla="*/ 127932 h 194892"/>
                <a:gd name="connsiteX6" fmla="*/ 304326 w 313855"/>
                <a:gd name="connsiteY6" fmla="*/ 181710 h 194892"/>
                <a:gd name="connsiteX7" fmla="*/ 275998 w 313855"/>
                <a:gd name="connsiteY7" fmla="*/ 194607 h 19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855" h="194892">
                  <a:moveTo>
                    <a:pt x="275998" y="194893"/>
                  </a:moveTo>
                  <a:cubicBezTo>
                    <a:pt x="266835" y="194807"/>
                    <a:pt x="258005" y="191425"/>
                    <a:pt x="251138" y="185368"/>
                  </a:cubicBezTo>
                  <a:cubicBezTo>
                    <a:pt x="187825" y="130751"/>
                    <a:pt x="111806" y="92927"/>
                    <a:pt x="30063" y="75354"/>
                  </a:cubicBezTo>
                  <a:cubicBezTo>
                    <a:pt x="9498" y="70906"/>
                    <a:pt x="-3580" y="50627"/>
                    <a:pt x="868" y="30063"/>
                  </a:cubicBezTo>
                  <a:cubicBezTo>
                    <a:pt x="5317" y="9498"/>
                    <a:pt x="25595" y="-3580"/>
                    <a:pt x="46160" y="868"/>
                  </a:cubicBezTo>
                  <a:cubicBezTo>
                    <a:pt x="140400" y="21204"/>
                    <a:pt x="228011" y="64895"/>
                    <a:pt x="300954" y="127932"/>
                  </a:cubicBezTo>
                  <a:cubicBezTo>
                    <a:pt x="316737" y="141848"/>
                    <a:pt x="318251" y="165927"/>
                    <a:pt x="304326" y="181710"/>
                  </a:cubicBezTo>
                  <a:cubicBezTo>
                    <a:pt x="297153" y="189844"/>
                    <a:pt x="286847" y="194540"/>
                    <a:pt x="275998" y="194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2" name="Freeform 63">
              <a:extLst>
                <a:ext uri="{FF2B5EF4-FFF2-40B4-BE49-F238E27FC236}">
                  <a16:creationId xmlns:a16="http://schemas.microsoft.com/office/drawing/2014/main" id="{94371DAD-6546-4A48-5469-4C29234AB8FE}"/>
                </a:ext>
              </a:extLst>
            </p:cNvPr>
            <p:cNvSpPr/>
            <p:nvPr/>
          </p:nvSpPr>
          <p:spPr>
            <a:xfrm>
              <a:off x="5573363" y="2539841"/>
              <a:ext cx="543591" cy="596931"/>
            </a:xfrm>
            <a:custGeom>
              <a:avLst/>
              <a:gdLst>
                <a:gd name="connsiteX0" fmla="*/ 38100 w 543591"/>
                <a:gd name="connsiteY0" fmla="*/ 596932 h 596931"/>
                <a:gd name="connsiteX1" fmla="*/ 0 w 543591"/>
                <a:gd name="connsiteY1" fmla="*/ 558832 h 596931"/>
                <a:gd name="connsiteX2" fmla="*/ 0 w 543591"/>
                <a:gd name="connsiteY2" fmla="*/ 38100 h 596931"/>
                <a:gd name="connsiteX3" fmla="*/ 38100 w 543591"/>
                <a:gd name="connsiteY3" fmla="*/ 0 h 596931"/>
                <a:gd name="connsiteX4" fmla="*/ 505492 w 543591"/>
                <a:gd name="connsiteY4" fmla="*/ 0 h 596931"/>
                <a:gd name="connsiteX5" fmla="*/ 543592 w 543591"/>
                <a:gd name="connsiteY5" fmla="*/ 38100 h 596931"/>
                <a:gd name="connsiteX6" fmla="*/ 543592 w 543591"/>
                <a:gd name="connsiteY6" fmla="*/ 431959 h 596931"/>
                <a:gd name="connsiteX7" fmla="*/ 505492 w 543591"/>
                <a:gd name="connsiteY7" fmla="*/ 470059 h 596931"/>
                <a:gd name="connsiteX8" fmla="*/ 467392 w 543591"/>
                <a:gd name="connsiteY8" fmla="*/ 431959 h 596931"/>
                <a:gd name="connsiteX9" fmla="*/ 467392 w 543591"/>
                <a:gd name="connsiteY9" fmla="*/ 76200 h 596931"/>
                <a:gd name="connsiteX10" fmla="*/ 76200 w 543591"/>
                <a:gd name="connsiteY10" fmla="*/ 76200 h 596931"/>
                <a:gd name="connsiteX11" fmla="*/ 76200 w 543591"/>
                <a:gd name="connsiteY11" fmla="*/ 558832 h 596931"/>
                <a:gd name="connsiteX12" fmla="*/ 38100 w 543591"/>
                <a:gd name="connsiteY12" fmla="*/ 596932 h 596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3591" h="596931">
                  <a:moveTo>
                    <a:pt x="38100" y="596932"/>
                  </a:moveTo>
                  <a:cubicBezTo>
                    <a:pt x="17059" y="596932"/>
                    <a:pt x="0" y="579872"/>
                    <a:pt x="0" y="558832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505492" y="0"/>
                  </a:lnTo>
                  <a:cubicBezTo>
                    <a:pt x="526532" y="0"/>
                    <a:pt x="543592" y="17059"/>
                    <a:pt x="543592" y="38100"/>
                  </a:cubicBezTo>
                  <a:lnTo>
                    <a:pt x="543592" y="431959"/>
                  </a:lnTo>
                  <a:cubicBezTo>
                    <a:pt x="543592" y="453000"/>
                    <a:pt x="526532" y="470059"/>
                    <a:pt x="505492" y="470059"/>
                  </a:cubicBezTo>
                  <a:cubicBezTo>
                    <a:pt x="484451" y="470059"/>
                    <a:pt x="467392" y="453000"/>
                    <a:pt x="467392" y="431959"/>
                  </a:cubicBezTo>
                  <a:lnTo>
                    <a:pt x="467392" y="76200"/>
                  </a:lnTo>
                  <a:lnTo>
                    <a:pt x="76200" y="76200"/>
                  </a:lnTo>
                  <a:lnTo>
                    <a:pt x="76200" y="558832"/>
                  </a:lnTo>
                  <a:cubicBezTo>
                    <a:pt x="76200" y="579872"/>
                    <a:pt x="59141" y="596932"/>
                    <a:pt x="38100" y="5969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3" name="Freeform 64">
              <a:extLst>
                <a:ext uri="{FF2B5EF4-FFF2-40B4-BE49-F238E27FC236}">
                  <a16:creationId xmlns:a16="http://schemas.microsoft.com/office/drawing/2014/main" id="{07B265F9-1671-56C3-2E53-B08F1EEBBF78}"/>
                </a:ext>
              </a:extLst>
            </p:cNvPr>
            <p:cNvSpPr/>
            <p:nvPr/>
          </p:nvSpPr>
          <p:spPr>
            <a:xfrm>
              <a:off x="5721762" y="2162175"/>
              <a:ext cx="251746" cy="251936"/>
            </a:xfrm>
            <a:custGeom>
              <a:avLst/>
              <a:gdLst>
                <a:gd name="connsiteX0" fmla="*/ 213646 w 251746"/>
                <a:gd name="connsiteY0" fmla="*/ 251936 h 251936"/>
                <a:gd name="connsiteX1" fmla="*/ 38100 w 251746"/>
                <a:gd name="connsiteY1" fmla="*/ 251936 h 251936"/>
                <a:gd name="connsiteX2" fmla="*/ 0 w 251746"/>
                <a:gd name="connsiteY2" fmla="*/ 213836 h 251936"/>
                <a:gd name="connsiteX3" fmla="*/ 0 w 251746"/>
                <a:gd name="connsiteY3" fmla="*/ 38100 h 251936"/>
                <a:gd name="connsiteX4" fmla="*/ 38100 w 251746"/>
                <a:gd name="connsiteY4" fmla="*/ 0 h 251936"/>
                <a:gd name="connsiteX5" fmla="*/ 213646 w 251746"/>
                <a:gd name="connsiteY5" fmla="*/ 0 h 251936"/>
                <a:gd name="connsiteX6" fmla="*/ 251746 w 251746"/>
                <a:gd name="connsiteY6" fmla="*/ 38100 h 251936"/>
                <a:gd name="connsiteX7" fmla="*/ 251746 w 251746"/>
                <a:gd name="connsiteY7" fmla="*/ 213741 h 251936"/>
                <a:gd name="connsiteX8" fmla="*/ 213741 w 251746"/>
                <a:gd name="connsiteY8" fmla="*/ 251936 h 251936"/>
                <a:gd name="connsiteX9" fmla="*/ 213646 w 251746"/>
                <a:gd name="connsiteY9" fmla="*/ 251936 h 251936"/>
                <a:gd name="connsiteX10" fmla="*/ 76200 w 251746"/>
                <a:gd name="connsiteY10" fmla="*/ 175736 h 251936"/>
                <a:gd name="connsiteX11" fmla="*/ 175546 w 251746"/>
                <a:gd name="connsiteY11" fmla="*/ 175736 h 251936"/>
                <a:gd name="connsiteX12" fmla="*/ 175546 w 251746"/>
                <a:gd name="connsiteY12" fmla="*/ 76200 h 251936"/>
                <a:gd name="connsiteX13" fmla="*/ 76200 w 251746"/>
                <a:gd name="connsiteY13" fmla="*/ 76200 h 25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1746" h="251936">
                  <a:moveTo>
                    <a:pt x="213646" y="251936"/>
                  </a:moveTo>
                  <a:lnTo>
                    <a:pt x="38100" y="251936"/>
                  </a:lnTo>
                  <a:cubicBezTo>
                    <a:pt x="17059" y="251936"/>
                    <a:pt x="0" y="234877"/>
                    <a:pt x="0" y="213836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213646" y="0"/>
                  </a:lnTo>
                  <a:cubicBezTo>
                    <a:pt x="234687" y="0"/>
                    <a:pt x="251746" y="17059"/>
                    <a:pt x="251746" y="38100"/>
                  </a:cubicBezTo>
                  <a:lnTo>
                    <a:pt x="251746" y="213741"/>
                  </a:lnTo>
                  <a:cubicBezTo>
                    <a:pt x="251803" y="234782"/>
                    <a:pt x="234782" y="251879"/>
                    <a:pt x="213741" y="251936"/>
                  </a:cubicBezTo>
                  <a:cubicBezTo>
                    <a:pt x="213713" y="251936"/>
                    <a:pt x="213674" y="251936"/>
                    <a:pt x="213646" y="251936"/>
                  </a:cubicBezTo>
                  <a:close/>
                  <a:moveTo>
                    <a:pt x="76200" y="175736"/>
                  </a:moveTo>
                  <a:lnTo>
                    <a:pt x="175546" y="175736"/>
                  </a:lnTo>
                  <a:lnTo>
                    <a:pt x="175546" y="76200"/>
                  </a:lnTo>
                  <a:lnTo>
                    <a:pt x="7620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1FE5135-D467-3EB8-2F8C-984C83F5DFD8}"/>
              </a:ext>
            </a:extLst>
          </p:cNvPr>
          <p:cNvGrpSpPr/>
          <p:nvPr/>
        </p:nvGrpSpPr>
        <p:grpSpPr>
          <a:xfrm>
            <a:off x="8100994" y="3513817"/>
            <a:ext cx="421004" cy="548462"/>
            <a:chOff x="4731924" y="1654939"/>
            <a:chExt cx="2737580" cy="3566379"/>
          </a:xfrm>
          <a:solidFill>
            <a:srgbClr val="FFFFFF"/>
          </a:solidFill>
        </p:grpSpPr>
        <p:sp>
          <p:nvSpPr>
            <p:cNvPr id="105" name="Freeform 88">
              <a:extLst>
                <a:ext uri="{FF2B5EF4-FFF2-40B4-BE49-F238E27FC236}">
                  <a16:creationId xmlns:a16="http://schemas.microsoft.com/office/drawing/2014/main" id="{61B89279-9EBE-AB68-4191-FC983282E360}"/>
                </a:ext>
              </a:extLst>
            </p:cNvPr>
            <p:cNvSpPr/>
            <p:nvPr/>
          </p:nvSpPr>
          <p:spPr>
            <a:xfrm>
              <a:off x="5043724" y="1654939"/>
              <a:ext cx="2113029" cy="3203382"/>
            </a:xfrm>
            <a:custGeom>
              <a:avLst/>
              <a:gdLst>
                <a:gd name="connsiteX0" fmla="*/ 1056562 w 2113029"/>
                <a:gd name="connsiteY0" fmla="*/ 3203383 h 3203382"/>
                <a:gd name="connsiteX1" fmla="*/ 1023700 w 2113029"/>
                <a:gd name="connsiteY1" fmla="*/ 3183761 h 3203382"/>
                <a:gd name="connsiteX2" fmla="*/ 114730 w 2113029"/>
                <a:gd name="connsiteY2" fmla="*/ 1544889 h 3203382"/>
                <a:gd name="connsiteX3" fmla="*/ 111301 w 2113029"/>
                <a:gd name="connsiteY3" fmla="*/ 1536603 h 3203382"/>
                <a:gd name="connsiteX4" fmla="*/ 49 w 2113029"/>
                <a:gd name="connsiteY4" fmla="*/ 1066544 h 3203382"/>
                <a:gd name="connsiteX5" fmla="*/ 1046484 w 2113029"/>
                <a:gd name="connsiteY5" fmla="*/ 49 h 3203382"/>
                <a:gd name="connsiteX6" fmla="*/ 2112979 w 2113029"/>
                <a:gd name="connsiteY6" fmla="*/ 1046484 h 3203382"/>
                <a:gd name="connsiteX7" fmla="*/ 2112979 w 2113029"/>
                <a:gd name="connsiteY7" fmla="*/ 1066544 h 3203382"/>
                <a:gd name="connsiteX8" fmla="*/ 2001632 w 2113029"/>
                <a:gd name="connsiteY8" fmla="*/ 1536793 h 3203382"/>
                <a:gd name="connsiteX9" fmla="*/ 1998394 w 2113029"/>
                <a:gd name="connsiteY9" fmla="*/ 1544889 h 3203382"/>
                <a:gd name="connsiteX10" fmla="*/ 1089804 w 2113029"/>
                <a:gd name="connsiteY10" fmla="*/ 3183761 h 3203382"/>
                <a:gd name="connsiteX11" fmla="*/ 1056562 w 2113029"/>
                <a:gd name="connsiteY11" fmla="*/ 3203383 h 3203382"/>
                <a:gd name="connsiteX12" fmla="*/ 185500 w 2113029"/>
                <a:gd name="connsiteY12" fmla="*/ 1514695 h 3203382"/>
                <a:gd name="connsiteX13" fmla="*/ 1057038 w 2113029"/>
                <a:gd name="connsiteY13" fmla="*/ 3086320 h 3203382"/>
                <a:gd name="connsiteX14" fmla="*/ 1928480 w 2113029"/>
                <a:gd name="connsiteY14" fmla="*/ 1514695 h 3203382"/>
                <a:gd name="connsiteX15" fmla="*/ 1930766 w 2113029"/>
                <a:gd name="connsiteY15" fmla="*/ 1509266 h 3203382"/>
                <a:gd name="connsiteX16" fmla="*/ 2037256 w 2113029"/>
                <a:gd name="connsiteY16" fmla="*/ 1066639 h 3203382"/>
                <a:gd name="connsiteX17" fmla="*/ 1066649 w 2113029"/>
                <a:gd name="connsiteY17" fmla="*/ 76706 h 3203382"/>
                <a:gd name="connsiteX18" fmla="*/ 76725 w 2113029"/>
                <a:gd name="connsiteY18" fmla="*/ 1047313 h 3203382"/>
                <a:gd name="connsiteX19" fmla="*/ 76725 w 2113029"/>
                <a:gd name="connsiteY19" fmla="*/ 1066639 h 3203382"/>
                <a:gd name="connsiteX20" fmla="*/ 183214 w 2113029"/>
                <a:gd name="connsiteY20" fmla="*/ 1509266 h 3203382"/>
                <a:gd name="connsiteX21" fmla="*/ 185500 w 2113029"/>
                <a:gd name="connsiteY21" fmla="*/ 1514695 h 320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3029" h="3203382">
                  <a:moveTo>
                    <a:pt x="1056562" y="3203383"/>
                  </a:moveTo>
                  <a:cubicBezTo>
                    <a:pt x="1042884" y="3203221"/>
                    <a:pt x="1030339" y="3195725"/>
                    <a:pt x="1023700" y="3183761"/>
                  </a:cubicBezTo>
                  <a:lnTo>
                    <a:pt x="114730" y="1544889"/>
                  </a:lnTo>
                  <a:cubicBezTo>
                    <a:pt x="113234" y="1542289"/>
                    <a:pt x="112082" y="1539498"/>
                    <a:pt x="111301" y="1536603"/>
                  </a:cubicBezTo>
                  <a:cubicBezTo>
                    <a:pt x="37968" y="1390775"/>
                    <a:pt x="-132" y="1229774"/>
                    <a:pt x="49" y="1066544"/>
                  </a:cubicBezTo>
                  <a:cubicBezTo>
                    <a:pt x="-5495" y="483071"/>
                    <a:pt x="463011" y="5583"/>
                    <a:pt x="1046484" y="49"/>
                  </a:cubicBezTo>
                  <a:cubicBezTo>
                    <a:pt x="1629948" y="-5495"/>
                    <a:pt x="2107436" y="463011"/>
                    <a:pt x="2112979" y="1046484"/>
                  </a:cubicBezTo>
                  <a:cubicBezTo>
                    <a:pt x="2113046" y="1053171"/>
                    <a:pt x="2113046" y="1059857"/>
                    <a:pt x="2112979" y="1066544"/>
                  </a:cubicBezTo>
                  <a:cubicBezTo>
                    <a:pt x="2113142" y="1229841"/>
                    <a:pt x="2075003" y="1390908"/>
                    <a:pt x="2001632" y="1536793"/>
                  </a:cubicBezTo>
                  <a:cubicBezTo>
                    <a:pt x="2000889" y="1539612"/>
                    <a:pt x="1999803" y="1542337"/>
                    <a:pt x="1998394" y="1544889"/>
                  </a:cubicBezTo>
                  <a:lnTo>
                    <a:pt x="1089804" y="3183761"/>
                  </a:lnTo>
                  <a:cubicBezTo>
                    <a:pt x="1083098" y="3195848"/>
                    <a:pt x="1070383" y="3203354"/>
                    <a:pt x="1056562" y="3203383"/>
                  </a:cubicBezTo>
                  <a:close/>
                  <a:moveTo>
                    <a:pt x="185500" y="1514695"/>
                  </a:moveTo>
                  <a:lnTo>
                    <a:pt x="1057038" y="3086320"/>
                  </a:lnTo>
                  <a:lnTo>
                    <a:pt x="1928480" y="1514695"/>
                  </a:lnTo>
                  <a:cubicBezTo>
                    <a:pt x="1929042" y="1512809"/>
                    <a:pt x="1929814" y="1510990"/>
                    <a:pt x="1930766" y="1509266"/>
                  </a:cubicBezTo>
                  <a:cubicBezTo>
                    <a:pt x="2000861" y="1372258"/>
                    <a:pt x="2037360" y="1220535"/>
                    <a:pt x="2037256" y="1066639"/>
                  </a:cubicBezTo>
                  <a:cubicBezTo>
                    <a:pt x="2042590" y="525257"/>
                    <a:pt x="1608040" y="82049"/>
                    <a:pt x="1066649" y="76706"/>
                  </a:cubicBezTo>
                  <a:cubicBezTo>
                    <a:pt x="525267" y="71372"/>
                    <a:pt x="82059" y="505931"/>
                    <a:pt x="76725" y="1047313"/>
                  </a:cubicBezTo>
                  <a:cubicBezTo>
                    <a:pt x="76658" y="1053752"/>
                    <a:pt x="76658" y="1060200"/>
                    <a:pt x="76725" y="1066639"/>
                  </a:cubicBezTo>
                  <a:cubicBezTo>
                    <a:pt x="76620" y="1220535"/>
                    <a:pt x="113120" y="1372258"/>
                    <a:pt x="183214" y="1509266"/>
                  </a:cubicBezTo>
                  <a:cubicBezTo>
                    <a:pt x="184148" y="1510999"/>
                    <a:pt x="184910" y="1512819"/>
                    <a:pt x="185500" y="15146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6" name="Freeform 89">
              <a:extLst>
                <a:ext uri="{FF2B5EF4-FFF2-40B4-BE49-F238E27FC236}">
                  <a16:creationId xmlns:a16="http://schemas.microsoft.com/office/drawing/2014/main" id="{0C1AD09E-FEE3-EB90-8BE3-F959F9E1634C}"/>
                </a:ext>
              </a:extLst>
            </p:cNvPr>
            <p:cNvSpPr/>
            <p:nvPr/>
          </p:nvSpPr>
          <p:spPr>
            <a:xfrm>
              <a:off x="5673756" y="2279903"/>
              <a:ext cx="852868" cy="852868"/>
            </a:xfrm>
            <a:custGeom>
              <a:avLst/>
              <a:gdLst>
                <a:gd name="connsiteX0" fmla="*/ 426530 w 852868"/>
                <a:gd name="connsiteY0" fmla="*/ 852868 h 852868"/>
                <a:gd name="connsiteX1" fmla="*/ 0 w 852868"/>
                <a:gd name="connsiteY1" fmla="*/ 426530 h 852868"/>
                <a:gd name="connsiteX2" fmla="*/ 426339 w 852868"/>
                <a:gd name="connsiteY2" fmla="*/ 0 h 852868"/>
                <a:gd name="connsiteX3" fmla="*/ 852868 w 852868"/>
                <a:gd name="connsiteY3" fmla="*/ 426339 h 852868"/>
                <a:gd name="connsiteX4" fmla="*/ 852868 w 852868"/>
                <a:gd name="connsiteY4" fmla="*/ 426434 h 852868"/>
                <a:gd name="connsiteX5" fmla="*/ 426530 w 852868"/>
                <a:gd name="connsiteY5" fmla="*/ 852868 h 852868"/>
                <a:gd name="connsiteX6" fmla="*/ 426530 w 852868"/>
                <a:gd name="connsiteY6" fmla="*/ 76295 h 852868"/>
                <a:gd name="connsiteX7" fmla="*/ 76200 w 852868"/>
                <a:gd name="connsiteY7" fmla="*/ 426434 h 852868"/>
                <a:gd name="connsiteX8" fmla="*/ 426339 w 852868"/>
                <a:gd name="connsiteY8" fmla="*/ 776764 h 852868"/>
                <a:gd name="connsiteX9" fmla="*/ 776668 w 852868"/>
                <a:gd name="connsiteY9" fmla="*/ 426625 h 852868"/>
                <a:gd name="connsiteX10" fmla="*/ 776668 w 852868"/>
                <a:gd name="connsiteY10" fmla="*/ 426434 h 852868"/>
                <a:gd name="connsiteX11" fmla="*/ 426530 w 852868"/>
                <a:gd name="connsiteY11" fmla="*/ 76295 h 852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2868" h="852868">
                  <a:moveTo>
                    <a:pt x="426530" y="852868"/>
                  </a:moveTo>
                  <a:cubicBezTo>
                    <a:pt x="191014" y="852926"/>
                    <a:pt x="57" y="662045"/>
                    <a:pt x="0" y="426530"/>
                  </a:cubicBezTo>
                  <a:cubicBezTo>
                    <a:pt x="-57" y="191014"/>
                    <a:pt x="190824" y="57"/>
                    <a:pt x="426339" y="0"/>
                  </a:cubicBezTo>
                  <a:cubicBezTo>
                    <a:pt x="661854" y="-57"/>
                    <a:pt x="852812" y="190824"/>
                    <a:pt x="852868" y="426339"/>
                  </a:cubicBezTo>
                  <a:cubicBezTo>
                    <a:pt x="852868" y="426368"/>
                    <a:pt x="852868" y="426406"/>
                    <a:pt x="852868" y="426434"/>
                  </a:cubicBezTo>
                  <a:cubicBezTo>
                    <a:pt x="852602" y="661797"/>
                    <a:pt x="661892" y="852554"/>
                    <a:pt x="426530" y="852868"/>
                  </a:cubicBezTo>
                  <a:close/>
                  <a:moveTo>
                    <a:pt x="426530" y="76295"/>
                  </a:moveTo>
                  <a:cubicBezTo>
                    <a:pt x="233105" y="76238"/>
                    <a:pt x="76257" y="233001"/>
                    <a:pt x="76200" y="426434"/>
                  </a:cubicBezTo>
                  <a:cubicBezTo>
                    <a:pt x="76143" y="619868"/>
                    <a:pt x="232905" y="776707"/>
                    <a:pt x="426339" y="776764"/>
                  </a:cubicBezTo>
                  <a:cubicBezTo>
                    <a:pt x="619773" y="776811"/>
                    <a:pt x="776612" y="620049"/>
                    <a:pt x="776668" y="426625"/>
                  </a:cubicBezTo>
                  <a:cubicBezTo>
                    <a:pt x="776668" y="426558"/>
                    <a:pt x="776668" y="426501"/>
                    <a:pt x="776668" y="426434"/>
                  </a:cubicBezTo>
                  <a:cubicBezTo>
                    <a:pt x="776459" y="233143"/>
                    <a:pt x="619820" y="76505"/>
                    <a:pt x="426530" y="76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7" name="Freeform 90">
              <a:extLst>
                <a:ext uri="{FF2B5EF4-FFF2-40B4-BE49-F238E27FC236}">
                  <a16:creationId xmlns:a16="http://schemas.microsoft.com/office/drawing/2014/main" id="{5D6138BD-F384-839C-AB4B-BE8B0E045913}"/>
                </a:ext>
              </a:extLst>
            </p:cNvPr>
            <p:cNvSpPr/>
            <p:nvPr/>
          </p:nvSpPr>
          <p:spPr>
            <a:xfrm>
              <a:off x="4731924" y="4480685"/>
              <a:ext cx="2737580" cy="740633"/>
            </a:xfrm>
            <a:custGeom>
              <a:avLst/>
              <a:gdLst>
                <a:gd name="connsiteX0" fmla="*/ 1368266 w 2737580"/>
                <a:gd name="connsiteY0" fmla="*/ 740634 h 740633"/>
                <a:gd name="connsiteX1" fmla="*/ 0 w 2737580"/>
                <a:gd name="connsiteY1" fmla="*/ 339536 h 740633"/>
                <a:gd name="connsiteX2" fmla="*/ 620078 w 2737580"/>
                <a:gd name="connsiteY2" fmla="*/ 637 h 740633"/>
                <a:gd name="connsiteX3" fmla="*/ 664416 w 2737580"/>
                <a:gd name="connsiteY3" fmla="*/ 31259 h 740633"/>
                <a:gd name="connsiteX4" fmla="*/ 633794 w 2737580"/>
                <a:gd name="connsiteY4" fmla="*/ 75598 h 740633"/>
                <a:gd name="connsiteX5" fmla="*/ 76200 w 2737580"/>
                <a:gd name="connsiteY5" fmla="*/ 339536 h 740633"/>
                <a:gd name="connsiteX6" fmla="*/ 438150 w 2737580"/>
                <a:gd name="connsiteY6" fmla="*/ 559468 h 740633"/>
                <a:gd name="connsiteX7" fmla="*/ 1368743 w 2737580"/>
                <a:gd name="connsiteY7" fmla="*/ 664243 h 740633"/>
                <a:gd name="connsiteX8" fmla="*/ 2299431 w 2737580"/>
                <a:gd name="connsiteY8" fmla="*/ 559468 h 740633"/>
                <a:gd name="connsiteX9" fmla="*/ 2661381 w 2737580"/>
                <a:gd name="connsiteY9" fmla="*/ 339536 h 740633"/>
                <a:gd name="connsiteX10" fmla="*/ 2103787 w 2737580"/>
                <a:gd name="connsiteY10" fmla="*/ 75598 h 740633"/>
                <a:gd name="connsiteX11" fmla="*/ 2073212 w 2737580"/>
                <a:gd name="connsiteY11" fmla="*/ 31212 h 740633"/>
                <a:gd name="connsiteX12" fmla="*/ 2117598 w 2737580"/>
                <a:gd name="connsiteY12" fmla="*/ 637 h 740633"/>
                <a:gd name="connsiteX13" fmla="*/ 2737581 w 2737580"/>
                <a:gd name="connsiteY13" fmla="*/ 339536 h 740633"/>
                <a:gd name="connsiteX14" fmla="*/ 2319909 w 2737580"/>
                <a:gd name="connsiteY14" fmla="*/ 633001 h 740633"/>
                <a:gd name="connsiteX15" fmla="*/ 1368266 w 2737580"/>
                <a:gd name="connsiteY15" fmla="*/ 740634 h 74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37580" h="740633">
                  <a:moveTo>
                    <a:pt x="1368266" y="740634"/>
                  </a:moveTo>
                  <a:cubicBezTo>
                    <a:pt x="704945" y="740634"/>
                    <a:pt x="0" y="600045"/>
                    <a:pt x="0" y="339536"/>
                  </a:cubicBezTo>
                  <a:cubicBezTo>
                    <a:pt x="0" y="255430"/>
                    <a:pt x="80486" y="99696"/>
                    <a:pt x="620078" y="637"/>
                  </a:cubicBezTo>
                  <a:cubicBezTo>
                    <a:pt x="640775" y="-3155"/>
                    <a:pt x="660626" y="10561"/>
                    <a:pt x="664416" y="31259"/>
                  </a:cubicBezTo>
                  <a:cubicBezTo>
                    <a:pt x="668207" y="51957"/>
                    <a:pt x="654491" y="71807"/>
                    <a:pt x="633794" y="75598"/>
                  </a:cubicBezTo>
                  <a:cubicBezTo>
                    <a:pt x="222218" y="151131"/>
                    <a:pt x="76200" y="264955"/>
                    <a:pt x="76200" y="339536"/>
                  </a:cubicBezTo>
                  <a:cubicBezTo>
                    <a:pt x="76200" y="428976"/>
                    <a:pt x="262890" y="511748"/>
                    <a:pt x="438150" y="559468"/>
                  </a:cubicBezTo>
                  <a:cubicBezTo>
                    <a:pt x="685800" y="627191"/>
                    <a:pt x="1016794" y="664243"/>
                    <a:pt x="1368743" y="664243"/>
                  </a:cubicBezTo>
                  <a:cubicBezTo>
                    <a:pt x="1720691" y="664243"/>
                    <a:pt x="2051304" y="627000"/>
                    <a:pt x="2299431" y="559468"/>
                  </a:cubicBezTo>
                  <a:cubicBezTo>
                    <a:pt x="2474214" y="511843"/>
                    <a:pt x="2661381" y="428976"/>
                    <a:pt x="2661381" y="339536"/>
                  </a:cubicBezTo>
                  <a:cubicBezTo>
                    <a:pt x="2661381" y="264955"/>
                    <a:pt x="2515362" y="151131"/>
                    <a:pt x="2103787" y="75598"/>
                  </a:cubicBezTo>
                  <a:cubicBezTo>
                    <a:pt x="2083089" y="71788"/>
                    <a:pt x="2069402" y="51910"/>
                    <a:pt x="2073212" y="31212"/>
                  </a:cubicBezTo>
                  <a:cubicBezTo>
                    <a:pt x="2077022" y="10514"/>
                    <a:pt x="2096900" y="-3174"/>
                    <a:pt x="2117598" y="637"/>
                  </a:cubicBezTo>
                  <a:cubicBezTo>
                    <a:pt x="2657094" y="99696"/>
                    <a:pt x="2737581" y="255430"/>
                    <a:pt x="2737581" y="339536"/>
                  </a:cubicBezTo>
                  <a:cubicBezTo>
                    <a:pt x="2737581" y="456979"/>
                    <a:pt x="2593182" y="558611"/>
                    <a:pt x="2319909" y="633001"/>
                  </a:cubicBezTo>
                  <a:cubicBezTo>
                    <a:pt x="2064544" y="702438"/>
                    <a:pt x="1726883" y="740634"/>
                    <a:pt x="1368266" y="7406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2AA24C1-6683-0F7B-F381-4C7291A6D46A}"/>
              </a:ext>
            </a:extLst>
          </p:cNvPr>
          <p:cNvGrpSpPr/>
          <p:nvPr/>
        </p:nvGrpSpPr>
        <p:grpSpPr>
          <a:xfrm>
            <a:off x="10888864" y="2697498"/>
            <a:ext cx="681044" cy="410186"/>
            <a:chOff x="3976566" y="2357904"/>
            <a:chExt cx="4234049" cy="2550137"/>
          </a:xfrm>
          <a:solidFill>
            <a:srgbClr val="FFFFFF"/>
          </a:solidFill>
        </p:grpSpPr>
        <p:sp>
          <p:nvSpPr>
            <p:cNvPr id="109" name="Freeform 92">
              <a:extLst>
                <a:ext uri="{FF2B5EF4-FFF2-40B4-BE49-F238E27FC236}">
                  <a16:creationId xmlns:a16="http://schemas.microsoft.com/office/drawing/2014/main" id="{BF889978-FA80-C38E-95D2-A4D7DAD63F5D}"/>
                </a:ext>
              </a:extLst>
            </p:cNvPr>
            <p:cNvSpPr/>
            <p:nvPr/>
          </p:nvSpPr>
          <p:spPr>
            <a:xfrm>
              <a:off x="6117812" y="3743188"/>
              <a:ext cx="959036" cy="1164853"/>
            </a:xfrm>
            <a:custGeom>
              <a:avLst/>
              <a:gdLst>
                <a:gd name="connsiteX0" fmla="*/ 600932 w 959036"/>
                <a:gd name="connsiteY0" fmla="*/ 1164853 h 1164853"/>
                <a:gd name="connsiteX1" fmla="*/ 314706 w 959036"/>
                <a:gd name="connsiteY1" fmla="*/ 1164853 h 1164853"/>
                <a:gd name="connsiteX2" fmla="*/ 251431 w 959036"/>
                <a:gd name="connsiteY2" fmla="*/ 1101636 h 1164853"/>
                <a:gd name="connsiteX3" fmla="*/ 251460 w 959036"/>
                <a:gd name="connsiteY3" fmla="*/ 1099797 h 1164853"/>
                <a:gd name="connsiteX4" fmla="*/ 254603 w 959036"/>
                <a:gd name="connsiteY4" fmla="*/ 992070 h 1164853"/>
                <a:gd name="connsiteX5" fmla="*/ 132683 w 959036"/>
                <a:gd name="connsiteY5" fmla="*/ 644407 h 1164853"/>
                <a:gd name="connsiteX6" fmla="*/ 0 w 959036"/>
                <a:gd name="connsiteY6" fmla="*/ 154917 h 1164853"/>
                <a:gd name="connsiteX7" fmla="*/ 38100 w 959036"/>
                <a:gd name="connsiteY7" fmla="*/ 116817 h 1164853"/>
                <a:gd name="connsiteX8" fmla="*/ 76200 w 959036"/>
                <a:gd name="connsiteY8" fmla="*/ 154917 h 1164853"/>
                <a:gd name="connsiteX9" fmla="*/ 201358 w 959036"/>
                <a:gd name="connsiteY9" fmla="*/ 611450 h 1164853"/>
                <a:gd name="connsiteX10" fmla="*/ 329660 w 959036"/>
                <a:gd name="connsiteY10" fmla="*/ 977401 h 1164853"/>
                <a:gd name="connsiteX11" fmla="*/ 330994 w 959036"/>
                <a:gd name="connsiteY11" fmla="*/ 988545 h 1164853"/>
                <a:gd name="connsiteX12" fmla="*/ 328041 w 959036"/>
                <a:gd name="connsiteY12" fmla="*/ 1088653 h 1164853"/>
                <a:gd name="connsiteX13" fmla="*/ 587788 w 959036"/>
                <a:gd name="connsiteY13" fmla="*/ 1088653 h 1164853"/>
                <a:gd name="connsiteX14" fmla="*/ 563499 w 959036"/>
                <a:gd name="connsiteY14" fmla="*/ 926728 h 1164853"/>
                <a:gd name="connsiteX15" fmla="*/ 560260 w 959036"/>
                <a:gd name="connsiteY15" fmla="*/ 529821 h 1164853"/>
                <a:gd name="connsiteX16" fmla="*/ 712660 w 959036"/>
                <a:gd name="connsiteY16" fmla="*/ 325700 h 1164853"/>
                <a:gd name="connsiteX17" fmla="*/ 882967 w 959036"/>
                <a:gd name="connsiteY17" fmla="*/ 34902 h 1164853"/>
                <a:gd name="connsiteX18" fmla="*/ 924135 w 959036"/>
                <a:gd name="connsiteY18" fmla="*/ 136 h 1164853"/>
                <a:gd name="connsiteX19" fmla="*/ 958901 w 959036"/>
                <a:gd name="connsiteY19" fmla="*/ 41303 h 1164853"/>
                <a:gd name="connsiteX20" fmla="*/ 958596 w 959036"/>
                <a:gd name="connsiteY20" fmla="*/ 43856 h 1164853"/>
                <a:gd name="connsiteX21" fmla="*/ 764667 w 959036"/>
                <a:gd name="connsiteY21" fmla="*/ 381422 h 1164853"/>
                <a:gd name="connsiteX22" fmla="*/ 632079 w 959036"/>
                <a:gd name="connsiteY22" fmla="*/ 555063 h 1164853"/>
                <a:gd name="connsiteX23" fmla="*/ 638175 w 959036"/>
                <a:gd name="connsiteY23" fmla="*/ 911679 h 1164853"/>
                <a:gd name="connsiteX24" fmla="*/ 664273 w 959036"/>
                <a:gd name="connsiteY24" fmla="*/ 1101702 h 1164853"/>
                <a:gd name="connsiteX25" fmla="*/ 600932 w 959036"/>
                <a:gd name="connsiteY25" fmla="*/ 1164853 h 1164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59036" h="1164853">
                  <a:moveTo>
                    <a:pt x="600932" y="1164853"/>
                  </a:moveTo>
                  <a:lnTo>
                    <a:pt x="314706" y="1164853"/>
                  </a:lnTo>
                  <a:cubicBezTo>
                    <a:pt x="279778" y="1164863"/>
                    <a:pt x="251450" y="1136564"/>
                    <a:pt x="251431" y="1101636"/>
                  </a:cubicBezTo>
                  <a:cubicBezTo>
                    <a:pt x="251431" y="1101017"/>
                    <a:pt x="251441" y="1100407"/>
                    <a:pt x="251460" y="1099797"/>
                  </a:cubicBezTo>
                  <a:lnTo>
                    <a:pt x="254603" y="992070"/>
                  </a:lnTo>
                  <a:cubicBezTo>
                    <a:pt x="243649" y="952350"/>
                    <a:pt x="190405" y="764708"/>
                    <a:pt x="132683" y="644407"/>
                  </a:cubicBezTo>
                  <a:cubicBezTo>
                    <a:pt x="21146" y="411997"/>
                    <a:pt x="0" y="293030"/>
                    <a:pt x="0" y="154917"/>
                  </a:cubicBezTo>
                  <a:cubicBezTo>
                    <a:pt x="0" y="133876"/>
                    <a:pt x="17059" y="116817"/>
                    <a:pt x="38100" y="116817"/>
                  </a:cubicBezTo>
                  <a:cubicBezTo>
                    <a:pt x="59141" y="116817"/>
                    <a:pt x="76200" y="133876"/>
                    <a:pt x="76200" y="154917"/>
                  </a:cubicBezTo>
                  <a:cubicBezTo>
                    <a:pt x="76200" y="281790"/>
                    <a:pt x="96107" y="392185"/>
                    <a:pt x="201358" y="611450"/>
                  </a:cubicBezTo>
                  <a:cubicBezTo>
                    <a:pt x="263938" y="742133"/>
                    <a:pt x="319183" y="939206"/>
                    <a:pt x="329660" y="977401"/>
                  </a:cubicBezTo>
                  <a:cubicBezTo>
                    <a:pt x="330622" y="981040"/>
                    <a:pt x="331070" y="984783"/>
                    <a:pt x="330994" y="988545"/>
                  </a:cubicBezTo>
                  <a:lnTo>
                    <a:pt x="328041" y="1088653"/>
                  </a:lnTo>
                  <a:lnTo>
                    <a:pt x="587788" y="1088653"/>
                  </a:lnTo>
                  <a:cubicBezTo>
                    <a:pt x="586073" y="1039123"/>
                    <a:pt x="575120" y="984354"/>
                    <a:pt x="563499" y="926728"/>
                  </a:cubicBezTo>
                  <a:cubicBezTo>
                    <a:pt x="539115" y="805570"/>
                    <a:pt x="511588" y="668220"/>
                    <a:pt x="560260" y="529821"/>
                  </a:cubicBezTo>
                  <a:cubicBezTo>
                    <a:pt x="592550" y="437810"/>
                    <a:pt x="653605" y="380850"/>
                    <a:pt x="712660" y="325700"/>
                  </a:cubicBezTo>
                  <a:cubicBezTo>
                    <a:pt x="791242" y="252358"/>
                    <a:pt x="865060" y="182825"/>
                    <a:pt x="882967" y="34902"/>
                  </a:cubicBezTo>
                  <a:cubicBezTo>
                    <a:pt x="884739" y="13938"/>
                    <a:pt x="903170" y="-1626"/>
                    <a:pt x="924135" y="136"/>
                  </a:cubicBezTo>
                  <a:cubicBezTo>
                    <a:pt x="945099" y="1908"/>
                    <a:pt x="960663" y="20339"/>
                    <a:pt x="958901" y="41303"/>
                  </a:cubicBezTo>
                  <a:cubicBezTo>
                    <a:pt x="958825" y="42160"/>
                    <a:pt x="958729" y="43008"/>
                    <a:pt x="958596" y="43856"/>
                  </a:cubicBezTo>
                  <a:cubicBezTo>
                    <a:pt x="937831" y="219878"/>
                    <a:pt x="845820" y="305698"/>
                    <a:pt x="764667" y="381422"/>
                  </a:cubicBezTo>
                  <a:cubicBezTo>
                    <a:pt x="707517" y="434666"/>
                    <a:pt x="658273" y="480672"/>
                    <a:pt x="632079" y="555063"/>
                  </a:cubicBezTo>
                  <a:cubicBezTo>
                    <a:pt x="590359" y="673744"/>
                    <a:pt x="615791" y="800141"/>
                    <a:pt x="638175" y="911679"/>
                  </a:cubicBezTo>
                  <a:cubicBezTo>
                    <a:pt x="651605" y="978354"/>
                    <a:pt x="664273" y="1041218"/>
                    <a:pt x="664273" y="1101702"/>
                  </a:cubicBezTo>
                  <a:cubicBezTo>
                    <a:pt x="664169" y="1136611"/>
                    <a:pt x="635841" y="1164853"/>
                    <a:pt x="600932" y="1164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0" name="Freeform 93">
              <a:extLst>
                <a:ext uri="{FF2B5EF4-FFF2-40B4-BE49-F238E27FC236}">
                  <a16:creationId xmlns:a16="http://schemas.microsoft.com/office/drawing/2014/main" id="{6B249767-A2D3-A49B-2766-4CBFF5F20C3D}"/>
                </a:ext>
              </a:extLst>
            </p:cNvPr>
            <p:cNvSpPr/>
            <p:nvPr/>
          </p:nvSpPr>
          <p:spPr>
            <a:xfrm>
              <a:off x="4618122" y="3899566"/>
              <a:ext cx="1510762" cy="916655"/>
            </a:xfrm>
            <a:custGeom>
              <a:avLst/>
              <a:gdLst>
                <a:gd name="connsiteX0" fmla="*/ 415078 w 1510762"/>
                <a:gd name="connsiteY0" fmla="*/ 916654 h 916655"/>
                <a:gd name="connsiteX1" fmla="*/ 183621 w 1510762"/>
                <a:gd name="connsiteY1" fmla="*/ 916654 h 916655"/>
                <a:gd name="connsiteX2" fmla="*/ 121613 w 1510762"/>
                <a:gd name="connsiteY2" fmla="*/ 866172 h 916655"/>
                <a:gd name="connsiteX3" fmla="*/ 96181 w 1510762"/>
                <a:gd name="connsiteY3" fmla="*/ 838073 h 916655"/>
                <a:gd name="connsiteX4" fmla="*/ 38269 w 1510762"/>
                <a:gd name="connsiteY4" fmla="*/ 741680 h 916655"/>
                <a:gd name="connsiteX5" fmla="*/ 1122 w 1510762"/>
                <a:gd name="connsiteY5" fmla="*/ 492792 h 916655"/>
                <a:gd name="connsiteX6" fmla="*/ 28982 w 1510762"/>
                <a:gd name="connsiteY6" fmla="*/ 446643 h 916655"/>
                <a:gd name="connsiteX7" fmla="*/ 75131 w 1510762"/>
                <a:gd name="connsiteY7" fmla="*/ 474504 h 916655"/>
                <a:gd name="connsiteX8" fmla="*/ 114279 w 1510762"/>
                <a:gd name="connsiteY8" fmla="*/ 735870 h 916655"/>
                <a:gd name="connsiteX9" fmla="*/ 149997 w 1510762"/>
                <a:gd name="connsiteY9" fmla="*/ 784162 h 916655"/>
                <a:gd name="connsiteX10" fmla="*/ 193527 w 1510762"/>
                <a:gd name="connsiteY10" fmla="*/ 840454 h 916655"/>
                <a:gd name="connsiteX11" fmla="*/ 402029 w 1510762"/>
                <a:gd name="connsiteY11" fmla="*/ 840454 h 916655"/>
                <a:gd name="connsiteX12" fmla="*/ 316304 w 1510762"/>
                <a:gd name="connsiteY12" fmla="*/ 590328 h 916655"/>
                <a:gd name="connsiteX13" fmla="*/ 264297 w 1510762"/>
                <a:gd name="connsiteY13" fmla="*/ 421068 h 916655"/>
                <a:gd name="connsiteX14" fmla="*/ 404696 w 1510762"/>
                <a:gd name="connsiteY14" fmla="*/ 160179 h 916655"/>
                <a:gd name="connsiteX15" fmla="*/ 486039 w 1510762"/>
                <a:gd name="connsiteY15" fmla="*/ 28353 h 916655"/>
                <a:gd name="connsiteX16" fmla="*/ 505947 w 1510762"/>
                <a:gd name="connsiteY16" fmla="*/ 3969 h 916655"/>
                <a:gd name="connsiteX17" fmla="*/ 537284 w 1510762"/>
                <a:gd name="connsiteY17" fmla="*/ 2826 h 916655"/>
                <a:gd name="connsiteX18" fmla="*/ 565097 w 1510762"/>
                <a:gd name="connsiteY18" fmla="*/ 15494 h 916655"/>
                <a:gd name="connsiteX19" fmla="*/ 1465781 w 1510762"/>
                <a:gd name="connsiteY19" fmla="*/ 91694 h 916655"/>
                <a:gd name="connsiteX20" fmla="*/ 1510129 w 1510762"/>
                <a:gd name="connsiteY20" fmla="*/ 122288 h 916655"/>
                <a:gd name="connsiteX21" fmla="*/ 1479535 w 1510762"/>
                <a:gd name="connsiteY21" fmla="*/ 166646 h 916655"/>
                <a:gd name="connsiteX22" fmla="*/ 1475877 w 1510762"/>
                <a:gd name="connsiteY22" fmla="*/ 167132 h 916655"/>
                <a:gd name="connsiteX23" fmla="*/ 543285 w 1510762"/>
                <a:gd name="connsiteY23" fmla="*/ 89217 h 916655"/>
                <a:gd name="connsiteX24" fmla="*/ 466037 w 1510762"/>
                <a:gd name="connsiteY24" fmla="*/ 205708 h 916655"/>
                <a:gd name="connsiteX25" fmla="*/ 339450 w 1510762"/>
                <a:gd name="connsiteY25" fmla="*/ 434308 h 916655"/>
                <a:gd name="connsiteX26" fmla="*/ 378693 w 1510762"/>
                <a:gd name="connsiteY26" fmla="*/ 546799 h 916655"/>
                <a:gd name="connsiteX27" fmla="*/ 478419 w 1510762"/>
                <a:gd name="connsiteY27" fmla="*/ 853694 h 916655"/>
                <a:gd name="connsiteX28" fmla="*/ 415078 w 1510762"/>
                <a:gd name="connsiteY28" fmla="*/ 916654 h 916655"/>
                <a:gd name="connsiteX29" fmla="*/ 122184 w 1510762"/>
                <a:gd name="connsiteY29" fmla="*/ 867124 h 916655"/>
                <a:gd name="connsiteX30" fmla="*/ 122184 w 1510762"/>
                <a:gd name="connsiteY30" fmla="*/ 867124 h 91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510762" h="916655">
                  <a:moveTo>
                    <a:pt x="415078" y="916654"/>
                  </a:moveTo>
                  <a:lnTo>
                    <a:pt x="183621" y="916654"/>
                  </a:lnTo>
                  <a:cubicBezTo>
                    <a:pt x="153550" y="916797"/>
                    <a:pt x="127575" y="895652"/>
                    <a:pt x="121613" y="866172"/>
                  </a:cubicBezTo>
                  <a:cubicBezTo>
                    <a:pt x="113888" y="856151"/>
                    <a:pt x="105392" y="846750"/>
                    <a:pt x="96181" y="838073"/>
                  </a:cubicBezTo>
                  <a:cubicBezTo>
                    <a:pt x="71797" y="813784"/>
                    <a:pt x="41412" y="783495"/>
                    <a:pt x="38269" y="741680"/>
                  </a:cubicBezTo>
                  <a:cubicBezTo>
                    <a:pt x="32697" y="657841"/>
                    <a:pt x="20267" y="574602"/>
                    <a:pt x="1122" y="492792"/>
                  </a:cubicBezTo>
                  <a:cubicBezTo>
                    <a:pt x="-3927" y="472351"/>
                    <a:pt x="8542" y="451692"/>
                    <a:pt x="28982" y="446643"/>
                  </a:cubicBezTo>
                  <a:cubicBezTo>
                    <a:pt x="49423" y="441595"/>
                    <a:pt x="70083" y="454063"/>
                    <a:pt x="75131" y="474504"/>
                  </a:cubicBezTo>
                  <a:cubicBezTo>
                    <a:pt x="95219" y="560429"/>
                    <a:pt x="108316" y="647830"/>
                    <a:pt x="114279" y="735870"/>
                  </a:cubicBezTo>
                  <a:cubicBezTo>
                    <a:pt x="115231" y="749586"/>
                    <a:pt x="133329" y="767969"/>
                    <a:pt x="149997" y="784162"/>
                  </a:cubicBezTo>
                  <a:cubicBezTo>
                    <a:pt x="167714" y="801878"/>
                    <a:pt x="186002" y="820071"/>
                    <a:pt x="193527" y="840454"/>
                  </a:cubicBezTo>
                  <a:lnTo>
                    <a:pt x="402029" y="840454"/>
                  </a:lnTo>
                  <a:cubicBezTo>
                    <a:pt x="399362" y="708724"/>
                    <a:pt x="355261" y="645954"/>
                    <a:pt x="316304" y="590328"/>
                  </a:cubicBezTo>
                  <a:cubicBezTo>
                    <a:pt x="282776" y="542703"/>
                    <a:pt x="251153" y="497268"/>
                    <a:pt x="264297" y="421068"/>
                  </a:cubicBezTo>
                  <a:cubicBezTo>
                    <a:pt x="280299" y="328486"/>
                    <a:pt x="346403" y="239141"/>
                    <a:pt x="404696" y="160179"/>
                  </a:cubicBezTo>
                  <a:cubicBezTo>
                    <a:pt x="442034" y="109696"/>
                    <a:pt x="477181" y="62166"/>
                    <a:pt x="486039" y="28353"/>
                  </a:cubicBezTo>
                  <a:cubicBezTo>
                    <a:pt x="488849" y="17733"/>
                    <a:pt x="496107" y="8846"/>
                    <a:pt x="505947" y="3969"/>
                  </a:cubicBezTo>
                  <a:cubicBezTo>
                    <a:pt x="515748" y="-889"/>
                    <a:pt x="527159" y="-1308"/>
                    <a:pt x="537284" y="2826"/>
                  </a:cubicBezTo>
                  <a:cubicBezTo>
                    <a:pt x="544999" y="5969"/>
                    <a:pt x="554429" y="10446"/>
                    <a:pt x="565097" y="15494"/>
                  </a:cubicBezTo>
                  <a:cubicBezTo>
                    <a:pt x="661680" y="61690"/>
                    <a:pt x="887899" y="169608"/>
                    <a:pt x="1465781" y="91694"/>
                  </a:cubicBezTo>
                  <a:cubicBezTo>
                    <a:pt x="1486479" y="87894"/>
                    <a:pt x="1506338" y="101600"/>
                    <a:pt x="1510129" y="122288"/>
                  </a:cubicBezTo>
                  <a:cubicBezTo>
                    <a:pt x="1513930" y="142986"/>
                    <a:pt x="1500233" y="162846"/>
                    <a:pt x="1479535" y="166646"/>
                  </a:cubicBezTo>
                  <a:cubicBezTo>
                    <a:pt x="1478325" y="166865"/>
                    <a:pt x="1477106" y="167027"/>
                    <a:pt x="1475877" y="167132"/>
                  </a:cubicBezTo>
                  <a:cubicBezTo>
                    <a:pt x="896091" y="245142"/>
                    <a:pt x="651870" y="140653"/>
                    <a:pt x="543285" y="89217"/>
                  </a:cubicBezTo>
                  <a:cubicBezTo>
                    <a:pt x="520682" y="130042"/>
                    <a:pt x="494850" y="168999"/>
                    <a:pt x="466037" y="205708"/>
                  </a:cubicBezTo>
                  <a:cubicBezTo>
                    <a:pt x="412697" y="277908"/>
                    <a:pt x="352308" y="359537"/>
                    <a:pt x="339450" y="434308"/>
                  </a:cubicBezTo>
                  <a:cubicBezTo>
                    <a:pt x="331639" y="479552"/>
                    <a:pt x="347355" y="502031"/>
                    <a:pt x="378693" y="546799"/>
                  </a:cubicBezTo>
                  <a:cubicBezTo>
                    <a:pt x="420793" y="606901"/>
                    <a:pt x="478419" y="689102"/>
                    <a:pt x="478419" y="853694"/>
                  </a:cubicBezTo>
                  <a:cubicBezTo>
                    <a:pt x="478210" y="888527"/>
                    <a:pt x="449911" y="916654"/>
                    <a:pt x="415078" y="916654"/>
                  </a:cubicBezTo>
                  <a:close/>
                  <a:moveTo>
                    <a:pt x="122184" y="867124"/>
                  </a:moveTo>
                  <a:lnTo>
                    <a:pt x="122184" y="8671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1" name="Freeform 94">
              <a:extLst>
                <a:ext uri="{FF2B5EF4-FFF2-40B4-BE49-F238E27FC236}">
                  <a16:creationId xmlns:a16="http://schemas.microsoft.com/office/drawing/2014/main" id="{EF0F1F4A-A10C-F2AB-BA21-30D8960ADFE0}"/>
                </a:ext>
              </a:extLst>
            </p:cNvPr>
            <p:cNvSpPr/>
            <p:nvPr/>
          </p:nvSpPr>
          <p:spPr>
            <a:xfrm>
              <a:off x="3976566" y="2357904"/>
              <a:ext cx="1222495" cy="2458318"/>
            </a:xfrm>
            <a:custGeom>
              <a:avLst/>
              <a:gdLst>
                <a:gd name="connsiteX0" fmla="*/ 589147 w 1222495"/>
                <a:gd name="connsiteY0" fmla="*/ 2458316 h 2458318"/>
                <a:gd name="connsiteX1" fmla="*/ 344259 w 1222495"/>
                <a:gd name="connsiteY1" fmla="*/ 2458316 h 2458318"/>
                <a:gd name="connsiteX2" fmla="*/ 281023 w 1222495"/>
                <a:gd name="connsiteY2" fmla="*/ 2394870 h 2458318"/>
                <a:gd name="connsiteX3" fmla="*/ 281394 w 1222495"/>
                <a:gd name="connsiteY3" fmla="*/ 2388117 h 2458318"/>
                <a:gd name="connsiteX4" fmla="*/ 294444 w 1222495"/>
                <a:gd name="connsiteY4" fmla="*/ 2167899 h 2458318"/>
                <a:gd name="connsiteX5" fmla="*/ 279013 w 1222495"/>
                <a:gd name="connsiteY5" fmla="*/ 2048836 h 2458318"/>
                <a:gd name="connsiteX6" fmla="*/ 276441 w 1222495"/>
                <a:gd name="connsiteY6" fmla="*/ 1850145 h 2458318"/>
                <a:gd name="connsiteX7" fmla="*/ 321209 w 1222495"/>
                <a:gd name="connsiteY7" fmla="*/ 1603066 h 2458318"/>
                <a:gd name="connsiteX8" fmla="*/ 316446 w 1222495"/>
                <a:gd name="connsiteY8" fmla="*/ 1595732 h 2458318"/>
                <a:gd name="connsiteX9" fmla="*/ 209195 w 1222495"/>
                <a:gd name="connsiteY9" fmla="*/ 647804 h 2458318"/>
                <a:gd name="connsiteX10" fmla="*/ 271584 w 1222495"/>
                <a:gd name="connsiteY10" fmla="*/ 511882 h 2458318"/>
                <a:gd name="connsiteX11" fmla="*/ 23076 w 1222495"/>
                <a:gd name="connsiteY11" fmla="*/ 312524 h 2458318"/>
                <a:gd name="connsiteX12" fmla="*/ 102896 w 1222495"/>
                <a:gd name="connsiteY12" fmla="*/ 32299 h 2458318"/>
                <a:gd name="connsiteX13" fmla="*/ 261963 w 1222495"/>
                <a:gd name="connsiteY13" fmla="*/ 6105 h 2458318"/>
                <a:gd name="connsiteX14" fmla="*/ 378740 w 1222495"/>
                <a:gd name="connsiteY14" fmla="*/ 98402 h 2458318"/>
                <a:gd name="connsiteX15" fmla="*/ 298825 w 1222495"/>
                <a:gd name="connsiteY15" fmla="*/ 378628 h 2458318"/>
                <a:gd name="connsiteX16" fmla="*/ 245904 w 1222495"/>
                <a:gd name="connsiteY16" fmla="*/ 368503 h 2458318"/>
                <a:gd name="connsiteX17" fmla="*/ 256029 w 1222495"/>
                <a:gd name="connsiteY17" fmla="*/ 315582 h 2458318"/>
                <a:gd name="connsiteX18" fmla="*/ 258153 w 1222495"/>
                <a:gd name="connsiteY18" fmla="*/ 314239 h 2458318"/>
                <a:gd name="connsiteX19" fmla="*/ 311589 w 1222495"/>
                <a:gd name="connsiteY19" fmla="*/ 134407 h 2458318"/>
                <a:gd name="connsiteX20" fmla="*/ 242628 w 1222495"/>
                <a:gd name="connsiteY20" fmla="*/ 79733 h 2458318"/>
                <a:gd name="connsiteX21" fmla="*/ 143663 w 1222495"/>
                <a:gd name="connsiteY21" fmla="*/ 96688 h 2458318"/>
                <a:gd name="connsiteX22" fmla="*/ 90228 w 1222495"/>
                <a:gd name="connsiteY22" fmla="*/ 276520 h 2458318"/>
                <a:gd name="connsiteX23" fmla="*/ 339021 w 1222495"/>
                <a:gd name="connsiteY23" fmla="*/ 453685 h 2458318"/>
                <a:gd name="connsiteX24" fmla="*/ 365376 w 1222495"/>
                <a:gd name="connsiteY24" fmla="*/ 500681 h 2458318"/>
                <a:gd name="connsiteX25" fmla="*/ 360833 w 1222495"/>
                <a:gd name="connsiteY25" fmla="*/ 510835 h 2458318"/>
                <a:gd name="connsiteX26" fmla="*/ 281109 w 1222495"/>
                <a:gd name="connsiteY26" fmla="*/ 673998 h 2458318"/>
                <a:gd name="connsiteX27" fmla="*/ 381788 w 1222495"/>
                <a:gd name="connsiteY27" fmla="*/ 1556870 h 2458318"/>
                <a:gd name="connsiteX28" fmla="*/ 384360 w 1222495"/>
                <a:gd name="connsiteY28" fmla="*/ 1560299 h 2458318"/>
                <a:gd name="connsiteX29" fmla="*/ 347498 w 1222495"/>
                <a:gd name="connsiteY29" fmla="*/ 1878149 h 2458318"/>
                <a:gd name="connsiteX30" fmla="*/ 353880 w 1222495"/>
                <a:gd name="connsiteY30" fmla="*/ 2035025 h 2458318"/>
                <a:gd name="connsiteX31" fmla="*/ 370644 w 1222495"/>
                <a:gd name="connsiteY31" fmla="*/ 2168375 h 2458318"/>
                <a:gd name="connsiteX32" fmla="*/ 358642 w 1222495"/>
                <a:gd name="connsiteY32" fmla="*/ 2382592 h 2458318"/>
                <a:gd name="connsiteX33" fmla="*/ 576384 w 1222495"/>
                <a:gd name="connsiteY33" fmla="*/ 2382592 h 2458318"/>
                <a:gd name="connsiteX34" fmla="*/ 576384 w 1222495"/>
                <a:gd name="connsiteY34" fmla="*/ 2344492 h 2458318"/>
                <a:gd name="connsiteX35" fmla="*/ 636582 w 1222495"/>
                <a:gd name="connsiteY35" fmla="*/ 1881482 h 2458318"/>
                <a:gd name="connsiteX36" fmla="*/ 756787 w 1222495"/>
                <a:gd name="connsiteY36" fmla="*/ 1762324 h 2458318"/>
                <a:gd name="connsiteX37" fmla="*/ 1148074 w 1222495"/>
                <a:gd name="connsiteY37" fmla="*/ 1238449 h 2458318"/>
                <a:gd name="connsiteX38" fmla="*/ 1196032 w 1222495"/>
                <a:gd name="connsiteY38" fmla="*/ 1213827 h 2458318"/>
                <a:gd name="connsiteX39" fmla="*/ 1220655 w 1222495"/>
                <a:gd name="connsiteY39" fmla="*/ 1261786 h 2458318"/>
                <a:gd name="connsiteX40" fmla="*/ 802317 w 1222495"/>
                <a:gd name="connsiteY40" fmla="*/ 1823094 h 2458318"/>
                <a:gd name="connsiteX41" fmla="*/ 707924 w 1222495"/>
                <a:gd name="connsiteY41" fmla="*/ 1908057 h 2458318"/>
                <a:gd name="connsiteX42" fmla="*/ 652584 w 1222495"/>
                <a:gd name="connsiteY42" fmla="*/ 2343159 h 2458318"/>
                <a:gd name="connsiteX43" fmla="*/ 653060 w 1222495"/>
                <a:gd name="connsiteY43" fmla="*/ 2395451 h 2458318"/>
                <a:gd name="connsiteX44" fmla="*/ 589242 w 1222495"/>
                <a:gd name="connsiteY44" fmla="*/ 2458316 h 2458318"/>
                <a:gd name="connsiteX45" fmla="*/ 589147 w 1222495"/>
                <a:gd name="connsiteY45" fmla="*/ 2458316 h 245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22495" h="2458318">
                  <a:moveTo>
                    <a:pt x="589147" y="2458316"/>
                  </a:moveTo>
                  <a:lnTo>
                    <a:pt x="344259" y="2458316"/>
                  </a:lnTo>
                  <a:cubicBezTo>
                    <a:pt x="309274" y="2458259"/>
                    <a:pt x="280966" y="2429856"/>
                    <a:pt x="281023" y="2394870"/>
                  </a:cubicBezTo>
                  <a:cubicBezTo>
                    <a:pt x="281023" y="2392613"/>
                    <a:pt x="281147" y="2390365"/>
                    <a:pt x="281394" y="2388117"/>
                  </a:cubicBezTo>
                  <a:cubicBezTo>
                    <a:pt x="281394" y="2386879"/>
                    <a:pt x="294444" y="2269150"/>
                    <a:pt x="294444" y="2167899"/>
                  </a:cubicBezTo>
                  <a:cubicBezTo>
                    <a:pt x="292843" y="2127837"/>
                    <a:pt x="287681" y="2087984"/>
                    <a:pt x="279013" y="2048836"/>
                  </a:cubicBezTo>
                  <a:cubicBezTo>
                    <a:pt x="265583" y="1977685"/>
                    <a:pt x="252915" y="1910629"/>
                    <a:pt x="276441" y="1850145"/>
                  </a:cubicBezTo>
                  <a:cubicBezTo>
                    <a:pt x="343116" y="1677457"/>
                    <a:pt x="325305" y="1613734"/>
                    <a:pt x="321209" y="1603066"/>
                  </a:cubicBezTo>
                  <a:cubicBezTo>
                    <a:pt x="319418" y="1600761"/>
                    <a:pt x="317828" y="1598304"/>
                    <a:pt x="316446" y="1595732"/>
                  </a:cubicBezTo>
                  <a:cubicBezTo>
                    <a:pt x="304731" y="1575063"/>
                    <a:pt x="42126" y="1103671"/>
                    <a:pt x="209195" y="647804"/>
                  </a:cubicBezTo>
                  <a:cubicBezTo>
                    <a:pt x="226435" y="600951"/>
                    <a:pt x="247295" y="555507"/>
                    <a:pt x="271584" y="511882"/>
                  </a:cubicBezTo>
                  <a:cubicBezTo>
                    <a:pt x="119184" y="456447"/>
                    <a:pt x="51175" y="365007"/>
                    <a:pt x="23076" y="312524"/>
                  </a:cubicBezTo>
                  <a:cubicBezTo>
                    <a:pt x="-27692" y="217846"/>
                    <a:pt x="8122" y="92116"/>
                    <a:pt x="102896" y="32299"/>
                  </a:cubicBezTo>
                  <a:cubicBezTo>
                    <a:pt x="150008" y="1933"/>
                    <a:pt x="207600" y="-7554"/>
                    <a:pt x="261963" y="6105"/>
                  </a:cubicBezTo>
                  <a:cubicBezTo>
                    <a:pt x="312122" y="19106"/>
                    <a:pt x="354499" y="52606"/>
                    <a:pt x="378740" y="98402"/>
                  </a:cubicBezTo>
                  <a:cubicBezTo>
                    <a:pt x="429413" y="193081"/>
                    <a:pt x="393599" y="318715"/>
                    <a:pt x="298825" y="378628"/>
                  </a:cubicBezTo>
                  <a:cubicBezTo>
                    <a:pt x="281413" y="390448"/>
                    <a:pt x="257725" y="385914"/>
                    <a:pt x="245904" y="368503"/>
                  </a:cubicBezTo>
                  <a:cubicBezTo>
                    <a:pt x="234084" y="351091"/>
                    <a:pt x="238618" y="327393"/>
                    <a:pt x="256029" y="315582"/>
                  </a:cubicBezTo>
                  <a:cubicBezTo>
                    <a:pt x="256725" y="315105"/>
                    <a:pt x="257429" y="314658"/>
                    <a:pt x="258153" y="314239"/>
                  </a:cubicBezTo>
                  <a:cubicBezTo>
                    <a:pt x="319875" y="275186"/>
                    <a:pt x="343878" y="194605"/>
                    <a:pt x="311589" y="134407"/>
                  </a:cubicBezTo>
                  <a:cubicBezTo>
                    <a:pt x="297244" y="107356"/>
                    <a:pt x="272241" y="87525"/>
                    <a:pt x="242628" y="79733"/>
                  </a:cubicBezTo>
                  <a:cubicBezTo>
                    <a:pt x="208712" y="71513"/>
                    <a:pt x="172907" y="77647"/>
                    <a:pt x="143663" y="96688"/>
                  </a:cubicBezTo>
                  <a:cubicBezTo>
                    <a:pt x="81941" y="135645"/>
                    <a:pt x="57938" y="216322"/>
                    <a:pt x="90228" y="276520"/>
                  </a:cubicBezTo>
                  <a:cubicBezTo>
                    <a:pt x="115374" y="323478"/>
                    <a:pt x="181191" y="409012"/>
                    <a:pt x="339021" y="453685"/>
                  </a:cubicBezTo>
                  <a:cubicBezTo>
                    <a:pt x="359280" y="459381"/>
                    <a:pt x="371072" y="480421"/>
                    <a:pt x="365376" y="500681"/>
                  </a:cubicBezTo>
                  <a:cubicBezTo>
                    <a:pt x="364367" y="504272"/>
                    <a:pt x="362833" y="507691"/>
                    <a:pt x="360833" y="510835"/>
                  </a:cubicBezTo>
                  <a:cubicBezTo>
                    <a:pt x="328619" y="562279"/>
                    <a:pt x="301902" y="616972"/>
                    <a:pt x="281109" y="673998"/>
                  </a:cubicBezTo>
                  <a:cubicBezTo>
                    <a:pt x="127566" y="1091955"/>
                    <a:pt x="365786" y="1528295"/>
                    <a:pt x="381788" y="1556870"/>
                  </a:cubicBezTo>
                  <a:cubicBezTo>
                    <a:pt x="382750" y="1557927"/>
                    <a:pt x="383607" y="1559080"/>
                    <a:pt x="384360" y="1560299"/>
                  </a:cubicBezTo>
                  <a:cubicBezTo>
                    <a:pt x="397218" y="1579349"/>
                    <a:pt x="431985" y="1659359"/>
                    <a:pt x="347498" y="1878149"/>
                  </a:cubicBezTo>
                  <a:cubicBezTo>
                    <a:pt x="331877" y="1918249"/>
                    <a:pt x="342545" y="1975018"/>
                    <a:pt x="353880" y="2035025"/>
                  </a:cubicBezTo>
                  <a:cubicBezTo>
                    <a:pt x="363557" y="2078869"/>
                    <a:pt x="369167" y="2123503"/>
                    <a:pt x="370644" y="2168375"/>
                  </a:cubicBezTo>
                  <a:cubicBezTo>
                    <a:pt x="370644" y="2253052"/>
                    <a:pt x="362166" y="2347064"/>
                    <a:pt x="358642" y="2382592"/>
                  </a:cubicBezTo>
                  <a:lnTo>
                    <a:pt x="576384" y="2382592"/>
                  </a:lnTo>
                  <a:cubicBezTo>
                    <a:pt x="576384" y="2370305"/>
                    <a:pt x="576384" y="2357542"/>
                    <a:pt x="576384" y="2344492"/>
                  </a:cubicBezTo>
                  <a:cubicBezTo>
                    <a:pt x="574860" y="2220667"/>
                    <a:pt x="572764" y="2051408"/>
                    <a:pt x="636582" y="1881482"/>
                  </a:cubicBezTo>
                  <a:cubicBezTo>
                    <a:pt x="652107" y="1840239"/>
                    <a:pt x="698304" y="1805854"/>
                    <a:pt x="756787" y="1762324"/>
                  </a:cubicBezTo>
                  <a:cubicBezTo>
                    <a:pt x="873373" y="1675457"/>
                    <a:pt x="1049490" y="1544392"/>
                    <a:pt x="1148074" y="1238449"/>
                  </a:cubicBezTo>
                  <a:cubicBezTo>
                    <a:pt x="1154523" y="1218409"/>
                    <a:pt x="1175992" y="1207379"/>
                    <a:pt x="1196032" y="1213827"/>
                  </a:cubicBezTo>
                  <a:cubicBezTo>
                    <a:pt x="1216073" y="1220276"/>
                    <a:pt x="1227103" y="1241745"/>
                    <a:pt x="1220655" y="1261786"/>
                  </a:cubicBezTo>
                  <a:cubicBezTo>
                    <a:pt x="1114546" y="1590589"/>
                    <a:pt x="926713" y="1730511"/>
                    <a:pt x="802317" y="1823094"/>
                  </a:cubicBezTo>
                  <a:cubicBezTo>
                    <a:pt x="759645" y="1854907"/>
                    <a:pt x="715639" y="1887674"/>
                    <a:pt x="707924" y="1908057"/>
                  </a:cubicBezTo>
                  <a:cubicBezTo>
                    <a:pt x="649155" y="2064457"/>
                    <a:pt x="650774" y="2225620"/>
                    <a:pt x="652584" y="2343159"/>
                  </a:cubicBezTo>
                  <a:cubicBezTo>
                    <a:pt x="652584" y="2361637"/>
                    <a:pt x="653060" y="2379068"/>
                    <a:pt x="653060" y="2395451"/>
                  </a:cubicBezTo>
                  <a:cubicBezTo>
                    <a:pt x="652803" y="2430437"/>
                    <a:pt x="624228" y="2458583"/>
                    <a:pt x="589242" y="2458316"/>
                  </a:cubicBezTo>
                  <a:cubicBezTo>
                    <a:pt x="589214" y="2458316"/>
                    <a:pt x="589176" y="2458316"/>
                    <a:pt x="589147" y="2458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2" name="Freeform 95">
              <a:extLst>
                <a:ext uri="{FF2B5EF4-FFF2-40B4-BE49-F238E27FC236}">
                  <a16:creationId xmlns:a16="http://schemas.microsoft.com/office/drawing/2014/main" id="{1245812C-5284-8981-1C3C-B1A2B693B270}"/>
                </a:ext>
              </a:extLst>
            </p:cNvPr>
            <p:cNvSpPr/>
            <p:nvPr/>
          </p:nvSpPr>
          <p:spPr>
            <a:xfrm>
              <a:off x="4263424" y="2382639"/>
              <a:ext cx="3485678" cy="509152"/>
            </a:xfrm>
            <a:custGeom>
              <a:avLst/>
              <a:gdLst>
                <a:gd name="connsiteX0" fmla="*/ 38066 w 3485678"/>
                <a:gd name="connsiteY0" fmla="*/ 509151 h 509152"/>
                <a:gd name="connsiteX1" fmla="*/ 16920 w 3485678"/>
                <a:gd name="connsiteY1" fmla="*/ 502674 h 509152"/>
                <a:gd name="connsiteX2" fmla="*/ 6433 w 3485678"/>
                <a:gd name="connsiteY2" fmla="*/ 449820 h 509152"/>
                <a:gd name="connsiteX3" fmla="*/ 6443 w 3485678"/>
                <a:gd name="connsiteY3" fmla="*/ 449810 h 509152"/>
                <a:gd name="connsiteX4" fmla="*/ 39685 w 3485678"/>
                <a:gd name="connsiteY4" fmla="*/ 400280 h 509152"/>
                <a:gd name="connsiteX5" fmla="*/ 40447 w 3485678"/>
                <a:gd name="connsiteY5" fmla="*/ 399137 h 509152"/>
                <a:gd name="connsiteX6" fmla="*/ 737106 w 3485678"/>
                <a:gd name="connsiteY6" fmla="*/ 18137 h 509152"/>
                <a:gd name="connsiteX7" fmla="*/ 1858674 w 3485678"/>
                <a:gd name="connsiteY7" fmla="*/ 129389 h 509152"/>
                <a:gd name="connsiteX8" fmla="*/ 1892393 w 3485678"/>
                <a:gd name="connsiteY8" fmla="*/ 138247 h 509152"/>
                <a:gd name="connsiteX9" fmla="*/ 2067653 w 3485678"/>
                <a:gd name="connsiteY9" fmla="*/ 150534 h 509152"/>
                <a:gd name="connsiteX10" fmla="*/ 2773265 w 3485678"/>
                <a:gd name="connsiteY10" fmla="*/ 240736 h 509152"/>
                <a:gd name="connsiteX11" fmla="*/ 2854894 w 3485678"/>
                <a:gd name="connsiteY11" fmla="*/ 269311 h 509152"/>
                <a:gd name="connsiteX12" fmla="*/ 3066349 w 3485678"/>
                <a:gd name="connsiteY12" fmla="*/ 296076 h 509152"/>
                <a:gd name="connsiteX13" fmla="*/ 3393724 w 3485678"/>
                <a:gd name="connsiteY13" fmla="*/ 63000 h 509152"/>
                <a:gd name="connsiteX14" fmla="*/ 3476839 w 3485678"/>
                <a:gd name="connsiteY14" fmla="*/ 95670 h 509152"/>
                <a:gd name="connsiteX15" fmla="*/ 3481258 w 3485678"/>
                <a:gd name="connsiteY15" fmla="*/ 110625 h 509152"/>
                <a:gd name="connsiteX16" fmla="*/ 3476496 w 3485678"/>
                <a:gd name="connsiteY16" fmla="*/ 240070 h 509152"/>
                <a:gd name="connsiteX17" fmla="*/ 3430014 w 3485678"/>
                <a:gd name="connsiteY17" fmla="*/ 267320 h 509152"/>
                <a:gd name="connsiteX18" fmla="*/ 3402763 w 3485678"/>
                <a:gd name="connsiteY18" fmla="*/ 220838 h 509152"/>
                <a:gd name="connsiteX19" fmla="*/ 3403534 w 3485678"/>
                <a:gd name="connsiteY19" fmla="*/ 218257 h 509152"/>
                <a:gd name="connsiteX20" fmla="*/ 3408202 w 3485678"/>
                <a:gd name="connsiteY20" fmla="*/ 140152 h 509152"/>
                <a:gd name="connsiteX21" fmla="*/ 3120928 w 3485678"/>
                <a:gd name="connsiteY21" fmla="*/ 349035 h 509152"/>
                <a:gd name="connsiteX22" fmla="*/ 2828415 w 3485678"/>
                <a:gd name="connsiteY22" fmla="*/ 340558 h 509152"/>
                <a:gd name="connsiteX23" fmla="*/ 2752215 w 3485678"/>
                <a:gd name="connsiteY23" fmla="*/ 313793 h 509152"/>
                <a:gd name="connsiteX24" fmla="*/ 2065081 w 3485678"/>
                <a:gd name="connsiteY24" fmla="*/ 226544 h 509152"/>
                <a:gd name="connsiteX25" fmla="*/ 1875915 w 3485678"/>
                <a:gd name="connsiteY25" fmla="*/ 212542 h 509152"/>
                <a:gd name="connsiteX26" fmla="*/ 1839053 w 3485678"/>
                <a:gd name="connsiteY26" fmla="*/ 203017 h 509152"/>
                <a:gd name="connsiteX27" fmla="*/ 748440 w 3485678"/>
                <a:gd name="connsiteY27" fmla="*/ 93670 h 509152"/>
                <a:gd name="connsiteX28" fmla="*/ 102931 w 3485678"/>
                <a:gd name="connsiteY28" fmla="*/ 443238 h 509152"/>
                <a:gd name="connsiteX29" fmla="*/ 70165 w 3485678"/>
                <a:gd name="connsiteY29" fmla="*/ 492101 h 509152"/>
                <a:gd name="connsiteX30" fmla="*/ 38066 w 3485678"/>
                <a:gd name="connsiteY30" fmla="*/ 509151 h 50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85678" h="509152">
                  <a:moveTo>
                    <a:pt x="38066" y="509151"/>
                  </a:moveTo>
                  <a:cubicBezTo>
                    <a:pt x="30522" y="509160"/>
                    <a:pt x="23159" y="506912"/>
                    <a:pt x="16920" y="502674"/>
                  </a:cubicBezTo>
                  <a:cubicBezTo>
                    <a:pt x="-567" y="490977"/>
                    <a:pt x="-5263" y="467317"/>
                    <a:pt x="6433" y="449820"/>
                  </a:cubicBezTo>
                  <a:cubicBezTo>
                    <a:pt x="6433" y="449820"/>
                    <a:pt x="6443" y="449810"/>
                    <a:pt x="6443" y="449810"/>
                  </a:cubicBezTo>
                  <a:lnTo>
                    <a:pt x="39685" y="400280"/>
                  </a:lnTo>
                  <a:lnTo>
                    <a:pt x="40447" y="399137"/>
                  </a:lnTo>
                  <a:cubicBezTo>
                    <a:pt x="191038" y="191587"/>
                    <a:pt x="425448" y="63476"/>
                    <a:pt x="737106" y="18137"/>
                  </a:cubicBezTo>
                  <a:cubicBezTo>
                    <a:pt x="1044573" y="-26345"/>
                    <a:pt x="1421858" y="11088"/>
                    <a:pt x="1858674" y="129389"/>
                  </a:cubicBezTo>
                  <a:cubicBezTo>
                    <a:pt x="1874391" y="133675"/>
                    <a:pt x="1886773" y="137009"/>
                    <a:pt x="1892393" y="138247"/>
                  </a:cubicBezTo>
                  <a:cubicBezTo>
                    <a:pt x="1920968" y="144724"/>
                    <a:pt x="1988977" y="147772"/>
                    <a:pt x="2067653" y="150534"/>
                  </a:cubicBezTo>
                  <a:cubicBezTo>
                    <a:pt x="2250533" y="157678"/>
                    <a:pt x="2526949" y="168537"/>
                    <a:pt x="2773265" y="240736"/>
                  </a:cubicBezTo>
                  <a:cubicBezTo>
                    <a:pt x="2799364" y="248451"/>
                    <a:pt x="2826319" y="258548"/>
                    <a:pt x="2854894" y="269311"/>
                  </a:cubicBezTo>
                  <a:cubicBezTo>
                    <a:pt x="2932523" y="298362"/>
                    <a:pt x="3028916" y="334558"/>
                    <a:pt x="3066349" y="296076"/>
                  </a:cubicBezTo>
                  <a:cubicBezTo>
                    <a:pt x="3160828" y="199636"/>
                    <a:pt x="3271670" y="120721"/>
                    <a:pt x="3393724" y="63000"/>
                  </a:cubicBezTo>
                  <a:cubicBezTo>
                    <a:pt x="3425699" y="49065"/>
                    <a:pt x="3462913" y="63695"/>
                    <a:pt x="3476839" y="95670"/>
                  </a:cubicBezTo>
                  <a:cubicBezTo>
                    <a:pt x="3478925" y="100452"/>
                    <a:pt x="3480411" y="105472"/>
                    <a:pt x="3481258" y="110625"/>
                  </a:cubicBezTo>
                  <a:cubicBezTo>
                    <a:pt x="3482497" y="118054"/>
                    <a:pt x="3492974" y="185205"/>
                    <a:pt x="3476496" y="240070"/>
                  </a:cubicBezTo>
                  <a:cubicBezTo>
                    <a:pt x="3471190" y="260434"/>
                    <a:pt x="3450378" y="272635"/>
                    <a:pt x="3430014" y="267320"/>
                  </a:cubicBezTo>
                  <a:cubicBezTo>
                    <a:pt x="3409659" y="262015"/>
                    <a:pt x="3397448" y="241203"/>
                    <a:pt x="3402763" y="220838"/>
                  </a:cubicBezTo>
                  <a:cubicBezTo>
                    <a:pt x="3402991" y="219972"/>
                    <a:pt x="3403249" y="219114"/>
                    <a:pt x="3403534" y="218257"/>
                  </a:cubicBezTo>
                  <a:cubicBezTo>
                    <a:pt x="3409554" y="192683"/>
                    <a:pt x="3411135" y="166260"/>
                    <a:pt x="3408202" y="140152"/>
                  </a:cubicBezTo>
                  <a:cubicBezTo>
                    <a:pt x="3301550" y="193416"/>
                    <a:pt x="3204471" y="263996"/>
                    <a:pt x="3120928" y="349035"/>
                  </a:cubicBezTo>
                  <a:cubicBezTo>
                    <a:pt x="3048728" y="423330"/>
                    <a:pt x="2926522" y="377610"/>
                    <a:pt x="2828415" y="340558"/>
                  </a:cubicBezTo>
                  <a:cubicBezTo>
                    <a:pt x="2800888" y="330271"/>
                    <a:pt x="2775170" y="320651"/>
                    <a:pt x="2752215" y="313793"/>
                  </a:cubicBezTo>
                  <a:cubicBezTo>
                    <a:pt x="2514947" y="244260"/>
                    <a:pt x="2244247" y="233592"/>
                    <a:pt x="2065081" y="226544"/>
                  </a:cubicBezTo>
                  <a:cubicBezTo>
                    <a:pt x="1975832" y="223020"/>
                    <a:pt x="1911443" y="220543"/>
                    <a:pt x="1875915" y="212542"/>
                  </a:cubicBezTo>
                  <a:cubicBezTo>
                    <a:pt x="1868771" y="210923"/>
                    <a:pt x="1856293" y="207494"/>
                    <a:pt x="1839053" y="203017"/>
                  </a:cubicBezTo>
                  <a:cubicBezTo>
                    <a:pt x="1412428" y="87384"/>
                    <a:pt x="1045430" y="50617"/>
                    <a:pt x="748440" y="93670"/>
                  </a:cubicBezTo>
                  <a:cubicBezTo>
                    <a:pt x="458118" y="135675"/>
                    <a:pt x="240948" y="253309"/>
                    <a:pt x="102931" y="443238"/>
                  </a:cubicBezTo>
                  <a:lnTo>
                    <a:pt x="70165" y="492101"/>
                  </a:lnTo>
                  <a:cubicBezTo>
                    <a:pt x="63041" y="502855"/>
                    <a:pt x="50963" y="509265"/>
                    <a:pt x="38066" y="509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3" name="Freeform 96">
              <a:extLst>
                <a:ext uri="{FF2B5EF4-FFF2-40B4-BE49-F238E27FC236}">
                  <a16:creationId xmlns:a16="http://schemas.microsoft.com/office/drawing/2014/main" id="{6747E78C-52FD-FB24-258E-13D0B03222AE}"/>
                </a:ext>
              </a:extLst>
            </p:cNvPr>
            <p:cNvSpPr/>
            <p:nvPr/>
          </p:nvSpPr>
          <p:spPr>
            <a:xfrm>
              <a:off x="6974673" y="2567041"/>
              <a:ext cx="1235942" cy="1523668"/>
            </a:xfrm>
            <a:custGeom>
              <a:avLst/>
              <a:gdLst>
                <a:gd name="connsiteX0" fmla="*/ 38870 w 1235942"/>
                <a:gd name="connsiteY0" fmla="*/ 1523661 h 1523668"/>
                <a:gd name="connsiteX1" fmla="*/ 8 w 1235942"/>
                <a:gd name="connsiteY1" fmla="*/ 1486322 h 1523668"/>
                <a:gd name="connsiteX2" fmla="*/ 37346 w 1235942"/>
                <a:gd name="connsiteY2" fmla="*/ 1447461 h 1523668"/>
                <a:gd name="connsiteX3" fmla="*/ 234513 w 1235942"/>
                <a:gd name="connsiteY3" fmla="*/ 1376690 h 1523668"/>
                <a:gd name="connsiteX4" fmla="*/ 340431 w 1235942"/>
                <a:gd name="connsiteY4" fmla="*/ 1366498 h 1523668"/>
                <a:gd name="connsiteX5" fmla="*/ 1131006 w 1235942"/>
                <a:gd name="connsiteY5" fmla="*/ 1035123 h 1523668"/>
                <a:gd name="connsiteX6" fmla="*/ 1130054 w 1235942"/>
                <a:gd name="connsiteY6" fmla="*/ 769090 h 1523668"/>
                <a:gd name="connsiteX7" fmla="*/ 767532 w 1235942"/>
                <a:gd name="connsiteY7" fmla="*/ 554111 h 1523668"/>
                <a:gd name="connsiteX8" fmla="*/ 811919 w 1235942"/>
                <a:gd name="connsiteY8" fmla="*/ 344085 h 1523668"/>
                <a:gd name="connsiteX9" fmla="*/ 956223 w 1235942"/>
                <a:gd name="connsiteY9" fmla="*/ 76051 h 1523668"/>
                <a:gd name="connsiteX10" fmla="*/ 489498 w 1235942"/>
                <a:gd name="connsiteY10" fmla="*/ 283982 h 1523668"/>
                <a:gd name="connsiteX11" fmla="*/ 435776 w 1235942"/>
                <a:gd name="connsiteY11" fmla="*/ 288649 h 1523668"/>
                <a:gd name="connsiteX12" fmla="*/ 431109 w 1235942"/>
                <a:gd name="connsiteY12" fmla="*/ 234928 h 1523668"/>
                <a:gd name="connsiteX13" fmla="*/ 984417 w 1235942"/>
                <a:gd name="connsiteY13" fmla="*/ 994 h 1523668"/>
                <a:gd name="connsiteX14" fmla="*/ 1042433 w 1235942"/>
                <a:gd name="connsiteY14" fmla="*/ 68888 h 1523668"/>
                <a:gd name="connsiteX15" fmla="*/ 1032994 w 1235942"/>
                <a:gd name="connsiteY15" fmla="*/ 97482 h 1523668"/>
                <a:gd name="connsiteX16" fmla="*/ 834588 w 1235942"/>
                <a:gd name="connsiteY16" fmla="*/ 516582 h 1523668"/>
                <a:gd name="connsiteX17" fmla="*/ 1131863 w 1235942"/>
                <a:gd name="connsiteY17" fmla="*/ 692033 h 1523668"/>
                <a:gd name="connsiteX18" fmla="*/ 1199682 w 1235942"/>
                <a:gd name="connsiteY18" fmla="*/ 735181 h 1523668"/>
                <a:gd name="connsiteX19" fmla="*/ 1232543 w 1235942"/>
                <a:gd name="connsiteY19" fmla="*/ 884438 h 1523668"/>
                <a:gd name="connsiteX20" fmla="*/ 1179584 w 1235942"/>
                <a:gd name="connsiteY20" fmla="*/ 1093988 h 1523668"/>
                <a:gd name="connsiteX21" fmla="*/ 338050 w 1235942"/>
                <a:gd name="connsiteY21" fmla="*/ 1442412 h 1523668"/>
                <a:gd name="connsiteX22" fmla="*/ 267755 w 1235942"/>
                <a:gd name="connsiteY22" fmla="*/ 1445079 h 1523668"/>
                <a:gd name="connsiteX23" fmla="*/ 52586 w 1235942"/>
                <a:gd name="connsiteY23" fmla="*/ 1521946 h 1523668"/>
                <a:gd name="connsiteX24" fmla="*/ 38870 w 1235942"/>
                <a:gd name="connsiteY24" fmla="*/ 1523661 h 152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5942" h="1523668">
                  <a:moveTo>
                    <a:pt x="38870" y="1523661"/>
                  </a:moveTo>
                  <a:cubicBezTo>
                    <a:pt x="17829" y="1524080"/>
                    <a:pt x="427" y="1507363"/>
                    <a:pt x="8" y="1486322"/>
                  </a:cubicBezTo>
                  <a:cubicBezTo>
                    <a:pt x="-411" y="1465282"/>
                    <a:pt x="16305" y="1447880"/>
                    <a:pt x="37346" y="1447461"/>
                  </a:cubicBezTo>
                  <a:cubicBezTo>
                    <a:pt x="105583" y="1431582"/>
                    <a:pt x="171753" y="1407836"/>
                    <a:pt x="234513" y="1376690"/>
                  </a:cubicBezTo>
                  <a:cubicBezTo>
                    <a:pt x="261374" y="1363736"/>
                    <a:pt x="296235" y="1364974"/>
                    <a:pt x="340431" y="1366498"/>
                  </a:cubicBezTo>
                  <a:cubicBezTo>
                    <a:pt x="469685" y="1370975"/>
                    <a:pt x="710096" y="1379452"/>
                    <a:pt x="1131006" y="1035123"/>
                  </a:cubicBezTo>
                  <a:cubicBezTo>
                    <a:pt x="1179107" y="995880"/>
                    <a:pt x="1157581" y="858339"/>
                    <a:pt x="1130054" y="769090"/>
                  </a:cubicBezTo>
                  <a:cubicBezTo>
                    <a:pt x="1047758" y="774995"/>
                    <a:pt x="880499" y="737943"/>
                    <a:pt x="767532" y="554111"/>
                  </a:cubicBezTo>
                  <a:cubicBezTo>
                    <a:pt x="752387" y="529441"/>
                    <a:pt x="747244" y="486864"/>
                    <a:pt x="811919" y="344085"/>
                  </a:cubicBezTo>
                  <a:cubicBezTo>
                    <a:pt x="854657" y="251959"/>
                    <a:pt x="902844" y="162452"/>
                    <a:pt x="956223" y="76051"/>
                  </a:cubicBezTo>
                  <a:cubicBezTo>
                    <a:pt x="884594" y="75384"/>
                    <a:pt x="652946" y="89005"/>
                    <a:pt x="489498" y="283982"/>
                  </a:cubicBezTo>
                  <a:cubicBezTo>
                    <a:pt x="475953" y="300108"/>
                    <a:pt x="451902" y="302193"/>
                    <a:pt x="435776" y="288649"/>
                  </a:cubicBezTo>
                  <a:cubicBezTo>
                    <a:pt x="419651" y="275104"/>
                    <a:pt x="417565" y="251054"/>
                    <a:pt x="431109" y="234928"/>
                  </a:cubicBezTo>
                  <a:cubicBezTo>
                    <a:pt x="648184" y="-23199"/>
                    <a:pt x="970891" y="-149"/>
                    <a:pt x="984417" y="994"/>
                  </a:cubicBezTo>
                  <a:cubicBezTo>
                    <a:pt x="1019183" y="3718"/>
                    <a:pt x="1045167" y="34112"/>
                    <a:pt x="1042433" y="68888"/>
                  </a:cubicBezTo>
                  <a:cubicBezTo>
                    <a:pt x="1041643" y="79042"/>
                    <a:pt x="1038404" y="88853"/>
                    <a:pt x="1032994" y="97482"/>
                  </a:cubicBezTo>
                  <a:cubicBezTo>
                    <a:pt x="902978" y="305508"/>
                    <a:pt x="830778" y="479720"/>
                    <a:pt x="834588" y="516582"/>
                  </a:cubicBezTo>
                  <a:cubicBezTo>
                    <a:pt x="954603" y="709368"/>
                    <a:pt x="1124625" y="692795"/>
                    <a:pt x="1131863" y="692033"/>
                  </a:cubicBezTo>
                  <a:cubicBezTo>
                    <a:pt x="1161905" y="688232"/>
                    <a:pt x="1190394" y="706358"/>
                    <a:pt x="1199682" y="735181"/>
                  </a:cubicBezTo>
                  <a:cubicBezTo>
                    <a:pt x="1215274" y="783797"/>
                    <a:pt x="1226275" y="833765"/>
                    <a:pt x="1232543" y="884438"/>
                  </a:cubicBezTo>
                  <a:cubicBezTo>
                    <a:pt x="1244068" y="985212"/>
                    <a:pt x="1226256" y="1055888"/>
                    <a:pt x="1179584" y="1093988"/>
                  </a:cubicBezTo>
                  <a:cubicBezTo>
                    <a:pt x="736195" y="1456414"/>
                    <a:pt x="477115" y="1447365"/>
                    <a:pt x="338050" y="1442412"/>
                  </a:cubicBezTo>
                  <a:cubicBezTo>
                    <a:pt x="309475" y="1441460"/>
                    <a:pt x="277566" y="1440317"/>
                    <a:pt x="267755" y="1445079"/>
                  </a:cubicBezTo>
                  <a:cubicBezTo>
                    <a:pt x="199299" y="1479055"/>
                    <a:pt x="127071" y="1504849"/>
                    <a:pt x="52586" y="1521946"/>
                  </a:cubicBezTo>
                  <a:cubicBezTo>
                    <a:pt x="48090" y="1523003"/>
                    <a:pt x="43489" y="1523575"/>
                    <a:pt x="38870" y="15236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4" name="Freeform 97">
              <a:extLst>
                <a:ext uri="{FF2B5EF4-FFF2-40B4-BE49-F238E27FC236}">
                  <a16:creationId xmlns:a16="http://schemas.microsoft.com/office/drawing/2014/main" id="{7542870A-093B-1ED6-00E3-E8BE8740B6B1}"/>
                </a:ext>
              </a:extLst>
            </p:cNvPr>
            <p:cNvSpPr/>
            <p:nvPr/>
          </p:nvSpPr>
          <p:spPr>
            <a:xfrm>
              <a:off x="6753225" y="4267868"/>
              <a:ext cx="238329" cy="631886"/>
            </a:xfrm>
            <a:custGeom>
              <a:avLst/>
              <a:gdLst>
                <a:gd name="connsiteX0" fmla="*/ 174593 w 238329"/>
                <a:gd name="connsiteY0" fmla="*/ 631887 h 631886"/>
                <a:gd name="connsiteX1" fmla="*/ 38100 w 238329"/>
                <a:gd name="connsiteY1" fmla="*/ 631887 h 631886"/>
                <a:gd name="connsiteX2" fmla="*/ 0 w 238329"/>
                <a:gd name="connsiteY2" fmla="*/ 593787 h 631886"/>
                <a:gd name="connsiteX3" fmla="*/ 38100 w 238329"/>
                <a:gd name="connsiteY3" fmla="*/ 555687 h 631886"/>
                <a:gd name="connsiteX4" fmla="*/ 161925 w 238329"/>
                <a:gd name="connsiteY4" fmla="*/ 555687 h 631886"/>
                <a:gd name="connsiteX5" fmla="*/ 93821 w 238329"/>
                <a:gd name="connsiteY5" fmla="*/ 309561 h 631886"/>
                <a:gd name="connsiteX6" fmla="*/ 55721 w 238329"/>
                <a:gd name="connsiteY6" fmla="*/ 202690 h 631886"/>
                <a:gd name="connsiteX7" fmla="*/ 115538 w 238329"/>
                <a:gd name="connsiteY7" fmla="*/ 17048 h 631886"/>
                <a:gd name="connsiteX8" fmla="*/ 168345 w 238329"/>
                <a:gd name="connsiteY8" fmla="*/ 6351 h 631886"/>
                <a:gd name="connsiteX9" fmla="*/ 182213 w 238329"/>
                <a:gd name="connsiteY9" fmla="*/ 53338 h 631886"/>
                <a:gd name="connsiteX10" fmla="*/ 131159 w 238329"/>
                <a:gd name="connsiteY10" fmla="*/ 194594 h 631886"/>
                <a:gd name="connsiteX11" fmla="*/ 162115 w 238329"/>
                <a:gd name="connsiteY11" fmla="*/ 276223 h 631886"/>
                <a:gd name="connsiteX12" fmla="*/ 238315 w 238329"/>
                <a:gd name="connsiteY12" fmla="*/ 567307 h 631886"/>
                <a:gd name="connsiteX13" fmla="*/ 176412 w 238329"/>
                <a:gd name="connsiteY13" fmla="*/ 631877 h 631886"/>
                <a:gd name="connsiteX14" fmla="*/ 175070 w 238329"/>
                <a:gd name="connsiteY14" fmla="*/ 631887 h 63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8329" h="631886">
                  <a:moveTo>
                    <a:pt x="174593" y="631887"/>
                  </a:moveTo>
                  <a:lnTo>
                    <a:pt x="38100" y="631887"/>
                  </a:lnTo>
                  <a:cubicBezTo>
                    <a:pt x="17059" y="631887"/>
                    <a:pt x="0" y="614827"/>
                    <a:pt x="0" y="593787"/>
                  </a:cubicBezTo>
                  <a:cubicBezTo>
                    <a:pt x="0" y="572746"/>
                    <a:pt x="17059" y="555687"/>
                    <a:pt x="38100" y="555687"/>
                  </a:cubicBezTo>
                  <a:lnTo>
                    <a:pt x="161925" y="555687"/>
                  </a:lnTo>
                  <a:cubicBezTo>
                    <a:pt x="157163" y="439958"/>
                    <a:pt x="123825" y="370807"/>
                    <a:pt x="93821" y="309561"/>
                  </a:cubicBezTo>
                  <a:cubicBezTo>
                    <a:pt x="75343" y="271461"/>
                    <a:pt x="59436" y="238790"/>
                    <a:pt x="55721" y="202690"/>
                  </a:cubicBezTo>
                  <a:cubicBezTo>
                    <a:pt x="49816" y="147159"/>
                    <a:pt x="82582" y="77722"/>
                    <a:pt x="115538" y="17048"/>
                  </a:cubicBezTo>
                  <a:cubicBezTo>
                    <a:pt x="127168" y="-487"/>
                    <a:pt x="150809" y="-5279"/>
                    <a:pt x="168345" y="6351"/>
                  </a:cubicBezTo>
                  <a:cubicBezTo>
                    <a:pt x="183766" y="16572"/>
                    <a:pt x="189605" y="36384"/>
                    <a:pt x="182213" y="53338"/>
                  </a:cubicBezTo>
                  <a:cubicBezTo>
                    <a:pt x="168593" y="78484"/>
                    <a:pt x="126968" y="155160"/>
                    <a:pt x="131159" y="194594"/>
                  </a:cubicBezTo>
                  <a:cubicBezTo>
                    <a:pt x="133636" y="217454"/>
                    <a:pt x="146209" y="243362"/>
                    <a:pt x="162115" y="276223"/>
                  </a:cubicBezTo>
                  <a:cubicBezTo>
                    <a:pt x="193072" y="339755"/>
                    <a:pt x="235268" y="426814"/>
                    <a:pt x="238315" y="567307"/>
                  </a:cubicBezTo>
                  <a:cubicBezTo>
                    <a:pt x="239049" y="602226"/>
                    <a:pt x="211341" y="631134"/>
                    <a:pt x="176412" y="631877"/>
                  </a:cubicBezTo>
                  <a:cubicBezTo>
                    <a:pt x="175965" y="631887"/>
                    <a:pt x="175517" y="631887"/>
                    <a:pt x="175070" y="631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60C831-EFCB-F816-F08E-CE89DF657B8A}"/>
              </a:ext>
            </a:extLst>
          </p:cNvPr>
          <p:cNvGrpSpPr/>
          <p:nvPr/>
        </p:nvGrpSpPr>
        <p:grpSpPr>
          <a:xfrm>
            <a:off x="10888865" y="3608613"/>
            <a:ext cx="643023" cy="568971"/>
            <a:chOff x="4147162" y="1864062"/>
            <a:chExt cx="3796565" cy="3359354"/>
          </a:xfrm>
          <a:solidFill>
            <a:srgbClr val="FFFFFF"/>
          </a:solidFill>
        </p:grpSpPr>
        <p:sp>
          <p:nvSpPr>
            <p:cNvPr id="116" name="Freeform 99">
              <a:extLst>
                <a:ext uri="{FF2B5EF4-FFF2-40B4-BE49-F238E27FC236}">
                  <a16:creationId xmlns:a16="http://schemas.microsoft.com/office/drawing/2014/main" id="{88AD9AF5-3C0F-1AAA-315C-13ACF4577DDA}"/>
                </a:ext>
              </a:extLst>
            </p:cNvPr>
            <p:cNvSpPr/>
            <p:nvPr/>
          </p:nvSpPr>
          <p:spPr>
            <a:xfrm>
              <a:off x="5244334" y="3034024"/>
              <a:ext cx="268324" cy="447077"/>
            </a:xfrm>
            <a:custGeom>
              <a:avLst/>
              <a:gdLst>
                <a:gd name="connsiteX0" fmla="*/ 230160 w 268324"/>
                <a:gd name="connsiteY0" fmla="*/ 447077 h 447077"/>
                <a:gd name="connsiteX1" fmla="*/ 192536 w 268324"/>
                <a:gd name="connsiteY1" fmla="*/ 414692 h 447077"/>
                <a:gd name="connsiteX2" fmla="*/ 10227 w 268324"/>
                <a:gd name="connsiteY2" fmla="*/ 64077 h 447077"/>
                <a:gd name="connsiteX3" fmla="*/ 12123 w 268324"/>
                <a:gd name="connsiteY3" fmla="*/ 10232 h 447077"/>
                <a:gd name="connsiteX4" fmla="*/ 64806 w 268324"/>
                <a:gd name="connsiteY4" fmla="*/ 10927 h 447077"/>
                <a:gd name="connsiteX5" fmla="*/ 267879 w 268324"/>
                <a:gd name="connsiteY5" fmla="*/ 403167 h 447077"/>
                <a:gd name="connsiteX6" fmla="*/ 235989 w 268324"/>
                <a:gd name="connsiteY6" fmla="*/ 446601 h 447077"/>
                <a:gd name="connsiteX7" fmla="*/ 235970 w 268324"/>
                <a:gd name="connsiteY7" fmla="*/ 446601 h 447077"/>
                <a:gd name="connsiteX8" fmla="*/ 230160 w 268324"/>
                <a:gd name="connsiteY8" fmla="*/ 447077 h 44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24" h="447077">
                  <a:moveTo>
                    <a:pt x="230160" y="447077"/>
                  </a:moveTo>
                  <a:cubicBezTo>
                    <a:pt x="211338" y="447058"/>
                    <a:pt x="195355" y="433295"/>
                    <a:pt x="192536" y="414692"/>
                  </a:cubicBezTo>
                  <a:cubicBezTo>
                    <a:pt x="172819" y="285819"/>
                    <a:pt x="111478" y="167804"/>
                    <a:pt x="10227" y="64077"/>
                  </a:cubicBezTo>
                  <a:cubicBezTo>
                    <a:pt x="-4117" y="48685"/>
                    <a:pt x="-3270" y="24577"/>
                    <a:pt x="12123" y="10232"/>
                  </a:cubicBezTo>
                  <a:cubicBezTo>
                    <a:pt x="27039" y="-3674"/>
                    <a:pt x="50261" y="-3370"/>
                    <a:pt x="64806" y="10927"/>
                  </a:cubicBezTo>
                  <a:cubicBezTo>
                    <a:pt x="177391" y="126180"/>
                    <a:pt x="245781" y="258577"/>
                    <a:pt x="267879" y="403167"/>
                  </a:cubicBezTo>
                  <a:cubicBezTo>
                    <a:pt x="271069" y="423970"/>
                    <a:pt x="256792" y="443410"/>
                    <a:pt x="235989" y="446601"/>
                  </a:cubicBezTo>
                  <a:cubicBezTo>
                    <a:pt x="235979" y="446601"/>
                    <a:pt x="235979" y="446601"/>
                    <a:pt x="235970" y="446601"/>
                  </a:cubicBezTo>
                  <a:cubicBezTo>
                    <a:pt x="234046" y="446906"/>
                    <a:pt x="232103" y="447058"/>
                    <a:pt x="230160" y="447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7" name="Freeform 100">
              <a:extLst>
                <a:ext uri="{FF2B5EF4-FFF2-40B4-BE49-F238E27FC236}">
                  <a16:creationId xmlns:a16="http://schemas.microsoft.com/office/drawing/2014/main" id="{DD75E93A-85D4-76DC-9292-8DD575908A4A}"/>
                </a:ext>
              </a:extLst>
            </p:cNvPr>
            <p:cNvSpPr/>
            <p:nvPr/>
          </p:nvSpPr>
          <p:spPr>
            <a:xfrm>
              <a:off x="4892638" y="1864062"/>
              <a:ext cx="2739344" cy="3359354"/>
            </a:xfrm>
            <a:custGeom>
              <a:avLst/>
              <a:gdLst>
                <a:gd name="connsiteX0" fmla="*/ 625766 w 2739344"/>
                <a:gd name="connsiteY0" fmla="*/ 3359353 h 3359354"/>
                <a:gd name="connsiteX1" fmla="*/ 250481 w 2739344"/>
                <a:gd name="connsiteY1" fmla="*/ 3240671 h 3359354"/>
                <a:gd name="connsiteX2" fmla="*/ 450 w 2739344"/>
                <a:gd name="connsiteY2" fmla="*/ 2783471 h 3359354"/>
                <a:gd name="connsiteX3" fmla="*/ 232860 w 2739344"/>
                <a:gd name="connsiteY3" fmla="*/ 2307221 h 3359354"/>
                <a:gd name="connsiteX4" fmla="*/ 1682660 w 2739344"/>
                <a:gd name="connsiteY4" fmla="*/ 333069 h 3359354"/>
                <a:gd name="connsiteX5" fmla="*/ 1719046 w 2739344"/>
                <a:gd name="connsiteY5" fmla="*/ 344309 h 3359354"/>
                <a:gd name="connsiteX6" fmla="*/ 1682660 w 2739344"/>
                <a:gd name="connsiteY6" fmla="*/ 333069 h 3359354"/>
                <a:gd name="connsiteX7" fmla="*/ 1986984 w 2739344"/>
                <a:gd name="connsiteY7" fmla="*/ 28269 h 3359354"/>
                <a:gd name="connsiteX8" fmla="*/ 2475997 w 2739344"/>
                <a:gd name="connsiteY8" fmla="*/ 108089 h 3359354"/>
                <a:gd name="connsiteX9" fmla="*/ 2724219 w 2739344"/>
                <a:gd name="connsiteY9" fmla="*/ 730071 h 3359354"/>
                <a:gd name="connsiteX10" fmla="*/ 2135669 w 2739344"/>
                <a:gd name="connsiteY10" fmla="*/ 2034996 h 3359354"/>
                <a:gd name="connsiteX11" fmla="*/ 1071250 w 2739344"/>
                <a:gd name="connsiteY11" fmla="*/ 3176282 h 3359354"/>
                <a:gd name="connsiteX12" fmla="*/ 1003337 w 2739344"/>
                <a:gd name="connsiteY12" fmla="*/ 3233241 h 3359354"/>
                <a:gd name="connsiteX13" fmla="*/ 747495 w 2739344"/>
                <a:gd name="connsiteY13" fmla="*/ 3347541 h 3359354"/>
                <a:gd name="connsiteX14" fmla="*/ 625766 w 2739344"/>
                <a:gd name="connsiteY14" fmla="*/ 3359353 h 3359354"/>
                <a:gd name="connsiteX15" fmla="*/ 2149766 w 2739344"/>
                <a:gd name="connsiteY15" fmla="*/ 76656 h 3359354"/>
                <a:gd name="connsiteX16" fmla="*/ 2012987 w 2739344"/>
                <a:gd name="connsiteY16" fmla="*/ 100278 h 3359354"/>
                <a:gd name="connsiteX17" fmla="*/ 1755812 w 2739344"/>
                <a:gd name="connsiteY17" fmla="*/ 355263 h 3359354"/>
                <a:gd name="connsiteX18" fmla="*/ 279437 w 2739344"/>
                <a:gd name="connsiteY18" fmla="*/ 2367229 h 3359354"/>
                <a:gd name="connsiteX19" fmla="*/ 76554 w 2739344"/>
                <a:gd name="connsiteY19" fmla="*/ 2780423 h 3359354"/>
                <a:gd name="connsiteX20" fmla="*/ 292200 w 2739344"/>
                <a:gd name="connsiteY20" fmla="*/ 3177044 h 3359354"/>
                <a:gd name="connsiteX21" fmla="*/ 732065 w 2739344"/>
                <a:gd name="connsiteY21" fmla="*/ 3272294 h 3359354"/>
                <a:gd name="connsiteX22" fmla="*/ 954378 w 2739344"/>
                <a:gd name="connsiteY22" fmla="*/ 3174663 h 3359354"/>
                <a:gd name="connsiteX23" fmla="*/ 1022863 w 2739344"/>
                <a:gd name="connsiteY23" fmla="*/ 3118180 h 3359354"/>
                <a:gd name="connsiteX24" fmla="*/ 2072137 w 2739344"/>
                <a:gd name="connsiteY24" fmla="*/ 1993658 h 3359354"/>
                <a:gd name="connsiteX25" fmla="*/ 2650400 w 2739344"/>
                <a:gd name="connsiteY25" fmla="*/ 711498 h 3359354"/>
                <a:gd name="connsiteX26" fmla="*/ 2433706 w 2739344"/>
                <a:gd name="connsiteY26" fmla="*/ 171811 h 3359354"/>
                <a:gd name="connsiteX27" fmla="*/ 2149290 w 2739344"/>
                <a:gd name="connsiteY27" fmla="*/ 76656 h 335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39344" h="3359354">
                  <a:moveTo>
                    <a:pt x="625766" y="3359353"/>
                  </a:moveTo>
                  <a:cubicBezTo>
                    <a:pt x="497655" y="3359353"/>
                    <a:pt x="369829" y="3319252"/>
                    <a:pt x="250481" y="3240671"/>
                  </a:cubicBezTo>
                  <a:cubicBezTo>
                    <a:pt x="103510" y="3144088"/>
                    <a:pt x="7784" y="2968828"/>
                    <a:pt x="450" y="2783471"/>
                  </a:cubicBezTo>
                  <a:cubicBezTo>
                    <a:pt x="-6885" y="2598114"/>
                    <a:pt x="75697" y="2429046"/>
                    <a:pt x="232860" y="2307221"/>
                  </a:cubicBezTo>
                  <a:cubicBezTo>
                    <a:pt x="807693" y="1860879"/>
                    <a:pt x="1381194" y="1312716"/>
                    <a:pt x="1682660" y="333069"/>
                  </a:cubicBezTo>
                  <a:lnTo>
                    <a:pt x="1719046" y="344309"/>
                  </a:lnTo>
                  <a:lnTo>
                    <a:pt x="1682660" y="333069"/>
                  </a:lnTo>
                  <a:cubicBezTo>
                    <a:pt x="1723808" y="199719"/>
                    <a:pt x="1843251" y="79800"/>
                    <a:pt x="1986984" y="28269"/>
                  </a:cubicBezTo>
                  <a:cubicBezTo>
                    <a:pt x="2096807" y="-10878"/>
                    <a:pt x="2270829" y="-28881"/>
                    <a:pt x="2475997" y="108089"/>
                  </a:cubicBezTo>
                  <a:cubicBezTo>
                    <a:pt x="2674403" y="240391"/>
                    <a:pt x="2780797" y="508139"/>
                    <a:pt x="2724219" y="730071"/>
                  </a:cubicBezTo>
                  <a:cubicBezTo>
                    <a:pt x="2608871" y="1180128"/>
                    <a:pt x="2410942" y="1619325"/>
                    <a:pt x="2135669" y="2034996"/>
                  </a:cubicBezTo>
                  <a:cubicBezTo>
                    <a:pt x="1750573" y="2617069"/>
                    <a:pt x="1373669" y="2927203"/>
                    <a:pt x="1071250" y="3176282"/>
                  </a:cubicBezTo>
                  <a:lnTo>
                    <a:pt x="1003337" y="3233241"/>
                  </a:lnTo>
                  <a:cubicBezTo>
                    <a:pt x="993145" y="3241719"/>
                    <a:pt x="899133" y="3316776"/>
                    <a:pt x="747495" y="3347541"/>
                  </a:cubicBezTo>
                  <a:cubicBezTo>
                    <a:pt x="707414" y="3355514"/>
                    <a:pt x="666638" y="3359467"/>
                    <a:pt x="625766" y="3359353"/>
                  </a:cubicBezTo>
                  <a:close/>
                  <a:moveTo>
                    <a:pt x="2149766" y="76656"/>
                  </a:moveTo>
                  <a:cubicBezTo>
                    <a:pt x="2103151" y="76618"/>
                    <a:pt x="2056888" y="84600"/>
                    <a:pt x="2012987" y="100278"/>
                  </a:cubicBezTo>
                  <a:cubicBezTo>
                    <a:pt x="1874493" y="149523"/>
                    <a:pt x="1784387" y="263918"/>
                    <a:pt x="1755812" y="355263"/>
                  </a:cubicBezTo>
                  <a:cubicBezTo>
                    <a:pt x="1447774" y="1355388"/>
                    <a:pt x="864272" y="1913172"/>
                    <a:pt x="279437" y="2367229"/>
                  </a:cubicBezTo>
                  <a:cubicBezTo>
                    <a:pt x="142277" y="2473718"/>
                    <a:pt x="69887" y="2620498"/>
                    <a:pt x="76554" y="2780423"/>
                  </a:cubicBezTo>
                  <a:cubicBezTo>
                    <a:pt x="83222" y="2940348"/>
                    <a:pt x="167423" y="3094748"/>
                    <a:pt x="292200" y="3177044"/>
                  </a:cubicBezTo>
                  <a:cubicBezTo>
                    <a:pt x="434313" y="3270484"/>
                    <a:pt x="582332" y="3302583"/>
                    <a:pt x="732065" y="3272294"/>
                  </a:cubicBezTo>
                  <a:cubicBezTo>
                    <a:pt x="812647" y="3257140"/>
                    <a:pt x="888694" y="3223745"/>
                    <a:pt x="954378" y="3174663"/>
                  </a:cubicBezTo>
                  <a:cubicBezTo>
                    <a:pt x="976857" y="3155994"/>
                    <a:pt x="999689" y="3137163"/>
                    <a:pt x="1022863" y="3118180"/>
                  </a:cubicBezTo>
                  <a:cubicBezTo>
                    <a:pt x="1321567" y="2872244"/>
                    <a:pt x="1693328" y="2566206"/>
                    <a:pt x="2072137" y="1993658"/>
                  </a:cubicBezTo>
                  <a:cubicBezTo>
                    <a:pt x="2342647" y="1584654"/>
                    <a:pt x="2537148" y="1153267"/>
                    <a:pt x="2650400" y="711498"/>
                  </a:cubicBezTo>
                  <a:cubicBezTo>
                    <a:pt x="2699644" y="518997"/>
                    <a:pt x="2606490" y="286968"/>
                    <a:pt x="2433706" y="171811"/>
                  </a:cubicBezTo>
                  <a:cubicBezTo>
                    <a:pt x="2326264" y="99993"/>
                    <a:pt x="2229585" y="76656"/>
                    <a:pt x="2149290" y="766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8" name="Freeform 101">
              <a:extLst>
                <a:ext uri="{FF2B5EF4-FFF2-40B4-BE49-F238E27FC236}">
                  <a16:creationId xmlns:a16="http://schemas.microsoft.com/office/drawing/2014/main" id="{F44244D2-6A7C-F1F2-FBCB-711EAABE2069}"/>
                </a:ext>
              </a:extLst>
            </p:cNvPr>
            <p:cNvSpPr/>
            <p:nvPr/>
          </p:nvSpPr>
          <p:spPr>
            <a:xfrm>
              <a:off x="5466338" y="3867096"/>
              <a:ext cx="553535" cy="214461"/>
            </a:xfrm>
            <a:custGeom>
              <a:avLst/>
              <a:gdLst>
                <a:gd name="connsiteX0" fmla="*/ 515362 w 553535"/>
                <a:gd name="connsiteY0" fmla="*/ 214461 h 214461"/>
                <a:gd name="connsiteX1" fmla="*/ 491930 w 553535"/>
                <a:gd name="connsiteY1" fmla="*/ 206365 h 214461"/>
                <a:gd name="connsiteX2" fmla="*/ 40255 w 553535"/>
                <a:gd name="connsiteY2" fmla="*/ 77587 h 214461"/>
                <a:gd name="connsiteX3" fmla="*/ 59 w 553535"/>
                <a:gd name="connsiteY3" fmla="*/ 41582 h 214461"/>
                <a:gd name="connsiteX4" fmla="*/ 36064 w 553535"/>
                <a:gd name="connsiteY4" fmla="*/ 1387 h 214461"/>
                <a:gd name="connsiteX5" fmla="*/ 538793 w 553535"/>
                <a:gd name="connsiteY5" fmla="*/ 146167 h 214461"/>
                <a:gd name="connsiteX6" fmla="*/ 545537 w 553535"/>
                <a:gd name="connsiteY6" fmla="*/ 199621 h 214461"/>
                <a:gd name="connsiteX7" fmla="*/ 515362 w 553535"/>
                <a:gd name="connsiteY7" fmla="*/ 214366 h 214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3535" h="214461">
                  <a:moveTo>
                    <a:pt x="515362" y="214461"/>
                  </a:moveTo>
                  <a:cubicBezTo>
                    <a:pt x="506865" y="214452"/>
                    <a:pt x="498617" y="211604"/>
                    <a:pt x="491930" y="206365"/>
                  </a:cubicBezTo>
                  <a:cubicBezTo>
                    <a:pt x="339530" y="87588"/>
                    <a:pt x="162079" y="70729"/>
                    <a:pt x="40255" y="77587"/>
                  </a:cubicBezTo>
                  <a:cubicBezTo>
                    <a:pt x="19214" y="78749"/>
                    <a:pt x="1212" y="62623"/>
                    <a:pt x="59" y="41582"/>
                  </a:cubicBezTo>
                  <a:cubicBezTo>
                    <a:pt x="-1103" y="20542"/>
                    <a:pt x="15023" y="2549"/>
                    <a:pt x="36064" y="1387"/>
                  </a:cubicBezTo>
                  <a:cubicBezTo>
                    <a:pt x="170747" y="-6043"/>
                    <a:pt x="367534" y="12817"/>
                    <a:pt x="538793" y="146167"/>
                  </a:cubicBezTo>
                  <a:cubicBezTo>
                    <a:pt x="555414" y="159064"/>
                    <a:pt x="558434" y="183000"/>
                    <a:pt x="545537" y="199621"/>
                  </a:cubicBezTo>
                  <a:cubicBezTo>
                    <a:pt x="538298" y="208946"/>
                    <a:pt x="527154" y="214385"/>
                    <a:pt x="515362" y="2143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9" name="Freeform 102">
              <a:extLst>
                <a:ext uri="{FF2B5EF4-FFF2-40B4-BE49-F238E27FC236}">
                  <a16:creationId xmlns:a16="http://schemas.microsoft.com/office/drawing/2014/main" id="{004D9FE7-4A03-DD55-2C23-F4B9039B21C9}"/>
                </a:ext>
              </a:extLst>
            </p:cNvPr>
            <p:cNvSpPr/>
            <p:nvPr/>
          </p:nvSpPr>
          <p:spPr>
            <a:xfrm>
              <a:off x="6086570" y="3179159"/>
              <a:ext cx="446796" cy="212597"/>
            </a:xfrm>
            <a:custGeom>
              <a:avLst/>
              <a:gdLst>
                <a:gd name="connsiteX0" fmla="*/ 408623 w 446796"/>
                <a:gd name="connsiteY0" fmla="*/ 212598 h 212597"/>
                <a:gd name="connsiteX1" fmla="*/ 385191 w 446796"/>
                <a:gd name="connsiteY1" fmla="*/ 204502 h 212597"/>
                <a:gd name="connsiteX2" fmla="*/ 35528 w 446796"/>
                <a:gd name="connsiteY2" fmla="*/ 76295 h 212597"/>
                <a:gd name="connsiteX3" fmla="*/ 95 w 446796"/>
                <a:gd name="connsiteY3" fmla="*/ 35528 h 212597"/>
                <a:gd name="connsiteX4" fmla="*/ 40862 w 446796"/>
                <a:gd name="connsiteY4" fmla="*/ 95 h 212597"/>
                <a:gd name="connsiteX5" fmla="*/ 432054 w 446796"/>
                <a:gd name="connsiteY5" fmla="*/ 144209 h 212597"/>
                <a:gd name="connsiteX6" fmla="*/ 438798 w 446796"/>
                <a:gd name="connsiteY6" fmla="*/ 197663 h 212597"/>
                <a:gd name="connsiteX7" fmla="*/ 408623 w 446796"/>
                <a:gd name="connsiteY7" fmla="*/ 212408 h 21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796" h="212597">
                  <a:moveTo>
                    <a:pt x="408623" y="212598"/>
                  </a:moveTo>
                  <a:cubicBezTo>
                    <a:pt x="400126" y="212588"/>
                    <a:pt x="391878" y="209741"/>
                    <a:pt x="385191" y="204502"/>
                  </a:cubicBezTo>
                  <a:cubicBezTo>
                    <a:pt x="288226" y="128968"/>
                    <a:pt x="170593" y="85820"/>
                    <a:pt x="35528" y="76295"/>
                  </a:cubicBezTo>
                  <a:cubicBezTo>
                    <a:pt x="14488" y="74819"/>
                    <a:pt x="-1381" y="56569"/>
                    <a:pt x="95" y="35528"/>
                  </a:cubicBezTo>
                  <a:cubicBezTo>
                    <a:pt x="1572" y="14487"/>
                    <a:pt x="19822" y="-1381"/>
                    <a:pt x="40862" y="95"/>
                  </a:cubicBezTo>
                  <a:cubicBezTo>
                    <a:pt x="191262" y="10668"/>
                    <a:pt x="322898" y="59150"/>
                    <a:pt x="432054" y="144209"/>
                  </a:cubicBezTo>
                  <a:cubicBezTo>
                    <a:pt x="448675" y="157105"/>
                    <a:pt x="451695" y="181042"/>
                    <a:pt x="438798" y="197663"/>
                  </a:cubicBezTo>
                  <a:cubicBezTo>
                    <a:pt x="431559" y="206988"/>
                    <a:pt x="420415" y="212426"/>
                    <a:pt x="408623" y="212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0" name="Freeform 103">
              <a:extLst>
                <a:ext uri="{FF2B5EF4-FFF2-40B4-BE49-F238E27FC236}">
                  <a16:creationId xmlns:a16="http://schemas.microsoft.com/office/drawing/2014/main" id="{AE6FDABC-D050-1710-3FF0-C1B708D9DF6B}"/>
                </a:ext>
              </a:extLst>
            </p:cNvPr>
            <p:cNvSpPr/>
            <p:nvPr/>
          </p:nvSpPr>
          <p:spPr>
            <a:xfrm>
              <a:off x="6451758" y="2507551"/>
              <a:ext cx="497850" cy="214407"/>
            </a:xfrm>
            <a:custGeom>
              <a:avLst/>
              <a:gdLst>
                <a:gd name="connsiteX0" fmla="*/ 460248 w 497850"/>
                <a:gd name="connsiteY0" fmla="*/ 214408 h 214407"/>
                <a:gd name="connsiteX1" fmla="*/ 436816 w 497850"/>
                <a:gd name="connsiteY1" fmla="*/ 206312 h 214407"/>
                <a:gd name="connsiteX2" fmla="*/ 38100 w 497850"/>
                <a:gd name="connsiteY2" fmla="*/ 76200 h 214407"/>
                <a:gd name="connsiteX3" fmla="*/ 0 w 497850"/>
                <a:gd name="connsiteY3" fmla="*/ 38100 h 214407"/>
                <a:gd name="connsiteX4" fmla="*/ 38100 w 497850"/>
                <a:gd name="connsiteY4" fmla="*/ 0 h 214407"/>
                <a:gd name="connsiteX5" fmla="*/ 38100 w 497850"/>
                <a:gd name="connsiteY5" fmla="*/ 0 h 214407"/>
                <a:gd name="connsiteX6" fmla="*/ 483108 w 497850"/>
                <a:gd name="connsiteY6" fmla="*/ 146209 h 214407"/>
                <a:gd name="connsiteX7" fmla="*/ 489852 w 497850"/>
                <a:gd name="connsiteY7" fmla="*/ 199663 h 214407"/>
                <a:gd name="connsiteX8" fmla="*/ 459676 w 497850"/>
                <a:gd name="connsiteY8" fmla="*/ 214408 h 21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850" h="214407">
                  <a:moveTo>
                    <a:pt x="460248" y="214408"/>
                  </a:moveTo>
                  <a:cubicBezTo>
                    <a:pt x="451752" y="214398"/>
                    <a:pt x="443503" y="211550"/>
                    <a:pt x="436816" y="206312"/>
                  </a:cubicBezTo>
                  <a:cubicBezTo>
                    <a:pt x="300704" y="100298"/>
                    <a:pt x="144875" y="77057"/>
                    <a:pt x="38100" y="76200"/>
                  </a:cubicBez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38100" y="0"/>
                  </a:lnTo>
                  <a:cubicBezTo>
                    <a:pt x="156686" y="953"/>
                    <a:pt x="330137" y="27051"/>
                    <a:pt x="483108" y="146209"/>
                  </a:cubicBezTo>
                  <a:cubicBezTo>
                    <a:pt x="499729" y="159106"/>
                    <a:pt x="502748" y="183042"/>
                    <a:pt x="489852" y="199663"/>
                  </a:cubicBezTo>
                  <a:cubicBezTo>
                    <a:pt x="482613" y="208988"/>
                    <a:pt x="471478" y="214427"/>
                    <a:pt x="459676" y="214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1" name="Freeform 104">
              <a:extLst>
                <a:ext uri="{FF2B5EF4-FFF2-40B4-BE49-F238E27FC236}">
                  <a16:creationId xmlns:a16="http://schemas.microsoft.com/office/drawing/2014/main" id="{E564B532-4705-D0AF-418A-635F99E57914}"/>
                </a:ext>
              </a:extLst>
            </p:cNvPr>
            <p:cNvSpPr/>
            <p:nvPr/>
          </p:nvSpPr>
          <p:spPr>
            <a:xfrm>
              <a:off x="6960822" y="2535080"/>
              <a:ext cx="982905" cy="1376016"/>
            </a:xfrm>
            <a:custGeom>
              <a:avLst/>
              <a:gdLst>
                <a:gd name="connsiteX0" fmla="*/ 37957 w 982905"/>
                <a:gd name="connsiteY0" fmla="*/ 1375980 h 1376016"/>
                <a:gd name="connsiteX1" fmla="*/ 0 w 982905"/>
                <a:gd name="connsiteY1" fmla="*/ 1337737 h 1376016"/>
                <a:gd name="connsiteX2" fmla="*/ 23860 w 982905"/>
                <a:gd name="connsiteY2" fmla="*/ 1302542 h 1376016"/>
                <a:gd name="connsiteX3" fmla="*/ 681562 w 982905"/>
                <a:gd name="connsiteY3" fmla="*/ 969167 h 1376016"/>
                <a:gd name="connsiteX4" fmla="*/ 894922 w 982905"/>
                <a:gd name="connsiteY4" fmla="*/ 428147 h 1376016"/>
                <a:gd name="connsiteX5" fmla="*/ 605552 w 982905"/>
                <a:gd name="connsiteY5" fmla="*/ 74198 h 1376016"/>
                <a:gd name="connsiteX6" fmla="*/ 581930 w 982905"/>
                <a:gd name="connsiteY6" fmla="*/ 25716 h 1376016"/>
                <a:gd name="connsiteX7" fmla="*/ 630412 w 982905"/>
                <a:gd name="connsiteY7" fmla="*/ 2094 h 1376016"/>
                <a:gd name="connsiteX8" fmla="*/ 969216 w 982905"/>
                <a:gd name="connsiteY8" fmla="*/ 411669 h 1376016"/>
                <a:gd name="connsiteX9" fmla="*/ 722233 w 982905"/>
                <a:gd name="connsiteY9" fmla="*/ 1034032 h 1376016"/>
                <a:gd name="connsiteX10" fmla="*/ 52054 w 982905"/>
                <a:gd name="connsiteY10" fmla="*/ 1373979 h 1376016"/>
                <a:gd name="connsiteX11" fmla="*/ 37957 w 982905"/>
                <a:gd name="connsiteY11" fmla="*/ 1375980 h 137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2905" h="1376016">
                  <a:moveTo>
                    <a:pt x="37957" y="1375980"/>
                  </a:moveTo>
                  <a:cubicBezTo>
                    <a:pt x="16917" y="1375903"/>
                    <a:pt x="-76" y="1358777"/>
                    <a:pt x="0" y="1337737"/>
                  </a:cubicBezTo>
                  <a:cubicBezTo>
                    <a:pt x="57" y="1322249"/>
                    <a:pt x="9496" y="1308333"/>
                    <a:pt x="23860" y="1302542"/>
                  </a:cubicBezTo>
                  <a:cubicBezTo>
                    <a:pt x="252794" y="1211693"/>
                    <a:pt x="472945" y="1100098"/>
                    <a:pt x="681562" y="969167"/>
                  </a:cubicBezTo>
                  <a:cubicBezTo>
                    <a:pt x="849582" y="863154"/>
                    <a:pt x="941308" y="630553"/>
                    <a:pt x="894922" y="428147"/>
                  </a:cubicBezTo>
                  <a:cubicBezTo>
                    <a:pt x="842629" y="199547"/>
                    <a:pt x="708708" y="109726"/>
                    <a:pt x="605552" y="74198"/>
                  </a:cubicBezTo>
                  <a:cubicBezTo>
                    <a:pt x="585645" y="67330"/>
                    <a:pt x="575063" y="45623"/>
                    <a:pt x="581930" y="25716"/>
                  </a:cubicBezTo>
                  <a:cubicBezTo>
                    <a:pt x="588797" y="5808"/>
                    <a:pt x="610505" y="-4774"/>
                    <a:pt x="630412" y="2094"/>
                  </a:cubicBezTo>
                  <a:cubicBezTo>
                    <a:pt x="801862" y="61244"/>
                    <a:pt x="922258" y="206500"/>
                    <a:pt x="969216" y="411669"/>
                  </a:cubicBezTo>
                  <a:cubicBezTo>
                    <a:pt x="1022461" y="643984"/>
                    <a:pt x="916257" y="911636"/>
                    <a:pt x="722233" y="1034032"/>
                  </a:cubicBezTo>
                  <a:cubicBezTo>
                    <a:pt x="509673" y="1167554"/>
                    <a:pt x="285350" y="1281339"/>
                    <a:pt x="52054" y="1373979"/>
                  </a:cubicBezTo>
                  <a:cubicBezTo>
                    <a:pt x="47520" y="1375513"/>
                    <a:pt x="42739" y="1376189"/>
                    <a:pt x="37957" y="13759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2" name="Freeform 105">
              <a:extLst>
                <a:ext uri="{FF2B5EF4-FFF2-40B4-BE49-F238E27FC236}">
                  <a16:creationId xmlns:a16="http://schemas.microsoft.com/office/drawing/2014/main" id="{C9BA7785-6088-1FAC-1F34-A854D13EC46E}"/>
                </a:ext>
              </a:extLst>
            </p:cNvPr>
            <p:cNvSpPr/>
            <p:nvPr/>
          </p:nvSpPr>
          <p:spPr>
            <a:xfrm>
              <a:off x="4147162" y="2935352"/>
              <a:ext cx="2162139" cy="1295181"/>
            </a:xfrm>
            <a:custGeom>
              <a:avLst/>
              <a:gdLst>
                <a:gd name="connsiteX0" fmla="*/ 1007387 w 2162139"/>
                <a:gd name="connsiteY0" fmla="*/ 1295176 h 1295181"/>
                <a:gd name="connsiteX1" fmla="*/ 1005863 w 2162139"/>
                <a:gd name="connsiteY1" fmla="*/ 1295176 h 1295181"/>
                <a:gd name="connsiteX2" fmla="*/ 653438 w 2162139"/>
                <a:gd name="connsiteY2" fmla="*/ 1275364 h 1295181"/>
                <a:gd name="connsiteX3" fmla="*/ 565617 w 2162139"/>
                <a:gd name="connsiteY3" fmla="*/ 1269364 h 1295181"/>
                <a:gd name="connsiteX4" fmla="*/ 301298 w 2162139"/>
                <a:gd name="connsiteY4" fmla="*/ 1176495 h 1295181"/>
                <a:gd name="connsiteX5" fmla="*/ 13643 w 2162139"/>
                <a:gd name="connsiteY5" fmla="*/ 757395 h 1295181"/>
                <a:gd name="connsiteX6" fmla="*/ 146136 w 2162139"/>
                <a:gd name="connsiteY6" fmla="*/ 253427 h 1295181"/>
                <a:gd name="connsiteX7" fmla="*/ 642293 w 2162139"/>
                <a:gd name="connsiteY7" fmla="*/ 66927 h 1295181"/>
                <a:gd name="connsiteX8" fmla="*/ 2114192 w 2162139"/>
                <a:gd name="connsiteY8" fmla="*/ 1300 h 1295181"/>
                <a:gd name="connsiteX9" fmla="*/ 2160836 w 2162139"/>
                <a:gd name="connsiteY9" fmla="*/ 28275 h 1295181"/>
                <a:gd name="connsiteX10" fmla="*/ 2133870 w 2162139"/>
                <a:gd name="connsiteY10" fmla="*/ 74919 h 1295181"/>
                <a:gd name="connsiteX11" fmla="*/ 2131813 w 2162139"/>
                <a:gd name="connsiteY11" fmla="*/ 75405 h 1295181"/>
                <a:gd name="connsiteX12" fmla="*/ 634864 w 2162139"/>
                <a:gd name="connsiteY12" fmla="*/ 142747 h 1295181"/>
                <a:gd name="connsiteX13" fmla="*/ 203477 w 2162139"/>
                <a:gd name="connsiteY13" fmla="*/ 303529 h 1295181"/>
                <a:gd name="connsiteX14" fmla="*/ 87748 w 2162139"/>
                <a:gd name="connsiteY14" fmla="*/ 740155 h 1295181"/>
                <a:gd name="connsiteX15" fmla="*/ 570570 w 2162139"/>
                <a:gd name="connsiteY15" fmla="*/ 1193259 h 1295181"/>
                <a:gd name="connsiteX16" fmla="*/ 658676 w 2162139"/>
                <a:gd name="connsiteY16" fmla="*/ 1199259 h 1295181"/>
                <a:gd name="connsiteX17" fmla="*/ 1008625 w 2162139"/>
                <a:gd name="connsiteY17" fmla="*/ 1218976 h 1295181"/>
                <a:gd name="connsiteX18" fmla="*/ 1046106 w 2162139"/>
                <a:gd name="connsiteY18" fmla="*/ 1257695 h 1295181"/>
                <a:gd name="connsiteX19" fmla="*/ 1007387 w 2162139"/>
                <a:gd name="connsiteY19" fmla="*/ 1295176 h 1295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62139" h="1295181">
                  <a:moveTo>
                    <a:pt x="1007387" y="1295176"/>
                  </a:moveTo>
                  <a:lnTo>
                    <a:pt x="1005863" y="1295176"/>
                  </a:lnTo>
                  <a:cubicBezTo>
                    <a:pt x="880418" y="1290985"/>
                    <a:pt x="764975" y="1282984"/>
                    <a:pt x="653438" y="1275364"/>
                  </a:cubicBezTo>
                  <a:lnTo>
                    <a:pt x="565617" y="1269364"/>
                  </a:lnTo>
                  <a:cubicBezTo>
                    <a:pt x="552282" y="1268506"/>
                    <a:pt x="432267" y="1258505"/>
                    <a:pt x="301298" y="1176495"/>
                  </a:cubicBezTo>
                  <a:cubicBezTo>
                    <a:pt x="156328" y="1085722"/>
                    <a:pt x="56792" y="940941"/>
                    <a:pt x="13643" y="757395"/>
                  </a:cubicBezTo>
                  <a:cubicBezTo>
                    <a:pt x="-26743" y="585945"/>
                    <a:pt x="24026" y="393159"/>
                    <a:pt x="146136" y="253427"/>
                  </a:cubicBezTo>
                  <a:cubicBezTo>
                    <a:pt x="268247" y="113695"/>
                    <a:pt x="444269" y="47497"/>
                    <a:pt x="642293" y="66927"/>
                  </a:cubicBezTo>
                  <a:cubicBezTo>
                    <a:pt x="1062060" y="107790"/>
                    <a:pt x="1565266" y="131983"/>
                    <a:pt x="2114192" y="1300"/>
                  </a:cubicBezTo>
                  <a:cubicBezTo>
                    <a:pt x="2134518" y="-4129"/>
                    <a:pt x="2155407" y="7939"/>
                    <a:pt x="2160836" y="28275"/>
                  </a:cubicBezTo>
                  <a:cubicBezTo>
                    <a:pt x="2166274" y="48601"/>
                    <a:pt x="2154197" y="69480"/>
                    <a:pt x="2133870" y="74919"/>
                  </a:cubicBezTo>
                  <a:cubicBezTo>
                    <a:pt x="2133185" y="75100"/>
                    <a:pt x="2132499" y="75262"/>
                    <a:pt x="2131813" y="75405"/>
                  </a:cubicBezTo>
                  <a:cubicBezTo>
                    <a:pt x="1572029" y="208755"/>
                    <a:pt x="1061012" y="184275"/>
                    <a:pt x="634864" y="142747"/>
                  </a:cubicBezTo>
                  <a:cubicBezTo>
                    <a:pt x="461985" y="125887"/>
                    <a:pt x="308823" y="182942"/>
                    <a:pt x="203477" y="303529"/>
                  </a:cubicBezTo>
                  <a:cubicBezTo>
                    <a:pt x="98130" y="424115"/>
                    <a:pt x="53363" y="594803"/>
                    <a:pt x="87748" y="740155"/>
                  </a:cubicBezTo>
                  <a:cubicBezTo>
                    <a:pt x="187570" y="1163160"/>
                    <a:pt x="566760" y="1192973"/>
                    <a:pt x="570570" y="1193259"/>
                  </a:cubicBezTo>
                  <a:lnTo>
                    <a:pt x="658676" y="1199259"/>
                  </a:lnTo>
                  <a:cubicBezTo>
                    <a:pt x="769738" y="1206880"/>
                    <a:pt x="884514" y="1214785"/>
                    <a:pt x="1008625" y="1218976"/>
                  </a:cubicBezTo>
                  <a:cubicBezTo>
                    <a:pt x="1029666" y="1219319"/>
                    <a:pt x="1046449" y="1236655"/>
                    <a:pt x="1046106" y="1257695"/>
                  </a:cubicBezTo>
                  <a:cubicBezTo>
                    <a:pt x="1045763" y="1278736"/>
                    <a:pt x="1028427" y="1295519"/>
                    <a:pt x="1007387" y="1295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3" name="Freeform 106">
              <a:extLst>
                <a:ext uri="{FF2B5EF4-FFF2-40B4-BE49-F238E27FC236}">
                  <a16:creationId xmlns:a16="http://schemas.microsoft.com/office/drawing/2014/main" id="{55207B23-AF1C-033D-233C-A2E4602A9E64}"/>
                </a:ext>
              </a:extLst>
            </p:cNvPr>
            <p:cNvSpPr/>
            <p:nvPr/>
          </p:nvSpPr>
          <p:spPr>
            <a:xfrm>
              <a:off x="4426743" y="3527012"/>
              <a:ext cx="76200" cy="116681"/>
            </a:xfrm>
            <a:custGeom>
              <a:avLst/>
              <a:gdLst>
                <a:gd name="connsiteX0" fmla="*/ 38100 w 76200"/>
                <a:gd name="connsiteY0" fmla="*/ 116681 h 116681"/>
                <a:gd name="connsiteX1" fmla="*/ 0 w 76200"/>
                <a:gd name="connsiteY1" fmla="*/ 78581 h 116681"/>
                <a:gd name="connsiteX2" fmla="*/ 0 w 76200"/>
                <a:gd name="connsiteY2" fmla="*/ 38100 h 116681"/>
                <a:gd name="connsiteX3" fmla="*/ 38100 w 76200"/>
                <a:gd name="connsiteY3" fmla="*/ 0 h 116681"/>
                <a:gd name="connsiteX4" fmla="*/ 76200 w 76200"/>
                <a:gd name="connsiteY4" fmla="*/ 38100 h 116681"/>
                <a:gd name="connsiteX5" fmla="*/ 76200 w 76200"/>
                <a:gd name="connsiteY5" fmla="*/ 78581 h 116681"/>
                <a:gd name="connsiteX6" fmla="*/ 38100 w 76200"/>
                <a:gd name="connsiteY6" fmla="*/ 116681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116681">
                  <a:moveTo>
                    <a:pt x="38100" y="116681"/>
                  </a:moveTo>
                  <a:cubicBezTo>
                    <a:pt x="17059" y="116681"/>
                    <a:pt x="0" y="99622"/>
                    <a:pt x="0" y="78581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cubicBezTo>
                    <a:pt x="59141" y="0"/>
                    <a:pt x="76200" y="17059"/>
                    <a:pt x="76200" y="38100"/>
                  </a:cubicBezTo>
                  <a:lnTo>
                    <a:pt x="76200" y="78581"/>
                  </a:lnTo>
                  <a:cubicBezTo>
                    <a:pt x="76200" y="99622"/>
                    <a:pt x="59141" y="116681"/>
                    <a:pt x="38100" y="1166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4" name="Freeform 107">
              <a:extLst>
                <a:ext uri="{FF2B5EF4-FFF2-40B4-BE49-F238E27FC236}">
                  <a16:creationId xmlns:a16="http://schemas.microsoft.com/office/drawing/2014/main" id="{7C5E100F-7DF1-AE1D-B875-C8040864C33D}"/>
                </a:ext>
              </a:extLst>
            </p:cNvPr>
            <p:cNvSpPr/>
            <p:nvPr/>
          </p:nvSpPr>
          <p:spPr>
            <a:xfrm>
              <a:off x="5254589" y="4747906"/>
              <a:ext cx="103586" cy="105938"/>
            </a:xfrm>
            <a:custGeom>
              <a:avLst/>
              <a:gdLst>
                <a:gd name="connsiteX0" fmla="*/ 65504 w 103586"/>
                <a:gd name="connsiteY0" fmla="*/ 105938 h 105938"/>
                <a:gd name="connsiteX1" fmla="*/ 37406 w 103586"/>
                <a:gd name="connsiteY1" fmla="*/ 93651 h 105938"/>
                <a:gd name="connsiteX2" fmla="*/ 10069 w 103586"/>
                <a:gd name="connsiteY2" fmla="*/ 63933 h 105938"/>
                <a:gd name="connsiteX3" fmla="*/ 12307 w 103586"/>
                <a:gd name="connsiteY3" fmla="*/ 10069 h 105938"/>
                <a:gd name="connsiteX4" fmla="*/ 66171 w 103586"/>
                <a:gd name="connsiteY4" fmla="*/ 12307 h 105938"/>
                <a:gd name="connsiteX5" fmla="*/ 93508 w 103586"/>
                <a:gd name="connsiteY5" fmla="*/ 42025 h 105938"/>
                <a:gd name="connsiteX6" fmla="*/ 91298 w 103586"/>
                <a:gd name="connsiteY6" fmla="*/ 95861 h 105938"/>
                <a:gd name="connsiteX7" fmla="*/ 65504 w 103586"/>
                <a:gd name="connsiteY7" fmla="*/ 105938 h 105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586" h="105938">
                  <a:moveTo>
                    <a:pt x="65504" y="105938"/>
                  </a:moveTo>
                  <a:cubicBezTo>
                    <a:pt x="54827" y="105957"/>
                    <a:pt x="44635" y="101499"/>
                    <a:pt x="37406" y="93651"/>
                  </a:cubicBezTo>
                  <a:lnTo>
                    <a:pt x="10069" y="63933"/>
                  </a:lnTo>
                  <a:cubicBezTo>
                    <a:pt x="-4190" y="48445"/>
                    <a:pt x="-3180" y="24328"/>
                    <a:pt x="12307" y="10069"/>
                  </a:cubicBezTo>
                  <a:cubicBezTo>
                    <a:pt x="27795" y="-4190"/>
                    <a:pt x="51912" y="-3180"/>
                    <a:pt x="66171" y="12307"/>
                  </a:cubicBezTo>
                  <a:lnTo>
                    <a:pt x="93508" y="42025"/>
                  </a:lnTo>
                  <a:cubicBezTo>
                    <a:pt x="107767" y="57503"/>
                    <a:pt x="106776" y="81602"/>
                    <a:pt x="91298" y="95861"/>
                  </a:cubicBezTo>
                  <a:cubicBezTo>
                    <a:pt x="84269" y="102338"/>
                    <a:pt x="75058" y="105928"/>
                    <a:pt x="65504" y="1059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CEA9236-1C58-35D0-7CC4-C2DCA54FFD26}"/>
              </a:ext>
            </a:extLst>
          </p:cNvPr>
          <p:cNvGrpSpPr/>
          <p:nvPr/>
        </p:nvGrpSpPr>
        <p:grpSpPr>
          <a:xfrm>
            <a:off x="7859124" y="4513589"/>
            <a:ext cx="713583" cy="554888"/>
            <a:chOff x="4104902" y="2042255"/>
            <a:chExt cx="3981823" cy="3096291"/>
          </a:xfrm>
          <a:solidFill>
            <a:srgbClr val="FFFFFF"/>
          </a:solidFill>
        </p:grpSpPr>
        <p:sp>
          <p:nvSpPr>
            <p:cNvPr id="126" name="Freeform 109">
              <a:extLst>
                <a:ext uri="{FF2B5EF4-FFF2-40B4-BE49-F238E27FC236}">
                  <a16:creationId xmlns:a16="http://schemas.microsoft.com/office/drawing/2014/main" id="{3F3F407A-F7A3-F9AF-71D6-7DA60742C25E}"/>
                </a:ext>
              </a:extLst>
            </p:cNvPr>
            <p:cNvSpPr/>
            <p:nvPr/>
          </p:nvSpPr>
          <p:spPr>
            <a:xfrm>
              <a:off x="6096000" y="2042255"/>
              <a:ext cx="1990725" cy="2531840"/>
            </a:xfrm>
            <a:custGeom>
              <a:avLst/>
              <a:gdLst>
                <a:gd name="connsiteX0" fmla="*/ 1783461 w 1990725"/>
                <a:gd name="connsiteY0" fmla="*/ 2531840 h 2531840"/>
                <a:gd name="connsiteX1" fmla="*/ 1504188 w 1990725"/>
                <a:gd name="connsiteY1" fmla="*/ 2531840 h 2531840"/>
                <a:gd name="connsiteX2" fmla="*/ 1392746 w 1990725"/>
                <a:gd name="connsiteY2" fmla="*/ 2420493 h 2531840"/>
                <a:gd name="connsiteX3" fmla="*/ 1392746 w 1990725"/>
                <a:gd name="connsiteY3" fmla="*/ 2201418 h 2531840"/>
                <a:gd name="connsiteX4" fmla="*/ 1430846 w 1990725"/>
                <a:gd name="connsiteY4" fmla="*/ 2163318 h 2531840"/>
                <a:gd name="connsiteX5" fmla="*/ 1468946 w 1990725"/>
                <a:gd name="connsiteY5" fmla="*/ 2201418 h 2531840"/>
                <a:gd name="connsiteX6" fmla="*/ 1468946 w 1990725"/>
                <a:gd name="connsiteY6" fmla="*/ 2420493 h 2531840"/>
                <a:gd name="connsiteX7" fmla="*/ 1504188 w 1990725"/>
                <a:gd name="connsiteY7" fmla="*/ 2455640 h 2531840"/>
                <a:gd name="connsiteX8" fmla="*/ 1783461 w 1990725"/>
                <a:gd name="connsiteY8" fmla="*/ 2455640 h 2531840"/>
                <a:gd name="connsiteX9" fmla="*/ 1818799 w 1990725"/>
                <a:gd name="connsiteY9" fmla="*/ 2420493 h 2531840"/>
                <a:gd name="connsiteX10" fmla="*/ 1818799 w 1990725"/>
                <a:gd name="connsiteY10" fmla="*/ 2172843 h 2531840"/>
                <a:gd name="connsiteX11" fmla="*/ 1856899 w 1990725"/>
                <a:gd name="connsiteY11" fmla="*/ 2134743 h 2531840"/>
                <a:gd name="connsiteX12" fmla="*/ 1891570 w 1990725"/>
                <a:gd name="connsiteY12" fmla="*/ 2134743 h 2531840"/>
                <a:gd name="connsiteX13" fmla="*/ 1914525 w 1990725"/>
                <a:gd name="connsiteY13" fmla="*/ 2111788 h 2531840"/>
                <a:gd name="connsiteX14" fmla="*/ 1914525 w 1990725"/>
                <a:gd name="connsiteY14" fmla="*/ 99155 h 2531840"/>
                <a:gd name="connsiteX15" fmla="*/ 1891570 w 1990725"/>
                <a:gd name="connsiteY15" fmla="*/ 76200 h 2531840"/>
                <a:gd name="connsiteX16" fmla="*/ 99060 w 1990725"/>
                <a:gd name="connsiteY16" fmla="*/ 76200 h 2531840"/>
                <a:gd name="connsiteX17" fmla="*/ 76200 w 1990725"/>
                <a:gd name="connsiteY17" fmla="*/ 99155 h 2531840"/>
                <a:gd name="connsiteX18" fmla="*/ 76200 w 1990725"/>
                <a:gd name="connsiteY18" fmla="*/ 1634395 h 2531840"/>
                <a:gd name="connsiteX19" fmla="*/ 38100 w 1990725"/>
                <a:gd name="connsiteY19" fmla="*/ 1672495 h 2531840"/>
                <a:gd name="connsiteX20" fmla="*/ 0 w 1990725"/>
                <a:gd name="connsiteY20" fmla="*/ 1634395 h 2531840"/>
                <a:gd name="connsiteX21" fmla="*/ 0 w 1990725"/>
                <a:gd name="connsiteY21" fmla="*/ 99155 h 2531840"/>
                <a:gd name="connsiteX22" fmla="*/ 99060 w 1990725"/>
                <a:gd name="connsiteY22" fmla="*/ 0 h 2531840"/>
                <a:gd name="connsiteX23" fmla="*/ 1891570 w 1990725"/>
                <a:gd name="connsiteY23" fmla="*/ 0 h 2531840"/>
                <a:gd name="connsiteX24" fmla="*/ 1990725 w 1990725"/>
                <a:gd name="connsiteY24" fmla="*/ 99155 h 2531840"/>
                <a:gd name="connsiteX25" fmla="*/ 1990725 w 1990725"/>
                <a:gd name="connsiteY25" fmla="*/ 2111883 h 2531840"/>
                <a:gd name="connsiteX26" fmla="*/ 1895475 w 1990725"/>
                <a:gd name="connsiteY26" fmla="*/ 2210943 h 2531840"/>
                <a:gd name="connsiteX27" fmla="*/ 1895475 w 1990725"/>
                <a:gd name="connsiteY27" fmla="*/ 2420493 h 2531840"/>
                <a:gd name="connsiteX28" fmla="*/ 1783747 w 1990725"/>
                <a:gd name="connsiteY28" fmla="*/ 2531840 h 2531840"/>
                <a:gd name="connsiteX29" fmla="*/ 1783461 w 1990725"/>
                <a:gd name="connsiteY29" fmla="*/ 2531840 h 253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990725" h="2531840">
                  <a:moveTo>
                    <a:pt x="1783461" y="2531840"/>
                  </a:moveTo>
                  <a:lnTo>
                    <a:pt x="1504188" y="2531840"/>
                  </a:lnTo>
                  <a:cubicBezTo>
                    <a:pt x="1442695" y="2531793"/>
                    <a:pt x="1392850" y="2481986"/>
                    <a:pt x="1392746" y="2420493"/>
                  </a:cubicBezTo>
                  <a:lnTo>
                    <a:pt x="1392746" y="2201418"/>
                  </a:lnTo>
                  <a:cubicBezTo>
                    <a:pt x="1392746" y="2180378"/>
                    <a:pt x="1409805" y="2163318"/>
                    <a:pt x="1430846" y="2163318"/>
                  </a:cubicBezTo>
                  <a:cubicBezTo>
                    <a:pt x="1451886" y="2163318"/>
                    <a:pt x="1468946" y="2180378"/>
                    <a:pt x="1468946" y="2201418"/>
                  </a:cubicBezTo>
                  <a:lnTo>
                    <a:pt x="1468946" y="2420493"/>
                  </a:lnTo>
                  <a:cubicBezTo>
                    <a:pt x="1469003" y="2439924"/>
                    <a:pt x="1484757" y="2455640"/>
                    <a:pt x="1504188" y="2455640"/>
                  </a:cubicBezTo>
                  <a:lnTo>
                    <a:pt x="1783461" y="2455640"/>
                  </a:lnTo>
                  <a:cubicBezTo>
                    <a:pt x="1802921" y="2455698"/>
                    <a:pt x="1818742" y="2439953"/>
                    <a:pt x="1818799" y="2420493"/>
                  </a:cubicBezTo>
                  <a:lnTo>
                    <a:pt x="1818799" y="2172843"/>
                  </a:lnTo>
                  <a:cubicBezTo>
                    <a:pt x="1818799" y="2151803"/>
                    <a:pt x="1835858" y="2134743"/>
                    <a:pt x="1856899" y="2134743"/>
                  </a:cubicBezTo>
                  <a:lnTo>
                    <a:pt x="1891570" y="2134743"/>
                  </a:lnTo>
                  <a:cubicBezTo>
                    <a:pt x="1904247" y="2134743"/>
                    <a:pt x="1914525" y="2124466"/>
                    <a:pt x="1914525" y="2111788"/>
                  </a:cubicBezTo>
                  <a:lnTo>
                    <a:pt x="1914525" y="99155"/>
                  </a:lnTo>
                  <a:cubicBezTo>
                    <a:pt x="1914525" y="86477"/>
                    <a:pt x="1904247" y="76200"/>
                    <a:pt x="1891570" y="76200"/>
                  </a:cubicBezTo>
                  <a:lnTo>
                    <a:pt x="99060" y="76200"/>
                  </a:lnTo>
                  <a:cubicBezTo>
                    <a:pt x="86420" y="76257"/>
                    <a:pt x="76200" y="86516"/>
                    <a:pt x="76200" y="99155"/>
                  </a:cubicBezTo>
                  <a:lnTo>
                    <a:pt x="76200" y="1634395"/>
                  </a:lnTo>
                  <a:cubicBezTo>
                    <a:pt x="76200" y="1655436"/>
                    <a:pt x="59141" y="1672495"/>
                    <a:pt x="38100" y="1672495"/>
                  </a:cubicBezTo>
                  <a:cubicBezTo>
                    <a:pt x="17059" y="1672495"/>
                    <a:pt x="0" y="1655436"/>
                    <a:pt x="0" y="1634395"/>
                  </a:cubicBezTo>
                  <a:lnTo>
                    <a:pt x="0" y="99155"/>
                  </a:lnTo>
                  <a:cubicBezTo>
                    <a:pt x="48" y="44453"/>
                    <a:pt x="44358" y="105"/>
                    <a:pt x="99060" y="0"/>
                  </a:cubicBezTo>
                  <a:lnTo>
                    <a:pt x="1891570" y="0"/>
                  </a:lnTo>
                  <a:cubicBezTo>
                    <a:pt x="1946310" y="57"/>
                    <a:pt x="1990668" y="44415"/>
                    <a:pt x="1990725" y="99155"/>
                  </a:cubicBezTo>
                  <a:lnTo>
                    <a:pt x="1990725" y="2111883"/>
                  </a:lnTo>
                  <a:cubicBezTo>
                    <a:pt x="1990715" y="2165118"/>
                    <a:pt x="1948672" y="2208848"/>
                    <a:pt x="1895475" y="2210943"/>
                  </a:cubicBezTo>
                  <a:lnTo>
                    <a:pt x="1895475" y="2420493"/>
                  </a:lnTo>
                  <a:cubicBezTo>
                    <a:pt x="1895370" y="2482091"/>
                    <a:pt x="1845345" y="2531945"/>
                    <a:pt x="1783747" y="2531840"/>
                  </a:cubicBezTo>
                  <a:cubicBezTo>
                    <a:pt x="1783652" y="2531840"/>
                    <a:pt x="1783556" y="2531840"/>
                    <a:pt x="1783461" y="25318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7" name="Freeform 110">
              <a:extLst>
                <a:ext uri="{FF2B5EF4-FFF2-40B4-BE49-F238E27FC236}">
                  <a16:creationId xmlns:a16="http://schemas.microsoft.com/office/drawing/2014/main" id="{ACF95EB3-0A4D-CC7A-77C9-7B1A7E7387C7}"/>
                </a:ext>
              </a:extLst>
            </p:cNvPr>
            <p:cNvSpPr/>
            <p:nvPr/>
          </p:nvSpPr>
          <p:spPr>
            <a:xfrm>
              <a:off x="6320885" y="2269521"/>
              <a:ext cx="1540954" cy="1609724"/>
            </a:xfrm>
            <a:custGeom>
              <a:avLst/>
              <a:gdLst>
                <a:gd name="connsiteX0" fmla="*/ 1502855 w 1540954"/>
                <a:gd name="connsiteY0" fmla="*/ 1609725 h 1609724"/>
                <a:gd name="connsiteX1" fmla="*/ 38100 w 1540954"/>
                <a:gd name="connsiteY1" fmla="*/ 1609725 h 1609724"/>
                <a:gd name="connsiteX2" fmla="*/ 0 w 1540954"/>
                <a:gd name="connsiteY2" fmla="*/ 1571625 h 1609724"/>
                <a:gd name="connsiteX3" fmla="*/ 0 w 1540954"/>
                <a:gd name="connsiteY3" fmla="*/ 38100 h 1609724"/>
                <a:gd name="connsiteX4" fmla="*/ 38100 w 1540954"/>
                <a:gd name="connsiteY4" fmla="*/ 0 h 1609724"/>
                <a:gd name="connsiteX5" fmla="*/ 1502855 w 1540954"/>
                <a:gd name="connsiteY5" fmla="*/ 0 h 1609724"/>
                <a:gd name="connsiteX6" fmla="*/ 1540955 w 1540954"/>
                <a:gd name="connsiteY6" fmla="*/ 38100 h 1609724"/>
                <a:gd name="connsiteX7" fmla="*/ 1540955 w 1540954"/>
                <a:gd name="connsiteY7" fmla="*/ 1571625 h 1609724"/>
                <a:gd name="connsiteX8" fmla="*/ 1502855 w 1540954"/>
                <a:gd name="connsiteY8" fmla="*/ 1609725 h 1609724"/>
                <a:gd name="connsiteX9" fmla="*/ 76200 w 1540954"/>
                <a:gd name="connsiteY9" fmla="*/ 1533525 h 1609724"/>
                <a:gd name="connsiteX10" fmla="*/ 1464755 w 1540954"/>
                <a:gd name="connsiteY10" fmla="*/ 1533525 h 1609724"/>
                <a:gd name="connsiteX11" fmla="*/ 1464755 w 1540954"/>
                <a:gd name="connsiteY11" fmla="*/ 76200 h 1609724"/>
                <a:gd name="connsiteX12" fmla="*/ 76200 w 1540954"/>
                <a:gd name="connsiteY12" fmla="*/ 76200 h 160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0954" h="1609724">
                  <a:moveTo>
                    <a:pt x="1502855" y="1609725"/>
                  </a:moveTo>
                  <a:lnTo>
                    <a:pt x="38100" y="1609725"/>
                  </a:lnTo>
                  <a:cubicBezTo>
                    <a:pt x="17059" y="1609725"/>
                    <a:pt x="0" y="1592666"/>
                    <a:pt x="0" y="1571625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1502855" y="0"/>
                  </a:lnTo>
                  <a:cubicBezTo>
                    <a:pt x="1523895" y="0"/>
                    <a:pt x="1540955" y="17059"/>
                    <a:pt x="1540955" y="38100"/>
                  </a:cubicBezTo>
                  <a:lnTo>
                    <a:pt x="1540955" y="1571625"/>
                  </a:lnTo>
                  <a:cubicBezTo>
                    <a:pt x="1540955" y="1592666"/>
                    <a:pt x="1523895" y="1609725"/>
                    <a:pt x="1502855" y="1609725"/>
                  </a:cubicBezTo>
                  <a:close/>
                  <a:moveTo>
                    <a:pt x="76200" y="1533525"/>
                  </a:moveTo>
                  <a:lnTo>
                    <a:pt x="1464755" y="1533525"/>
                  </a:lnTo>
                  <a:lnTo>
                    <a:pt x="1464755" y="76200"/>
                  </a:lnTo>
                  <a:lnTo>
                    <a:pt x="7620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8" name="Freeform 111">
              <a:extLst>
                <a:ext uri="{FF2B5EF4-FFF2-40B4-BE49-F238E27FC236}">
                  <a16:creationId xmlns:a16="http://schemas.microsoft.com/office/drawing/2014/main" id="{E69B400A-60BA-6CFA-6E79-186BF7105767}"/>
                </a:ext>
              </a:extLst>
            </p:cNvPr>
            <p:cNvSpPr/>
            <p:nvPr/>
          </p:nvSpPr>
          <p:spPr>
            <a:xfrm>
              <a:off x="6528339" y="2821495"/>
              <a:ext cx="490156" cy="490061"/>
            </a:xfrm>
            <a:custGeom>
              <a:avLst/>
              <a:gdLst>
                <a:gd name="connsiteX0" fmla="*/ 452056 w 490156"/>
                <a:gd name="connsiteY0" fmla="*/ 490061 h 490061"/>
                <a:gd name="connsiteX1" fmla="*/ 38100 w 490156"/>
                <a:gd name="connsiteY1" fmla="*/ 490061 h 490061"/>
                <a:gd name="connsiteX2" fmla="*/ 0 w 490156"/>
                <a:gd name="connsiteY2" fmla="*/ 451961 h 490061"/>
                <a:gd name="connsiteX3" fmla="*/ 0 w 490156"/>
                <a:gd name="connsiteY3" fmla="*/ 38100 h 490061"/>
                <a:gd name="connsiteX4" fmla="*/ 38100 w 490156"/>
                <a:gd name="connsiteY4" fmla="*/ 0 h 490061"/>
                <a:gd name="connsiteX5" fmla="*/ 452056 w 490156"/>
                <a:gd name="connsiteY5" fmla="*/ 0 h 490061"/>
                <a:gd name="connsiteX6" fmla="*/ 490156 w 490156"/>
                <a:gd name="connsiteY6" fmla="*/ 38100 h 490061"/>
                <a:gd name="connsiteX7" fmla="*/ 490156 w 490156"/>
                <a:gd name="connsiteY7" fmla="*/ 451961 h 490061"/>
                <a:gd name="connsiteX8" fmla="*/ 452056 w 490156"/>
                <a:gd name="connsiteY8" fmla="*/ 490061 h 490061"/>
                <a:gd name="connsiteX9" fmla="*/ 76200 w 490156"/>
                <a:gd name="connsiteY9" fmla="*/ 413861 h 490061"/>
                <a:gd name="connsiteX10" fmla="*/ 413956 w 490156"/>
                <a:gd name="connsiteY10" fmla="*/ 413861 h 490061"/>
                <a:gd name="connsiteX11" fmla="*/ 413956 w 490156"/>
                <a:gd name="connsiteY11" fmla="*/ 76200 h 490061"/>
                <a:gd name="connsiteX12" fmla="*/ 76200 w 490156"/>
                <a:gd name="connsiteY12" fmla="*/ 76200 h 49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0156" h="490061">
                  <a:moveTo>
                    <a:pt x="452056" y="490061"/>
                  </a:moveTo>
                  <a:lnTo>
                    <a:pt x="38100" y="490061"/>
                  </a:lnTo>
                  <a:cubicBezTo>
                    <a:pt x="17059" y="490061"/>
                    <a:pt x="0" y="473002"/>
                    <a:pt x="0" y="451961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452056" y="0"/>
                  </a:lnTo>
                  <a:cubicBezTo>
                    <a:pt x="473097" y="0"/>
                    <a:pt x="490156" y="17059"/>
                    <a:pt x="490156" y="38100"/>
                  </a:cubicBezTo>
                  <a:lnTo>
                    <a:pt x="490156" y="451961"/>
                  </a:lnTo>
                  <a:cubicBezTo>
                    <a:pt x="490156" y="473002"/>
                    <a:pt x="473097" y="490061"/>
                    <a:pt x="452056" y="490061"/>
                  </a:cubicBezTo>
                  <a:close/>
                  <a:moveTo>
                    <a:pt x="76200" y="413861"/>
                  </a:moveTo>
                  <a:lnTo>
                    <a:pt x="413956" y="413861"/>
                  </a:lnTo>
                  <a:lnTo>
                    <a:pt x="413956" y="76200"/>
                  </a:lnTo>
                  <a:lnTo>
                    <a:pt x="7620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9" name="Freeform 112">
              <a:extLst>
                <a:ext uri="{FF2B5EF4-FFF2-40B4-BE49-F238E27FC236}">
                  <a16:creationId xmlns:a16="http://schemas.microsoft.com/office/drawing/2014/main" id="{7C840A35-2C91-AADB-AF73-12ED172B5070}"/>
                </a:ext>
              </a:extLst>
            </p:cNvPr>
            <p:cNvSpPr/>
            <p:nvPr/>
          </p:nvSpPr>
          <p:spPr>
            <a:xfrm>
              <a:off x="6528339" y="3235356"/>
              <a:ext cx="634460" cy="643889"/>
            </a:xfrm>
            <a:custGeom>
              <a:avLst/>
              <a:gdLst>
                <a:gd name="connsiteX0" fmla="*/ 596360 w 634460"/>
                <a:gd name="connsiteY0" fmla="*/ 643890 h 643889"/>
                <a:gd name="connsiteX1" fmla="*/ 38100 w 634460"/>
                <a:gd name="connsiteY1" fmla="*/ 643890 h 643889"/>
                <a:gd name="connsiteX2" fmla="*/ 0 w 634460"/>
                <a:gd name="connsiteY2" fmla="*/ 605790 h 643889"/>
                <a:gd name="connsiteX3" fmla="*/ 0 w 634460"/>
                <a:gd name="connsiteY3" fmla="*/ 38100 h 643889"/>
                <a:gd name="connsiteX4" fmla="*/ 38100 w 634460"/>
                <a:gd name="connsiteY4" fmla="*/ 0 h 643889"/>
                <a:gd name="connsiteX5" fmla="*/ 596360 w 634460"/>
                <a:gd name="connsiteY5" fmla="*/ 0 h 643889"/>
                <a:gd name="connsiteX6" fmla="*/ 634460 w 634460"/>
                <a:gd name="connsiteY6" fmla="*/ 38100 h 643889"/>
                <a:gd name="connsiteX7" fmla="*/ 634460 w 634460"/>
                <a:gd name="connsiteY7" fmla="*/ 605790 h 643889"/>
                <a:gd name="connsiteX8" fmla="*/ 596360 w 634460"/>
                <a:gd name="connsiteY8" fmla="*/ 643890 h 643889"/>
                <a:gd name="connsiteX9" fmla="*/ 76581 w 634460"/>
                <a:gd name="connsiteY9" fmla="*/ 567690 h 643889"/>
                <a:gd name="connsiteX10" fmla="*/ 558260 w 634460"/>
                <a:gd name="connsiteY10" fmla="*/ 567690 h 643889"/>
                <a:gd name="connsiteX11" fmla="*/ 558260 w 634460"/>
                <a:gd name="connsiteY11" fmla="*/ 76200 h 643889"/>
                <a:gd name="connsiteX12" fmla="*/ 76200 w 634460"/>
                <a:gd name="connsiteY12" fmla="*/ 76200 h 64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4460" h="643889">
                  <a:moveTo>
                    <a:pt x="596360" y="643890"/>
                  </a:moveTo>
                  <a:lnTo>
                    <a:pt x="38100" y="643890"/>
                  </a:lnTo>
                  <a:cubicBezTo>
                    <a:pt x="17059" y="643890"/>
                    <a:pt x="0" y="626831"/>
                    <a:pt x="0" y="605790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596360" y="0"/>
                  </a:lnTo>
                  <a:cubicBezTo>
                    <a:pt x="617401" y="0"/>
                    <a:pt x="634460" y="17059"/>
                    <a:pt x="634460" y="38100"/>
                  </a:cubicBezTo>
                  <a:lnTo>
                    <a:pt x="634460" y="605790"/>
                  </a:lnTo>
                  <a:cubicBezTo>
                    <a:pt x="634460" y="626831"/>
                    <a:pt x="617401" y="643890"/>
                    <a:pt x="596360" y="643890"/>
                  </a:cubicBezTo>
                  <a:close/>
                  <a:moveTo>
                    <a:pt x="76581" y="567690"/>
                  </a:moveTo>
                  <a:lnTo>
                    <a:pt x="558260" y="567690"/>
                  </a:lnTo>
                  <a:lnTo>
                    <a:pt x="558260" y="76200"/>
                  </a:lnTo>
                  <a:lnTo>
                    <a:pt x="7620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0" name="Freeform 113">
              <a:extLst>
                <a:ext uri="{FF2B5EF4-FFF2-40B4-BE49-F238E27FC236}">
                  <a16:creationId xmlns:a16="http://schemas.microsoft.com/office/drawing/2014/main" id="{09A2FC47-F3E5-7A75-B10B-5F63BEC6D27C}"/>
                </a:ext>
              </a:extLst>
            </p:cNvPr>
            <p:cNvSpPr/>
            <p:nvPr/>
          </p:nvSpPr>
          <p:spPr>
            <a:xfrm>
              <a:off x="7086600" y="3345846"/>
              <a:ext cx="533400" cy="533409"/>
            </a:xfrm>
            <a:custGeom>
              <a:avLst/>
              <a:gdLst>
                <a:gd name="connsiteX0" fmla="*/ 494633 w 533400"/>
                <a:gd name="connsiteY0" fmla="*/ 533400 h 533409"/>
                <a:gd name="connsiteX1" fmla="*/ 38100 w 533400"/>
                <a:gd name="connsiteY1" fmla="*/ 533400 h 533409"/>
                <a:gd name="connsiteX2" fmla="*/ 0 w 533400"/>
                <a:gd name="connsiteY2" fmla="*/ 495300 h 533409"/>
                <a:gd name="connsiteX3" fmla="*/ 0 w 533400"/>
                <a:gd name="connsiteY3" fmla="*/ 38100 h 533409"/>
                <a:gd name="connsiteX4" fmla="*/ 38100 w 533400"/>
                <a:gd name="connsiteY4" fmla="*/ 0 h 533409"/>
                <a:gd name="connsiteX5" fmla="*/ 495300 w 533400"/>
                <a:gd name="connsiteY5" fmla="*/ 0 h 533409"/>
                <a:gd name="connsiteX6" fmla="*/ 533400 w 533400"/>
                <a:gd name="connsiteY6" fmla="*/ 38100 h 533409"/>
                <a:gd name="connsiteX7" fmla="*/ 533400 w 533400"/>
                <a:gd name="connsiteY7" fmla="*/ 495300 h 533409"/>
                <a:gd name="connsiteX8" fmla="*/ 495310 w 533400"/>
                <a:gd name="connsiteY8" fmla="*/ 533410 h 533409"/>
                <a:gd name="connsiteX9" fmla="*/ 494633 w 533400"/>
                <a:gd name="connsiteY9" fmla="*/ 533400 h 533409"/>
                <a:gd name="connsiteX10" fmla="*/ 75533 w 533400"/>
                <a:gd name="connsiteY10" fmla="*/ 457200 h 533409"/>
                <a:gd name="connsiteX11" fmla="*/ 456533 w 533400"/>
                <a:gd name="connsiteY11" fmla="*/ 457200 h 533409"/>
                <a:gd name="connsiteX12" fmla="*/ 456533 w 533400"/>
                <a:gd name="connsiteY12" fmla="*/ 76200 h 533409"/>
                <a:gd name="connsiteX13" fmla="*/ 76200 w 533400"/>
                <a:gd name="connsiteY13" fmla="*/ 76200 h 53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3400" h="533409">
                  <a:moveTo>
                    <a:pt x="494633" y="533400"/>
                  </a:moveTo>
                  <a:lnTo>
                    <a:pt x="38100" y="533400"/>
                  </a:lnTo>
                  <a:cubicBezTo>
                    <a:pt x="17059" y="533400"/>
                    <a:pt x="0" y="516341"/>
                    <a:pt x="0" y="495300"/>
                  </a:cubicBez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495300" y="0"/>
                  </a:lnTo>
                  <a:cubicBezTo>
                    <a:pt x="516341" y="0"/>
                    <a:pt x="533400" y="17059"/>
                    <a:pt x="533400" y="38100"/>
                  </a:cubicBezTo>
                  <a:lnTo>
                    <a:pt x="533400" y="495300"/>
                  </a:lnTo>
                  <a:cubicBezTo>
                    <a:pt x="533400" y="516341"/>
                    <a:pt x="516350" y="533400"/>
                    <a:pt x="495310" y="533410"/>
                  </a:cubicBezTo>
                  <a:cubicBezTo>
                    <a:pt x="495081" y="533410"/>
                    <a:pt x="494862" y="533400"/>
                    <a:pt x="494633" y="533400"/>
                  </a:cubicBezTo>
                  <a:close/>
                  <a:moveTo>
                    <a:pt x="75533" y="457200"/>
                  </a:moveTo>
                  <a:lnTo>
                    <a:pt x="456533" y="457200"/>
                  </a:lnTo>
                  <a:lnTo>
                    <a:pt x="456533" y="76200"/>
                  </a:lnTo>
                  <a:lnTo>
                    <a:pt x="7620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1" name="Freeform 114">
              <a:extLst>
                <a:ext uri="{FF2B5EF4-FFF2-40B4-BE49-F238E27FC236}">
                  <a16:creationId xmlns:a16="http://schemas.microsoft.com/office/drawing/2014/main" id="{87836C15-93C5-43A6-2C13-00201E3CCF14}"/>
                </a:ext>
              </a:extLst>
            </p:cNvPr>
            <p:cNvSpPr/>
            <p:nvPr/>
          </p:nvSpPr>
          <p:spPr>
            <a:xfrm>
              <a:off x="6872192" y="4205954"/>
              <a:ext cx="903732" cy="76200"/>
            </a:xfrm>
            <a:custGeom>
              <a:avLst/>
              <a:gdLst>
                <a:gd name="connsiteX0" fmla="*/ 865632 w 903732"/>
                <a:gd name="connsiteY0" fmla="*/ 76200 h 76200"/>
                <a:gd name="connsiteX1" fmla="*/ 38100 w 903732"/>
                <a:gd name="connsiteY1" fmla="*/ 76200 h 76200"/>
                <a:gd name="connsiteX2" fmla="*/ 0 w 903732"/>
                <a:gd name="connsiteY2" fmla="*/ 38100 h 76200"/>
                <a:gd name="connsiteX3" fmla="*/ 38100 w 903732"/>
                <a:gd name="connsiteY3" fmla="*/ 0 h 76200"/>
                <a:gd name="connsiteX4" fmla="*/ 865632 w 903732"/>
                <a:gd name="connsiteY4" fmla="*/ 0 h 76200"/>
                <a:gd name="connsiteX5" fmla="*/ 903732 w 903732"/>
                <a:gd name="connsiteY5" fmla="*/ 38100 h 76200"/>
                <a:gd name="connsiteX6" fmla="*/ 865632 w 903732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3732" h="76200">
                  <a:moveTo>
                    <a:pt x="865632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865632" y="0"/>
                  </a:lnTo>
                  <a:cubicBezTo>
                    <a:pt x="886673" y="0"/>
                    <a:pt x="903732" y="17059"/>
                    <a:pt x="903732" y="38100"/>
                  </a:cubicBezTo>
                  <a:cubicBezTo>
                    <a:pt x="903732" y="59141"/>
                    <a:pt x="886673" y="76200"/>
                    <a:pt x="865632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2" name="Freeform 115">
              <a:extLst>
                <a:ext uri="{FF2B5EF4-FFF2-40B4-BE49-F238E27FC236}">
                  <a16:creationId xmlns:a16="http://schemas.microsoft.com/office/drawing/2014/main" id="{FF2E5A71-8F56-5683-DDB8-915DD81425DC}"/>
                </a:ext>
              </a:extLst>
            </p:cNvPr>
            <p:cNvSpPr/>
            <p:nvPr/>
          </p:nvSpPr>
          <p:spPr>
            <a:xfrm>
              <a:off x="6320885" y="2548699"/>
              <a:ext cx="1540954" cy="76200"/>
            </a:xfrm>
            <a:custGeom>
              <a:avLst/>
              <a:gdLst>
                <a:gd name="connsiteX0" fmla="*/ 1502855 w 1540954"/>
                <a:gd name="connsiteY0" fmla="*/ 76200 h 76200"/>
                <a:gd name="connsiteX1" fmla="*/ 38100 w 1540954"/>
                <a:gd name="connsiteY1" fmla="*/ 76200 h 76200"/>
                <a:gd name="connsiteX2" fmla="*/ 0 w 1540954"/>
                <a:gd name="connsiteY2" fmla="*/ 38100 h 76200"/>
                <a:gd name="connsiteX3" fmla="*/ 38100 w 1540954"/>
                <a:gd name="connsiteY3" fmla="*/ 0 h 76200"/>
                <a:gd name="connsiteX4" fmla="*/ 1502855 w 1540954"/>
                <a:gd name="connsiteY4" fmla="*/ 0 h 76200"/>
                <a:gd name="connsiteX5" fmla="*/ 1540955 w 1540954"/>
                <a:gd name="connsiteY5" fmla="*/ 38100 h 76200"/>
                <a:gd name="connsiteX6" fmla="*/ 1502855 w 1540954"/>
                <a:gd name="connsiteY6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0954" h="76200">
                  <a:moveTo>
                    <a:pt x="1502855" y="76200"/>
                  </a:moveTo>
                  <a:lnTo>
                    <a:pt x="38100" y="76200"/>
                  </a:lnTo>
                  <a:cubicBezTo>
                    <a:pt x="17059" y="76200"/>
                    <a:pt x="0" y="59141"/>
                    <a:pt x="0" y="38100"/>
                  </a:cubicBezTo>
                  <a:cubicBezTo>
                    <a:pt x="0" y="17059"/>
                    <a:pt x="17059" y="0"/>
                    <a:pt x="38100" y="0"/>
                  </a:cubicBezTo>
                  <a:lnTo>
                    <a:pt x="1502855" y="0"/>
                  </a:lnTo>
                  <a:cubicBezTo>
                    <a:pt x="1523895" y="0"/>
                    <a:pt x="1540955" y="17059"/>
                    <a:pt x="1540955" y="38100"/>
                  </a:cubicBezTo>
                  <a:cubicBezTo>
                    <a:pt x="1540955" y="59141"/>
                    <a:pt x="1523895" y="76200"/>
                    <a:pt x="1502855" y="76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3" name="Freeform 116">
              <a:extLst>
                <a:ext uri="{FF2B5EF4-FFF2-40B4-BE49-F238E27FC236}">
                  <a16:creationId xmlns:a16="http://schemas.microsoft.com/office/drawing/2014/main" id="{0432E24A-D183-2F27-B8D5-40EB51AD03F6}"/>
                </a:ext>
              </a:extLst>
            </p:cNvPr>
            <p:cNvSpPr/>
            <p:nvPr/>
          </p:nvSpPr>
          <p:spPr>
            <a:xfrm>
              <a:off x="5602389" y="3861319"/>
              <a:ext cx="1126637" cy="818980"/>
            </a:xfrm>
            <a:custGeom>
              <a:avLst/>
              <a:gdLst>
                <a:gd name="connsiteX0" fmla="*/ 844607 w 1126637"/>
                <a:gd name="connsiteY0" fmla="*/ 818980 h 818980"/>
                <a:gd name="connsiteX1" fmla="*/ 824223 w 1126637"/>
                <a:gd name="connsiteY1" fmla="*/ 812979 h 818980"/>
                <a:gd name="connsiteX2" fmla="*/ 812507 w 1126637"/>
                <a:gd name="connsiteY2" fmla="*/ 760402 h 818980"/>
                <a:gd name="connsiteX3" fmla="*/ 1047203 w 1126637"/>
                <a:gd name="connsiteY3" fmla="*/ 391784 h 818980"/>
                <a:gd name="connsiteX4" fmla="*/ 1050918 w 1126637"/>
                <a:gd name="connsiteY4" fmla="*/ 381307 h 818980"/>
                <a:gd name="connsiteX5" fmla="*/ 1045013 w 1126637"/>
                <a:gd name="connsiteY5" fmla="*/ 376925 h 818980"/>
                <a:gd name="connsiteX6" fmla="*/ 377119 w 1126637"/>
                <a:gd name="connsiteY6" fmla="*/ 80126 h 818980"/>
                <a:gd name="connsiteX7" fmla="*/ 339019 w 1126637"/>
                <a:gd name="connsiteY7" fmla="*/ 94794 h 818980"/>
                <a:gd name="connsiteX8" fmla="*/ 70700 w 1126637"/>
                <a:gd name="connsiteY8" fmla="*/ 520657 h 818980"/>
                <a:gd name="connsiteX9" fmla="*/ 18379 w 1126637"/>
                <a:gd name="connsiteY9" fmla="*/ 533526 h 818980"/>
                <a:gd name="connsiteX10" fmla="*/ 5511 w 1126637"/>
                <a:gd name="connsiteY10" fmla="*/ 481205 h 818980"/>
                <a:gd name="connsiteX11" fmla="*/ 6216 w 1126637"/>
                <a:gd name="connsiteY11" fmla="*/ 480081 h 818980"/>
                <a:gd name="connsiteX12" fmla="*/ 274726 w 1126637"/>
                <a:gd name="connsiteY12" fmla="*/ 54027 h 818980"/>
                <a:gd name="connsiteX13" fmla="*/ 407123 w 1126637"/>
                <a:gd name="connsiteY13" fmla="*/ 10212 h 818980"/>
                <a:gd name="connsiteX14" fmla="*/ 1075207 w 1126637"/>
                <a:gd name="connsiteY14" fmla="*/ 307107 h 818980"/>
                <a:gd name="connsiteX15" fmla="*/ 1123403 w 1126637"/>
                <a:gd name="connsiteY15" fmla="*/ 359018 h 818980"/>
                <a:gd name="connsiteX16" fmla="*/ 1111021 w 1126637"/>
                <a:gd name="connsiteY16" fmla="*/ 432837 h 818980"/>
                <a:gd name="connsiteX17" fmla="*/ 876420 w 1126637"/>
                <a:gd name="connsiteY17" fmla="*/ 801359 h 818980"/>
                <a:gd name="connsiteX18" fmla="*/ 844607 w 1126637"/>
                <a:gd name="connsiteY18" fmla="*/ 818980 h 81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6637" h="818980">
                  <a:moveTo>
                    <a:pt x="844607" y="818980"/>
                  </a:moveTo>
                  <a:cubicBezTo>
                    <a:pt x="837377" y="818990"/>
                    <a:pt x="830300" y="816904"/>
                    <a:pt x="824223" y="812979"/>
                  </a:cubicBezTo>
                  <a:cubicBezTo>
                    <a:pt x="806478" y="801692"/>
                    <a:pt x="801230" y="778156"/>
                    <a:pt x="812507" y="760402"/>
                  </a:cubicBezTo>
                  <a:lnTo>
                    <a:pt x="1047203" y="391784"/>
                  </a:lnTo>
                  <a:cubicBezTo>
                    <a:pt x="1049623" y="388831"/>
                    <a:pt x="1050937" y="385126"/>
                    <a:pt x="1050918" y="381307"/>
                  </a:cubicBezTo>
                  <a:cubicBezTo>
                    <a:pt x="1049499" y="379220"/>
                    <a:pt x="1047422" y="377677"/>
                    <a:pt x="1045013" y="376925"/>
                  </a:cubicBezTo>
                  <a:lnTo>
                    <a:pt x="377119" y="80126"/>
                  </a:lnTo>
                  <a:cubicBezTo>
                    <a:pt x="361499" y="73459"/>
                    <a:pt x="353402" y="72792"/>
                    <a:pt x="339019" y="94794"/>
                  </a:cubicBezTo>
                  <a:lnTo>
                    <a:pt x="70700" y="520657"/>
                  </a:lnTo>
                  <a:cubicBezTo>
                    <a:pt x="59804" y="538660"/>
                    <a:pt x="36382" y="544422"/>
                    <a:pt x="18379" y="533526"/>
                  </a:cubicBezTo>
                  <a:cubicBezTo>
                    <a:pt x="377" y="522638"/>
                    <a:pt x="-5385" y="499207"/>
                    <a:pt x="5511" y="481205"/>
                  </a:cubicBezTo>
                  <a:cubicBezTo>
                    <a:pt x="5740" y="480824"/>
                    <a:pt x="5978" y="480452"/>
                    <a:pt x="6216" y="480081"/>
                  </a:cubicBezTo>
                  <a:lnTo>
                    <a:pt x="274726" y="54027"/>
                  </a:lnTo>
                  <a:cubicBezTo>
                    <a:pt x="307016" y="3259"/>
                    <a:pt x="354069" y="-12648"/>
                    <a:pt x="407123" y="10212"/>
                  </a:cubicBezTo>
                  <a:lnTo>
                    <a:pt x="1075207" y="307107"/>
                  </a:lnTo>
                  <a:cubicBezTo>
                    <a:pt x="1098191" y="316384"/>
                    <a:pt x="1115860" y="335406"/>
                    <a:pt x="1123403" y="359018"/>
                  </a:cubicBezTo>
                  <a:cubicBezTo>
                    <a:pt x="1130423" y="384240"/>
                    <a:pt x="1125889" y="411282"/>
                    <a:pt x="1111021" y="432837"/>
                  </a:cubicBezTo>
                  <a:lnTo>
                    <a:pt x="876420" y="801359"/>
                  </a:lnTo>
                  <a:cubicBezTo>
                    <a:pt x="869486" y="812246"/>
                    <a:pt x="857513" y="818876"/>
                    <a:pt x="844607" y="8189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4" name="Freeform 117">
              <a:extLst>
                <a:ext uri="{FF2B5EF4-FFF2-40B4-BE49-F238E27FC236}">
                  <a16:creationId xmlns:a16="http://schemas.microsoft.com/office/drawing/2014/main" id="{90BF191C-08FC-DAE2-298D-86E3821C0343}"/>
                </a:ext>
              </a:extLst>
            </p:cNvPr>
            <p:cNvSpPr/>
            <p:nvPr/>
          </p:nvSpPr>
          <p:spPr>
            <a:xfrm>
              <a:off x="4104902" y="3584638"/>
              <a:ext cx="2326282" cy="1553908"/>
            </a:xfrm>
            <a:custGeom>
              <a:avLst/>
              <a:gdLst>
                <a:gd name="connsiteX0" fmla="*/ 2055105 w 2326282"/>
                <a:gd name="connsiteY0" fmla="*/ 1553909 h 1553908"/>
                <a:gd name="connsiteX1" fmla="*/ 1297297 w 2326282"/>
                <a:gd name="connsiteY1" fmla="*/ 1553909 h 1553908"/>
                <a:gd name="connsiteX2" fmla="*/ 1014499 w 2326282"/>
                <a:gd name="connsiteY2" fmla="*/ 1361123 h 1553908"/>
                <a:gd name="connsiteX3" fmla="*/ 736655 w 2326282"/>
                <a:gd name="connsiteY3" fmla="*/ 788480 h 1553908"/>
                <a:gd name="connsiteX4" fmla="*/ 752952 w 2326282"/>
                <a:gd name="connsiteY4" fmla="*/ 737121 h 1553908"/>
                <a:gd name="connsiteX5" fmla="*/ 804311 w 2326282"/>
                <a:gd name="connsiteY5" fmla="*/ 753418 h 1553908"/>
                <a:gd name="connsiteX6" fmla="*/ 805235 w 2326282"/>
                <a:gd name="connsiteY6" fmla="*/ 755333 h 1553908"/>
                <a:gd name="connsiteX7" fmla="*/ 1082889 w 2326282"/>
                <a:gd name="connsiteY7" fmla="*/ 1327499 h 1553908"/>
                <a:gd name="connsiteX8" fmla="*/ 1297297 w 2326282"/>
                <a:gd name="connsiteY8" fmla="*/ 1477709 h 1553908"/>
                <a:gd name="connsiteX9" fmla="*/ 2055105 w 2326282"/>
                <a:gd name="connsiteY9" fmla="*/ 1477709 h 1553908"/>
                <a:gd name="connsiteX10" fmla="*/ 2249892 w 2326282"/>
                <a:gd name="connsiteY10" fmla="*/ 1311497 h 1553908"/>
                <a:gd name="connsiteX11" fmla="*/ 2147689 w 2326282"/>
                <a:gd name="connsiteY11" fmla="*/ 1155192 h 1553908"/>
                <a:gd name="connsiteX12" fmla="*/ 1490464 w 2326282"/>
                <a:gd name="connsiteY12" fmla="*/ 1086231 h 1553908"/>
                <a:gd name="connsiteX13" fmla="*/ 1459317 w 2326282"/>
                <a:gd name="connsiteY13" fmla="*/ 1063276 h 1553908"/>
                <a:gd name="connsiteX14" fmla="*/ 1193474 w 2326282"/>
                <a:gd name="connsiteY14" fmla="*/ 437579 h 1553908"/>
                <a:gd name="connsiteX15" fmla="*/ 719891 w 2326282"/>
                <a:gd name="connsiteY15" fmla="*/ 76295 h 1553908"/>
                <a:gd name="connsiteX16" fmla="*/ 196016 w 2326282"/>
                <a:gd name="connsiteY16" fmla="*/ 592264 h 1553908"/>
                <a:gd name="connsiteX17" fmla="*/ 76001 w 2326282"/>
                <a:gd name="connsiteY17" fmla="*/ 1449514 h 1553908"/>
                <a:gd name="connsiteX18" fmla="*/ 32900 w 2326282"/>
                <a:gd name="connsiteY18" fmla="*/ 1482042 h 1553908"/>
                <a:gd name="connsiteX19" fmla="*/ 372 w 2326282"/>
                <a:gd name="connsiteY19" fmla="*/ 1438942 h 1553908"/>
                <a:gd name="connsiteX20" fmla="*/ 120578 w 2326282"/>
                <a:gd name="connsiteY20" fmla="*/ 581025 h 1553908"/>
                <a:gd name="connsiteX21" fmla="*/ 719605 w 2326282"/>
                <a:gd name="connsiteY21" fmla="*/ 0 h 1553908"/>
                <a:gd name="connsiteX22" fmla="*/ 1263483 w 2326282"/>
                <a:gd name="connsiteY22" fmla="*/ 408242 h 1553908"/>
                <a:gd name="connsiteX23" fmla="*/ 1520658 w 2326282"/>
                <a:gd name="connsiteY23" fmla="*/ 1012698 h 1553908"/>
                <a:gd name="connsiteX24" fmla="*/ 2159595 w 2326282"/>
                <a:gd name="connsiteY24" fmla="*/ 1079373 h 1553908"/>
                <a:gd name="connsiteX25" fmla="*/ 2166739 w 2326282"/>
                <a:gd name="connsiteY25" fmla="*/ 1080802 h 1553908"/>
                <a:gd name="connsiteX26" fmla="*/ 2326282 w 2326282"/>
                <a:gd name="connsiteY26" fmla="*/ 1311116 h 1553908"/>
                <a:gd name="connsiteX27" fmla="*/ 2055105 w 2326282"/>
                <a:gd name="connsiteY27" fmla="*/ 1553909 h 155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26282" h="1553908">
                  <a:moveTo>
                    <a:pt x="2055105" y="1553909"/>
                  </a:moveTo>
                  <a:lnTo>
                    <a:pt x="1297297" y="1553909"/>
                  </a:lnTo>
                  <a:cubicBezTo>
                    <a:pt x="1174138" y="1553909"/>
                    <a:pt x="1076412" y="1487234"/>
                    <a:pt x="1014499" y="1361123"/>
                  </a:cubicBezTo>
                  <a:cubicBezTo>
                    <a:pt x="930013" y="1188911"/>
                    <a:pt x="780470" y="879253"/>
                    <a:pt x="736655" y="788480"/>
                  </a:cubicBezTo>
                  <a:cubicBezTo>
                    <a:pt x="726978" y="769801"/>
                    <a:pt x="734274" y="746808"/>
                    <a:pt x="752952" y="737121"/>
                  </a:cubicBezTo>
                  <a:cubicBezTo>
                    <a:pt x="771640" y="727443"/>
                    <a:pt x="794634" y="734739"/>
                    <a:pt x="804311" y="753418"/>
                  </a:cubicBezTo>
                  <a:cubicBezTo>
                    <a:pt x="804635" y="754047"/>
                    <a:pt x="804949" y="754685"/>
                    <a:pt x="805235" y="755333"/>
                  </a:cubicBezTo>
                  <a:cubicBezTo>
                    <a:pt x="849050" y="846106"/>
                    <a:pt x="998592" y="1155383"/>
                    <a:pt x="1082889" y="1327499"/>
                  </a:cubicBezTo>
                  <a:cubicBezTo>
                    <a:pt x="1131847" y="1427226"/>
                    <a:pt x="1203951" y="1477709"/>
                    <a:pt x="1297297" y="1477709"/>
                  </a:cubicBezTo>
                  <a:lnTo>
                    <a:pt x="2055105" y="1477709"/>
                  </a:lnTo>
                  <a:cubicBezTo>
                    <a:pt x="2143974" y="1477709"/>
                    <a:pt x="2249892" y="1449134"/>
                    <a:pt x="2249892" y="1311497"/>
                  </a:cubicBezTo>
                  <a:cubicBezTo>
                    <a:pt x="2249892" y="1228535"/>
                    <a:pt x="2216459" y="1177385"/>
                    <a:pt x="2147689" y="1155192"/>
                  </a:cubicBezTo>
                  <a:lnTo>
                    <a:pt x="1490464" y="1086231"/>
                  </a:lnTo>
                  <a:cubicBezTo>
                    <a:pt x="1476681" y="1084812"/>
                    <a:pt x="1464755" y="1076020"/>
                    <a:pt x="1459317" y="1063276"/>
                  </a:cubicBezTo>
                  <a:lnTo>
                    <a:pt x="1193474" y="437579"/>
                  </a:lnTo>
                  <a:cubicBezTo>
                    <a:pt x="1098224" y="204406"/>
                    <a:pt x="930489" y="76295"/>
                    <a:pt x="719891" y="76295"/>
                  </a:cubicBezTo>
                  <a:cubicBezTo>
                    <a:pt x="430807" y="76295"/>
                    <a:pt x="249737" y="254698"/>
                    <a:pt x="196016" y="592264"/>
                  </a:cubicBezTo>
                  <a:lnTo>
                    <a:pt x="76001" y="1449514"/>
                  </a:lnTo>
                  <a:cubicBezTo>
                    <a:pt x="73082" y="1470403"/>
                    <a:pt x="53785" y="1484967"/>
                    <a:pt x="32900" y="1482042"/>
                  </a:cubicBezTo>
                  <a:cubicBezTo>
                    <a:pt x="12016" y="1479118"/>
                    <a:pt x="-2547" y="1459830"/>
                    <a:pt x="372" y="1438942"/>
                  </a:cubicBezTo>
                  <a:lnTo>
                    <a:pt x="120578" y="581025"/>
                  </a:lnTo>
                  <a:cubicBezTo>
                    <a:pt x="180014" y="206216"/>
                    <a:pt x="392707" y="0"/>
                    <a:pt x="719605" y="0"/>
                  </a:cubicBezTo>
                  <a:cubicBezTo>
                    <a:pt x="963255" y="0"/>
                    <a:pt x="1156422" y="144971"/>
                    <a:pt x="1263483" y="408242"/>
                  </a:cubicBezTo>
                  <a:lnTo>
                    <a:pt x="1520658" y="1012698"/>
                  </a:lnTo>
                  <a:lnTo>
                    <a:pt x="2159595" y="1079373"/>
                  </a:lnTo>
                  <a:cubicBezTo>
                    <a:pt x="2162005" y="1079668"/>
                    <a:pt x="2164395" y="1080145"/>
                    <a:pt x="2166739" y="1080802"/>
                  </a:cubicBezTo>
                  <a:cubicBezTo>
                    <a:pt x="2269608" y="1112139"/>
                    <a:pt x="2326282" y="1193959"/>
                    <a:pt x="2326282" y="1311116"/>
                  </a:cubicBezTo>
                  <a:cubicBezTo>
                    <a:pt x="2326092" y="1463612"/>
                    <a:pt x="2224746" y="1553909"/>
                    <a:pt x="2055105" y="1553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5" name="Freeform 118">
              <a:extLst>
                <a:ext uri="{FF2B5EF4-FFF2-40B4-BE49-F238E27FC236}">
                  <a16:creationId xmlns:a16="http://schemas.microsoft.com/office/drawing/2014/main" id="{83B4739D-090D-4E83-869B-F2E93EC8F55E}"/>
                </a:ext>
              </a:extLst>
            </p:cNvPr>
            <p:cNvSpPr/>
            <p:nvPr/>
          </p:nvSpPr>
          <p:spPr>
            <a:xfrm>
              <a:off x="6124586" y="4410734"/>
              <a:ext cx="144261" cy="324333"/>
            </a:xfrm>
            <a:custGeom>
              <a:avLst/>
              <a:gdLst>
                <a:gd name="connsiteX0" fmla="*/ 106287 w 144261"/>
                <a:gd name="connsiteY0" fmla="*/ 324333 h 324333"/>
                <a:gd name="connsiteX1" fmla="*/ 69616 w 144261"/>
                <a:gd name="connsiteY1" fmla="*/ 296235 h 324333"/>
                <a:gd name="connsiteX2" fmla="*/ 1702 w 144261"/>
                <a:gd name="connsiteY2" fmla="*/ 49347 h 324333"/>
                <a:gd name="connsiteX3" fmla="*/ 26877 w 144261"/>
                <a:gd name="connsiteY3" fmla="*/ 1702 h 324333"/>
                <a:gd name="connsiteX4" fmla="*/ 74512 w 144261"/>
                <a:gd name="connsiteY4" fmla="*/ 26877 h 324333"/>
                <a:gd name="connsiteX5" fmla="*/ 75140 w 144261"/>
                <a:gd name="connsiteY5" fmla="*/ 29154 h 324333"/>
                <a:gd name="connsiteX6" fmla="*/ 142863 w 144261"/>
                <a:gd name="connsiteY6" fmla="*/ 276042 h 324333"/>
                <a:gd name="connsiteX7" fmla="*/ 116346 w 144261"/>
                <a:gd name="connsiteY7" fmla="*/ 322943 h 324333"/>
                <a:gd name="connsiteX8" fmla="*/ 106097 w 144261"/>
                <a:gd name="connsiteY8" fmla="*/ 324333 h 324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61" h="324333">
                  <a:moveTo>
                    <a:pt x="106287" y="324333"/>
                  </a:moveTo>
                  <a:cubicBezTo>
                    <a:pt x="89133" y="324295"/>
                    <a:pt x="74121" y="312789"/>
                    <a:pt x="69616" y="296235"/>
                  </a:cubicBezTo>
                  <a:lnTo>
                    <a:pt x="1702" y="49347"/>
                  </a:lnTo>
                  <a:cubicBezTo>
                    <a:pt x="-4498" y="29239"/>
                    <a:pt x="6770" y="7913"/>
                    <a:pt x="26877" y="1702"/>
                  </a:cubicBezTo>
                  <a:cubicBezTo>
                    <a:pt x="46975" y="-4498"/>
                    <a:pt x="68311" y="6770"/>
                    <a:pt x="74512" y="26877"/>
                  </a:cubicBezTo>
                  <a:cubicBezTo>
                    <a:pt x="74750" y="27630"/>
                    <a:pt x="74959" y="28392"/>
                    <a:pt x="75140" y="29154"/>
                  </a:cubicBezTo>
                  <a:lnTo>
                    <a:pt x="142863" y="276042"/>
                  </a:lnTo>
                  <a:cubicBezTo>
                    <a:pt x="148492" y="296320"/>
                    <a:pt x="136615" y="317313"/>
                    <a:pt x="116346" y="322943"/>
                  </a:cubicBezTo>
                  <a:cubicBezTo>
                    <a:pt x="113002" y="323867"/>
                    <a:pt x="109564" y="324343"/>
                    <a:pt x="106097" y="3243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6" name="Freeform 119">
              <a:extLst>
                <a:ext uri="{FF2B5EF4-FFF2-40B4-BE49-F238E27FC236}">
                  <a16:creationId xmlns:a16="http://schemas.microsoft.com/office/drawing/2014/main" id="{F8432757-E26C-7878-14B3-A70E48312F95}"/>
                </a:ext>
              </a:extLst>
            </p:cNvPr>
            <p:cNvSpPr/>
            <p:nvPr/>
          </p:nvSpPr>
          <p:spPr>
            <a:xfrm>
              <a:off x="4709664" y="2754794"/>
              <a:ext cx="1054790" cy="793744"/>
            </a:xfrm>
            <a:custGeom>
              <a:avLst/>
              <a:gdLst>
                <a:gd name="connsiteX0" fmla="*/ 529943 w 1054790"/>
                <a:gd name="connsiteY0" fmla="*/ 793744 h 793744"/>
                <a:gd name="connsiteX1" fmla="*/ 528419 w 1054790"/>
                <a:gd name="connsiteY1" fmla="*/ 793744 h 793744"/>
                <a:gd name="connsiteX2" fmla="*/ 1 w 1054790"/>
                <a:gd name="connsiteY2" fmla="*/ 263754 h 793744"/>
                <a:gd name="connsiteX3" fmla="*/ 59027 w 1054790"/>
                <a:gd name="connsiteY3" fmla="*/ 21648 h 793744"/>
                <a:gd name="connsiteX4" fmla="*/ 109852 w 1054790"/>
                <a:gd name="connsiteY4" fmla="*/ 3750 h 793744"/>
                <a:gd name="connsiteX5" fmla="*/ 127750 w 1054790"/>
                <a:gd name="connsiteY5" fmla="*/ 54576 h 793744"/>
                <a:gd name="connsiteX6" fmla="*/ 126750 w 1054790"/>
                <a:gd name="connsiteY6" fmla="*/ 56509 h 793744"/>
                <a:gd name="connsiteX7" fmla="*/ 321898 w 1054790"/>
                <a:gd name="connsiteY7" fmla="*/ 667138 h 793744"/>
                <a:gd name="connsiteX8" fmla="*/ 529086 w 1054790"/>
                <a:gd name="connsiteY8" fmla="*/ 717544 h 793744"/>
                <a:gd name="connsiteX9" fmla="*/ 530419 w 1054790"/>
                <a:gd name="connsiteY9" fmla="*/ 717544 h 793744"/>
                <a:gd name="connsiteX10" fmla="*/ 978952 w 1054790"/>
                <a:gd name="connsiteY10" fmla="*/ 328924 h 793744"/>
                <a:gd name="connsiteX11" fmla="*/ 1022148 w 1054790"/>
                <a:gd name="connsiteY11" fmla="*/ 296682 h 793744"/>
                <a:gd name="connsiteX12" fmla="*/ 1054390 w 1054790"/>
                <a:gd name="connsiteY12" fmla="*/ 339878 h 793744"/>
                <a:gd name="connsiteX13" fmla="*/ 529943 w 1054790"/>
                <a:gd name="connsiteY13" fmla="*/ 793744 h 79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4790" h="793744">
                  <a:moveTo>
                    <a:pt x="529943" y="793744"/>
                  </a:moveTo>
                  <a:lnTo>
                    <a:pt x="528419" y="793744"/>
                  </a:lnTo>
                  <a:cubicBezTo>
                    <a:pt x="236144" y="793306"/>
                    <a:pt x="-438" y="556020"/>
                    <a:pt x="1" y="263754"/>
                  </a:cubicBezTo>
                  <a:cubicBezTo>
                    <a:pt x="124" y="179496"/>
                    <a:pt x="20355" y="96495"/>
                    <a:pt x="59027" y="21648"/>
                  </a:cubicBezTo>
                  <a:cubicBezTo>
                    <a:pt x="68123" y="2674"/>
                    <a:pt x="90869" y="-5346"/>
                    <a:pt x="109852" y="3750"/>
                  </a:cubicBezTo>
                  <a:cubicBezTo>
                    <a:pt x="128826" y="12847"/>
                    <a:pt x="136837" y="35592"/>
                    <a:pt x="127750" y="54576"/>
                  </a:cubicBezTo>
                  <a:cubicBezTo>
                    <a:pt x="127436" y="55224"/>
                    <a:pt x="127102" y="55871"/>
                    <a:pt x="126750" y="56509"/>
                  </a:cubicBezTo>
                  <a:cubicBezTo>
                    <a:pt x="12021" y="279023"/>
                    <a:pt x="99384" y="552410"/>
                    <a:pt x="321898" y="667138"/>
                  </a:cubicBezTo>
                  <a:cubicBezTo>
                    <a:pt x="385973" y="700180"/>
                    <a:pt x="457001" y="717459"/>
                    <a:pt x="529086" y="717544"/>
                  </a:cubicBezTo>
                  <a:lnTo>
                    <a:pt x="530419" y="717544"/>
                  </a:lnTo>
                  <a:cubicBezTo>
                    <a:pt x="755428" y="716668"/>
                    <a:pt x="946043" y="551514"/>
                    <a:pt x="978952" y="328924"/>
                  </a:cubicBezTo>
                  <a:cubicBezTo>
                    <a:pt x="981981" y="308093"/>
                    <a:pt x="1001316" y="293653"/>
                    <a:pt x="1022148" y="296682"/>
                  </a:cubicBezTo>
                  <a:cubicBezTo>
                    <a:pt x="1042979" y="299711"/>
                    <a:pt x="1057418" y="319047"/>
                    <a:pt x="1054390" y="339878"/>
                  </a:cubicBezTo>
                  <a:cubicBezTo>
                    <a:pt x="1015785" y="599997"/>
                    <a:pt x="792909" y="792878"/>
                    <a:pt x="529943" y="7937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7" name="Freeform 120">
              <a:extLst>
                <a:ext uri="{FF2B5EF4-FFF2-40B4-BE49-F238E27FC236}">
                  <a16:creationId xmlns:a16="http://schemas.microsoft.com/office/drawing/2014/main" id="{84FE4FC4-DD3F-AC32-7DC3-3FB01EEF4A28}"/>
                </a:ext>
              </a:extLst>
            </p:cNvPr>
            <p:cNvSpPr/>
            <p:nvPr/>
          </p:nvSpPr>
          <p:spPr>
            <a:xfrm>
              <a:off x="4733257" y="2320480"/>
              <a:ext cx="1107001" cy="790384"/>
            </a:xfrm>
            <a:custGeom>
              <a:avLst/>
              <a:gdLst>
                <a:gd name="connsiteX0" fmla="*/ 1043559 w 1107001"/>
                <a:gd name="connsiteY0" fmla="*/ 790385 h 790384"/>
                <a:gd name="connsiteX1" fmla="*/ 1032891 w 1107001"/>
                <a:gd name="connsiteY1" fmla="*/ 788861 h 790384"/>
                <a:gd name="connsiteX2" fmla="*/ 1006850 w 1107001"/>
                <a:gd name="connsiteY2" fmla="*/ 741693 h 790384"/>
                <a:gd name="connsiteX3" fmla="*/ 1006983 w 1107001"/>
                <a:gd name="connsiteY3" fmla="*/ 741236 h 790384"/>
                <a:gd name="connsiteX4" fmla="*/ 692658 w 1107001"/>
                <a:gd name="connsiteY4" fmla="*/ 98298 h 790384"/>
                <a:gd name="connsiteX5" fmla="*/ 553117 w 1107001"/>
                <a:gd name="connsiteY5" fmla="*/ 76200 h 790384"/>
                <a:gd name="connsiteX6" fmla="*/ 551974 w 1107001"/>
                <a:gd name="connsiteY6" fmla="*/ 76200 h 790384"/>
                <a:gd name="connsiteX7" fmla="*/ 74391 w 1107001"/>
                <a:gd name="connsiteY7" fmla="*/ 431292 h 790384"/>
                <a:gd name="connsiteX8" fmla="*/ 26480 w 1107001"/>
                <a:gd name="connsiteY8" fmla="*/ 455952 h 790384"/>
                <a:gd name="connsiteX9" fmla="*/ 1144 w 1107001"/>
                <a:gd name="connsiteY9" fmla="*/ 410432 h 790384"/>
                <a:gd name="connsiteX10" fmla="*/ 551974 w 1107001"/>
                <a:gd name="connsiteY10" fmla="*/ 0 h 790384"/>
                <a:gd name="connsiteX11" fmla="*/ 553308 w 1107001"/>
                <a:gd name="connsiteY11" fmla="*/ 0 h 790384"/>
                <a:gd name="connsiteX12" fmla="*/ 715709 w 1107001"/>
                <a:gd name="connsiteY12" fmla="*/ 26099 h 790384"/>
                <a:gd name="connsiteX13" fmla="*/ 1079755 w 1107001"/>
                <a:gd name="connsiteY13" fmla="*/ 762953 h 790384"/>
                <a:gd name="connsiteX14" fmla="*/ 1043559 w 1107001"/>
                <a:gd name="connsiteY14" fmla="*/ 790385 h 79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001" h="790384">
                  <a:moveTo>
                    <a:pt x="1043559" y="790385"/>
                  </a:moveTo>
                  <a:cubicBezTo>
                    <a:pt x="1039949" y="790347"/>
                    <a:pt x="1036368" y="789832"/>
                    <a:pt x="1032891" y="788861"/>
                  </a:cubicBezTo>
                  <a:cubicBezTo>
                    <a:pt x="1012670" y="783022"/>
                    <a:pt x="1001011" y="761905"/>
                    <a:pt x="1006850" y="741693"/>
                  </a:cubicBezTo>
                  <a:cubicBezTo>
                    <a:pt x="1006898" y="741540"/>
                    <a:pt x="1006936" y="741388"/>
                    <a:pt x="1006983" y="741236"/>
                  </a:cubicBezTo>
                  <a:cubicBezTo>
                    <a:pt x="1089280" y="459391"/>
                    <a:pt x="954120" y="182975"/>
                    <a:pt x="692658" y="98298"/>
                  </a:cubicBezTo>
                  <a:cubicBezTo>
                    <a:pt x="647567" y="83763"/>
                    <a:pt x="600495" y="76305"/>
                    <a:pt x="553117" y="76200"/>
                  </a:cubicBezTo>
                  <a:lnTo>
                    <a:pt x="551974" y="76200"/>
                  </a:lnTo>
                  <a:cubicBezTo>
                    <a:pt x="340710" y="76200"/>
                    <a:pt x="131065" y="231934"/>
                    <a:pt x="74391" y="431292"/>
                  </a:cubicBezTo>
                  <a:cubicBezTo>
                    <a:pt x="67971" y="451333"/>
                    <a:pt x="46521" y="462372"/>
                    <a:pt x="26480" y="455952"/>
                  </a:cubicBezTo>
                  <a:cubicBezTo>
                    <a:pt x="7363" y="449828"/>
                    <a:pt x="-3724" y="429911"/>
                    <a:pt x="1144" y="410432"/>
                  </a:cubicBezTo>
                  <a:cubicBezTo>
                    <a:pt x="67819" y="176213"/>
                    <a:pt x="304420" y="0"/>
                    <a:pt x="551974" y="0"/>
                  </a:cubicBezTo>
                  <a:lnTo>
                    <a:pt x="553308" y="0"/>
                  </a:lnTo>
                  <a:cubicBezTo>
                    <a:pt x="608467" y="238"/>
                    <a:pt x="663255" y="9039"/>
                    <a:pt x="715709" y="26099"/>
                  </a:cubicBezTo>
                  <a:cubicBezTo>
                    <a:pt x="1017366" y="123730"/>
                    <a:pt x="1173862" y="440531"/>
                    <a:pt x="1079755" y="762953"/>
                  </a:cubicBezTo>
                  <a:cubicBezTo>
                    <a:pt x="1075049" y="779078"/>
                    <a:pt x="1060352" y="790213"/>
                    <a:pt x="1043559" y="790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8" name="Freeform 121">
              <a:extLst>
                <a:ext uri="{FF2B5EF4-FFF2-40B4-BE49-F238E27FC236}">
                  <a16:creationId xmlns:a16="http://schemas.microsoft.com/office/drawing/2014/main" id="{A612DA74-5666-9D83-7FB8-37C34DB05A58}"/>
                </a:ext>
              </a:extLst>
            </p:cNvPr>
            <p:cNvSpPr/>
            <p:nvPr/>
          </p:nvSpPr>
          <p:spPr>
            <a:xfrm>
              <a:off x="4693141" y="2704131"/>
              <a:ext cx="1294493" cy="465979"/>
            </a:xfrm>
            <a:custGeom>
              <a:avLst/>
              <a:gdLst>
                <a:gd name="connsiteX0" fmla="*/ 1256364 w 1294493"/>
                <a:gd name="connsiteY0" fmla="*/ 465979 h 465979"/>
                <a:gd name="connsiteX1" fmla="*/ 1244743 w 1294493"/>
                <a:gd name="connsiteY1" fmla="*/ 464170 h 465979"/>
                <a:gd name="connsiteX2" fmla="*/ 26496 w 1294493"/>
                <a:gd name="connsiteY2" fmla="*/ 74407 h 465979"/>
                <a:gd name="connsiteX3" fmla="*/ 1826 w 1294493"/>
                <a:gd name="connsiteY3" fmla="*/ 26496 h 465979"/>
                <a:gd name="connsiteX4" fmla="*/ 49737 w 1294493"/>
                <a:gd name="connsiteY4" fmla="*/ 1826 h 465979"/>
                <a:gd name="connsiteX5" fmla="*/ 1267984 w 1294493"/>
                <a:gd name="connsiteY5" fmla="*/ 391494 h 465979"/>
                <a:gd name="connsiteX6" fmla="*/ 1292673 w 1294493"/>
                <a:gd name="connsiteY6" fmla="*/ 439386 h 465979"/>
                <a:gd name="connsiteX7" fmla="*/ 1256364 w 1294493"/>
                <a:gd name="connsiteY7" fmla="*/ 465884 h 46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4493" h="465979">
                  <a:moveTo>
                    <a:pt x="1256364" y="465979"/>
                  </a:moveTo>
                  <a:cubicBezTo>
                    <a:pt x="1252420" y="465979"/>
                    <a:pt x="1248496" y="465370"/>
                    <a:pt x="1244743" y="464170"/>
                  </a:cubicBezTo>
                  <a:lnTo>
                    <a:pt x="26496" y="74407"/>
                  </a:lnTo>
                  <a:cubicBezTo>
                    <a:pt x="6455" y="67987"/>
                    <a:pt x="-4594" y="46536"/>
                    <a:pt x="1826" y="26496"/>
                  </a:cubicBezTo>
                  <a:cubicBezTo>
                    <a:pt x="8246" y="6455"/>
                    <a:pt x="29696" y="-4594"/>
                    <a:pt x="49737" y="1826"/>
                  </a:cubicBezTo>
                  <a:lnTo>
                    <a:pt x="1267984" y="391494"/>
                  </a:lnTo>
                  <a:cubicBezTo>
                    <a:pt x="1288025" y="397904"/>
                    <a:pt x="1299084" y="419345"/>
                    <a:pt x="1292673" y="439386"/>
                  </a:cubicBezTo>
                  <a:cubicBezTo>
                    <a:pt x="1287625" y="455178"/>
                    <a:pt x="1272947" y="465894"/>
                    <a:pt x="1256364" y="4658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39" name="object 30">
            <a:extLst>
              <a:ext uri="{FF2B5EF4-FFF2-40B4-BE49-F238E27FC236}">
                <a16:creationId xmlns:a16="http://schemas.microsoft.com/office/drawing/2014/main" id="{B4E0F21F-170C-14E2-3BAC-90CC35FE4228}"/>
              </a:ext>
            </a:extLst>
          </p:cNvPr>
          <p:cNvSpPr txBox="1"/>
          <p:nvPr/>
        </p:nvSpPr>
        <p:spPr>
          <a:xfrm>
            <a:off x="5925405" y="3609954"/>
            <a:ext cx="1777998" cy="4292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defRPr/>
            </a:pP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Geographically</a:t>
            </a:r>
            <a:b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spread</a:t>
            </a:r>
            <a:endParaRPr lang="en-GB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627F163-7082-A0C5-DDC5-D75756B3581F}"/>
              </a:ext>
            </a:extLst>
          </p:cNvPr>
          <p:cNvCxnSpPr>
            <a:cxnSpLocks/>
          </p:cNvCxnSpPr>
          <p:nvPr/>
        </p:nvCxnSpPr>
        <p:spPr>
          <a:xfrm>
            <a:off x="5909595" y="4272789"/>
            <a:ext cx="2687388" cy="0"/>
          </a:xfrm>
          <a:prstGeom prst="line">
            <a:avLst/>
          </a:prstGeom>
          <a:noFill/>
          <a:ln w="9525" cap="flat" cmpd="sng" algn="ctr">
            <a:solidFill>
              <a:srgbClr val="A6CE28"/>
            </a:solidFill>
            <a:prstDash val="solid"/>
            <a:miter lim="800000"/>
          </a:ln>
          <a:effectLst/>
        </p:spPr>
      </p:cxnSp>
      <p:sp>
        <p:nvSpPr>
          <p:cNvPr id="141" name="object 30">
            <a:extLst>
              <a:ext uri="{FF2B5EF4-FFF2-40B4-BE49-F238E27FC236}">
                <a16:creationId xmlns:a16="http://schemas.microsoft.com/office/drawing/2014/main" id="{7671D168-7D4C-A330-7FE7-51D7ECEEC531}"/>
              </a:ext>
            </a:extLst>
          </p:cNvPr>
          <p:cNvSpPr txBox="1"/>
          <p:nvPr/>
        </p:nvSpPr>
        <p:spPr>
          <a:xfrm>
            <a:off x="5925405" y="4437619"/>
            <a:ext cx="1647239" cy="6469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defRPr/>
            </a:pP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 </a:t>
            </a: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vertically integrated supply chain</a:t>
            </a:r>
            <a:endParaRPr lang="en-GB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2F9BEFD5-7AE5-2CA1-4BB6-34C27F45CFD1}"/>
              </a:ext>
            </a:extLst>
          </p:cNvPr>
          <p:cNvCxnSpPr>
            <a:cxnSpLocks/>
          </p:cNvCxnSpPr>
          <p:nvPr/>
        </p:nvCxnSpPr>
        <p:spPr>
          <a:xfrm>
            <a:off x="8906454" y="2338726"/>
            <a:ext cx="2685825" cy="0"/>
          </a:xfrm>
          <a:prstGeom prst="line">
            <a:avLst/>
          </a:prstGeom>
          <a:noFill/>
          <a:ln w="9525" cap="flat" cmpd="sng" algn="ctr">
            <a:solidFill>
              <a:srgbClr val="A6CE28"/>
            </a:solidFill>
            <a:prstDash val="solid"/>
            <a:miter lim="800000"/>
          </a:ln>
          <a:effectLst/>
        </p:spPr>
      </p:cxnSp>
      <p:sp>
        <p:nvSpPr>
          <p:cNvPr id="143" name="object 30">
            <a:extLst>
              <a:ext uri="{FF2B5EF4-FFF2-40B4-BE49-F238E27FC236}">
                <a16:creationId xmlns:a16="http://schemas.microsoft.com/office/drawing/2014/main" id="{377D7161-CB72-737B-F323-ACF72CCCBCB8}"/>
              </a:ext>
            </a:extLst>
          </p:cNvPr>
          <p:cNvSpPr txBox="1"/>
          <p:nvPr/>
        </p:nvSpPr>
        <p:spPr>
          <a:xfrm>
            <a:off x="8911596" y="2525854"/>
            <a:ext cx="1647239" cy="6469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defRPr/>
            </a:pP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350,000 pigs </a:t>
            </a: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b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ground at any given time</a:t>
            </a:r>
            <a:endParaRPr lang="en-GB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21509234-F7B0-6189-61D4-B8A507893357}"/>
              </a:ext>
            </a:extLst>
          </p:cNvPr>
          <p:cNvCxnSpPr>
            <a:cxnSpLocks/>
          </p:cNvCxnSpPr>
          <p:nvPr/>
        </p:nvCxnSpPr>
        <p:spPr>
          <a:xfrm>
            <a:off x="8936931" y="3324606"/>
            <a:ext cx="2655348" cy="0"/>
          </a:xfrm>
          <a:prstGeom prst="line">
            <a:avLst/>
          </a:prstGeom>
          <a:noFill/>
          <a:ln w="9525" cap="flat" cmpd="sng" algn="ctr">
            <a:solidFill>
              <a:srgbClr val="A6CE28"/>
            </a:solidFill>
            <a:prstDash val="solid"/>
            <a:miter lim="800000"/>
          </a:ln>
          <a:effectLst/>
        </p:spPr>
      </p:cxnSp>
      <p:sp>
        <p:nvSpPr>
          <p:cNvPr id="145" name="object 30">
            <a:extLst>
              <a:ext uri="{FF2B5EF4-FFF2-40B4-BE49-F238E27FC236}">
                <a16:creationId xmlns:a16="http://schemas.microsoft.com/office/drawing/2014/main" id="{A877DA74-264B-0D5E-E974-794F07F79693}"/>
              </a:ext>
            </a:extLst>
          </p:cNvPr>
          <p:cNvSpPr txBox="1"/>
          <p:nvPr/>
        </p:nvSpPr>
        <p:spPr>
          <a:xfrm>
            <a:off x="8911596" y="3479638"/>
            <a:ext cx="1505014" cy="6469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defRPr/>
            </a:pP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 up to </a:t>
            </a: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2.4 million pigs  </a:t>
            </a: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year</a:t>
            </a:r>
            <a:endParaRPr lang="en-GB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44BEADA8-BA9B-EFCF-B87A-388A6A6BD8BC}"/>
              </a:ext>
            </a:extLst>
          </p:cNvPr>
          <p:cNvCxnSpPr>
            <a:cxnSpLocks/>
          </p:cNvCxnSpPr>
          <p:nvPr/>
        </p:nvCxnSpPr>
        <p:spPr>
          <a:xfrm>
            <a:off x="8915051" y="4274853"/>
            <a:ext cx="2687388" cy="0"/>
          </a:xfrm>
          <a:prstGeom prst="line">
            <a:avLst/>
          </a:prstGeom>
          <a:noFill/>
          <a:ln w="9525" cap="flat" cmpd="sng" algn="ctr">
            <a:solidFill>
              <a:srgbClr val="A6CE28"/>
            </a:solidFill>
            <a:prstDash val="solid"/>
            <a:miter lim="800000"/>
          </a:ln>
          <a:effectLst/>
        </p:spPr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3372A073-4BB5-D26A-C430-CF609FBD7250}"/>
              </a:ext>
            </a:extLst>
          </p:cNvPr>
          <p:cNvSpPr txBox="1"/>
          <p:nvPr/>
        </p:nvSpPr>
        <p:spPr>
          <a:xfrm>
            <a:off x="150078" y="1612378"/>
            <a:ext cx="2057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5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Production</a:t>
            </a:r>
            <a:b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sites in UK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1B68678-D7C9-1FD6-4414-39898E00755E}"/>
              </a:ext>
            </a:extLst>
          </p:cNvPr>
          <p:cNvSpPr txBox="1"/>
          <p:nvPr/>
        </p:nvSpPr>
        <p:spPr>
          <a:xfrm>
            <a:off x="461419" y="2631021"/>
            <a:ext cx="143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50" dirty="0">
                <a:solidFill>
                  <a:srgbClr val="A6CE2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 </a:t>
            </a:r>
            <a:b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 facilities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E9873B6-7303-9DC9-42F4-5539CD1A610A}"/>
              </a:ext>
            </a:extLst>
          </p:cNvPr>
          <p:cNvSpPr txBox="1"/>
          <p:nvPr/>
        </p:nvSpPr>
        <p:spPr>
          <a:xfrm>
            <a:off x="440028" y="3794437"/>
            <a:ext cx="143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150" dirty="0">
                <a:solidFill>
                  <a:srgbClr val="98A58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Added-value processing facilities</a:t>
            </a:r>
          </a:p>
        </p:txBody>
      </p:sp>
      <p:sp>
        <p:nvSpPr>
          <p:cNvPr id="150" name="object 30">
            <a:extLst>
              <a:ext uri="{FF2B5EF4-FFF2-40B4-BE49-F238E27FC236}">
                <a16:creationId xmlns:a16="http://schemas.microsoft.com/office/drawing/2014/main" id="{A912B868-C7C8-4A83-78AE-5550B14628F4}"/>
              </a:ext>
            </a:extLst>
          </p:cNvPr>
          <p:cNvSpPr txBox="1"/>
          <p:nvPr/>
        </p:nvSpPr>
        <p:spPr>
          <a:xfrm>
            <a:off x="8911596" y="4448902"/>
            <a:ext cx="1505014" cy="6469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  <a:defRPr/>
            </a:pP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 up to </a:t>
            </a: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4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1 million lambs </a:t>
            </a:r>
            <a:r>
              <a:rPr lang="en-GB" sz="1400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year</a:t>
            </a:r>
            <a:endParaRPr lang="en-GB" sz="1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EB5A2BA6-B0F0-31DA-2B2F-BF8759C8B630}"/>
              </a:ext>
            </a:extLst>
          </p:cNvPr>
          <p:cNvCxnSpPr>
            <a:cxnSpLocks/>
          </p:cNvCxnSpPr>
          <p:nvPr/>
        </p:nvCxnSpPr>
        <p:spPr>
          <a:xfrm>
            <a:off x="5910377" y="2338726"/>
            <a:ext cx="2685825" cy="0"/>
          </a:xfrm>
          <a:prstGeom prst="line">
            <a:avLst/>
          </a:prstGeom>
          <a:noFill/>
          <a:ln w="9525" cap="flat" cmpd="sng" algn="ctr">
            <a:solidFill>
              <a:srgbClr val="A6CE28"/>
            </a:solidFill>
            <a:prstDash val="solid"/>
            <a:miter lim="800000"/>
          </a:ln>
          <a:effectLst/>
        </p:spPr>
      </p:cxnSp>
      <p:pic>
        <p:nvPicPr>
          <p:cNvPr id="152" name="Graphic 151">
            <a:extLst>
              <a:ext uri="{FF2B5EF4-FFF2-40B4-BE49-F238E27FC236}">
                <a16:creationId xmlns:a16="http://schemas.microsoft.com/office/drawing/2014/main" id="{002B1E1B-B3C2-D553-1E56-C29BBD022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4651" y="4372973"/>
            <a:ext cx="781375" cy="781375"/>
          </a:xfrm>
          <a:prstGeom prst="rect">
            <a:avLst/>
          </a:prstGeom>
        </p:spPr>
      </p:pic>
      <p:pic>
        <p:nvPicPr>
          <p:cNvPr id="153" name="Picture 15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B278576-87D6-FB95-11B1-7C04D099E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850" y="1197573"/>
            <a:ext cx="3826215" cy="5515490"/>
          </a:xfrm>
          <a:prstGeom prst="rect">
            <a:avLst/>
          </a:prstGeom>
        </p:spPr>
      </p:pic>
      <p:sp>
        <p:nvSpPr>
          <p:cNvPr id="154" name="object 6">
            <a:extLst>
              <a:ext uri="{FF2B5EF4-FFF2-40B4-BE49-F238E27FC236}">
                <a16:creationId xmlns:a16="http://schemas.microsoft.com/office/drawing/2014/main" id="{D188E19B-89B9-02E1-B046-49CA52C29D0D}"/>
              </a:ext>
            </a:extLst>
          </p:cNvPr>
          <p:cNvSpPr>
            <a:spLocks noChangeAspect="1"/>
          </p:cNvSpPr>
          <p:nvPr/>
        </p:nvSpPr>
        <p:spPr>
          <a:xfrm>
            <a:off x="4146617" y="5008845"/>
            <a:ext cx="219600" cy="219600"/>
          </a:xfrm>
          <a:custGeom>
            <a:avLst/>
            <a:gdLst/>
            <a:ahLst/>
            <a:cxnLst/>
            <a:rect l="l" t="t" r="r" b="b"/>
            <a:pathLst>
              <a:path w="436880" h="436879">
                <a:moveTo>
                  <a:pt x="218313" y="0"/>
                </a:moveTo>
                <a:lnTo>
                  <a:pt x="174244" y="4445"/>
                </a:lnTo>
                <a:lnTo>
                  <a:pt x="133350" y="17145"/>
                </a:lnTo>
                <a:lnTo>
                  <a:pt x="96266" y="37338"/>
                </a:lnTo>
                <a:lnTo>
                  <a:pt x="63881" y="63881"/>
                </a:lnTo>
                <a:lnTo>
                  <a:pt x="37338" y="96266"/>
                </a:lnTo>
                <a:lnTo>
                  <a:pt x="17145" y="133350"/>
                </a:lnTo>
                <a:lnTo>
                  <a:pt x="4445" y="174244"/>
                </a:lnTo>
                <a:lnTo>
                  <a:pt x="0" y="218313"/>
                </a:lnTo>
                <a:lnTo>
                  <a:pt x="4445" y="262255"/>
                </a:lnTo>
                <a:lnTo>
                  <a:pt x="17145" y="303276"/>
                </a:lnTo>
                <a:lnTo>
                  <a:pt x="37338" y="340360"/>
                </a:lnTo>
                <a:lnTo>
                  <a:pt x="63881" y="372618"/>
                </a:lnTo>
                <a:lnTo>
                  <a:pt x="96266" y="399288"/>
                </a:lnTo>
                <a:lnTo>
                  <a:pt x="133350" y="419481"/>
                </a:lnTo>
                <a:lnTo>
                  <a:pt x="174244" y="432181"/>
                </a:lnTo>
                <a:lnTo>
                  <a:pt x="218313" y="436626"/>
                </a:lnTo>
                <a:lnTo>
                  <a:pt x="262255" y="432181"/>
                </a:lnTo>
                <a:lnTo>
                  <a:pt x="303276" y="419481"/>
                </a:lnTo>
                <a:lnTo>
                  <a:pt x="340360" y="399288"/>
                </a:lnTo>
                <a:lnTo>
                  <a:pt x="372618" y="372618"/>
                </a:lnTo>
                <a:lnTo>
                  <a:pt x="399288" y="340360"/>
                </a:lnTo>
                <a:lnTo>
                  <a:pt x="419481" y="303276"/>
                </a:lnTo>
                <a:lnTo>
                  <a:pt x="432181" y="262255"/>
                </a:lnTo>
                <a:lnTo>
                  <a:pt x="436626" y="218313"/>
                </a:lnTo>
                <a:lnTo>
                  <a:pt x="432181" y="174244"/>
                </a:lnTo>
                <a:lnTo>
                  <a:pt x="419481" y="133350"/>
                </a:lnTo>
                <a:lnTo>
                  <a:pt x="399288" y="96266"/>
                </a:lnTo>
                <a:lnTo>
                  <a:pt x="372618" y="63881"/>
                </a:lnTo>
                <a:lnTo>
                  <a:pt x="340360" y="37338"/>
                </a:lnTo>
                <a:lnTo>
                  <a:pt x="303276" y="17145"/>
                </a:lnTo>
                <a:lnTo>
                  <a:pt x="262255" y="4445"/>
                </a:lnTo>
                <a:lnTo>
                  <a:pt x="218313" y="0"/>
                </a:lnTo>
                <a:close/>
              </a:path>
            </a:pathLst>
          </a:custGeom>
          <a:solidFill>
            <a:srgbClr val="A6CE28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5" name="object 8">
            <a:extLst>
              <a:ext uri="{FF2B5EF4-FFF2-40B4-BE49-F238E27FC236}">
                <a16:creationId xmlns:a16="http://schemas.microsoft.com/office/drawing/2014/main" id="{F0934738-F179-5985-180E-1EF314A87E62}"/>
              </a:ext>
            </a:extLst>
          </p:cNvPr>
          <p:cNvSpPr>
            <a:spLocks noChangeAspect="1"/>
          </p:cNvSpPr>
          <p:nvPr/>
        </p:nvSpPr>
        <p:spPr>
          <a:xfrm>
            <a:off x="3880771" y="5267906"/>
            <a:ext cx="219600" cy="219600"/>
          </a:xfrm>
          <a:custGeom>
            <a:avLst/>
            <a:gdLst/>
            <a:ahLst/>
            <a:cxnLst/>
            <a:rect l="l" t="t" r="r" b="b"/>
            <a:pathLst>
              <a:path w="436880" h="436879">
                <a:moveTo>
                  <a:pt x="218313" y="0"/>
                </a:moveTo>
                <a:lnTo>
                  <a:pt x="174244" y="4445"/>
                </a:lnTo>
                <a:lnTo>
                  <a:pt x="133350" y="17145"/>
                </a:lnTo>
                <a:lnTo>
                  <a:pt x="96266" y="37338"/>
                </a:lnTo>
                <a:lnTo>
                  <a:pt x="63881" y="63881"/>
                </a:lnTo>
                <a:lnTo>
                  <a:pt x="37338" y="96266"/>
                </a:lnTo>
                <a:lnTo>
                  <a:pt x="17145" y="133350"/>
                </a:lnTo>
                <a:lnTo>
                  <a:pt x="4445" y="174244"/>
                </a:lnTo>
                <a:lnTo>
                  <a:pt x="0" y="218313"/>
                </a:lnTo>
                <a:lnTo>
                  <a:pt x="4445" y="262255"/>
                </a:lnTo>
                <a:lnTo>
                  <a:pt x="17145" y="303276"/>
                </a:lnTo>
                <a:lnTo>
                  <a:pt x="37338" y="340360"/>
                </a:lnTo>
                <a:lnTo>
                  <a:pt x="63881" y="372618"/>
                </a:lnTo>
                <a:lnTo>
                  <a:pt x="96266" y="399288"/>
                </a:lnTo>
                <a:lnTo>
                  <a:pt x="133350" y="419481"/>
                </a:lnTo>
                <a:lnTo>
                  <a:pt x="174244" y="432181"/>
                </a:lnTo>
                <a:lnTo>
                  <a:pt x="218313" y="436626"/>
                </a:lnTo>
                <a:lnTo>
                  <a:pt x="262255" y="432181"/>
                </a:lnTo>
                <a:lnTo>
                  <a:pt x="303276" y="419481"/>
                </a:lnTo>
                <a:lnTo>
                  <a:pt x="340360" y="399288"/>
                </a:lnTo>
                <a:lnTo>
                  <a:pt x="372618" y="372618"/>
                </a:lnTo>
                <a:lnTo>
                  <a:pt x="399288" y="340360"/>
                </a:lnTo>
                <a:lnTo>
                  <a:pt x="419481" y="303276"/>
                </a:lnTo>
                <a:lnTo>
                  <a:pt x="432181" y="262255"/>
                </a:lnTo>
                <a:lnTo>
                  <a:pt x="436626" y="218313"/>
                </a:lnTo>
                <a:lnTo>
                  <a:pt x="432181" y="174244"/>
                </a:lnTo>
                <a:lnTo>
                  <a:pt x="419481" y="133350"/>
                </a:lnTo>
                <a:lnTo>
                  <a:pt x="399288" y="96266"/>
                </a:lnTo>
                <a:lnTo>
                  <a:pt x="372618" y="63881"/>
                </a:lnTo>
                <a:lnTo>
                  <a:pt x="340360" y="37338"/>
                </a:lnTo>
                <a:lnTo>
                  <a:pt x="303276" y="17145"/>
                </a:lnTo>
                <a:lnTo>
                  <a:pt x="262255" y="4445"/>
                </a:lnTo>
                <a:lnTo>
                  <a:pt x="218313" y="0"/>
                </a:lnTo>
                <a:close/>
              </a:path>
            </a:pathLst>
          </a:custGeom>
          <a:solidFill>
            <a:srgbClr val="A6CE28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6" name="object 6">
            <a:extLst>
              <a:ext uri="{FF2B5EF4-FFF2-40B4-BE49-F238E27FC236}">
                <a16:creationId xmlns:a16="http://schemas.microsoft.com/office/drawing/2014/main" id="{EEC74EBC-6546-107E-72BD-E0AC45179674}"/>
              </a:ext>
            </a:extLst>
          </p:cNvPr>
          <p:cNvSpPr/>
          <p:nvPr/>
        </p:nvSpPr>
        <p:spPr>
          <a:xfrm>
            <a:off x="3348636" y="4886369"/>
            <a:ext cx="219600" cy="219600"/>
          </a:xfrm>
          <a:custGeom>
            <a:avLst/>
            <a:gdLst/>
            <a:ahLst/>
            <a:cxnLst/>
            <a:rect l="l" t="t" r="r" b="b"/>
            <a:pathLst>
              <a:path w="436880" h="436879">
                <a:moveTo>
                  <a:pt x="218313" y="0"/>
                </a:moveTo>
                <a:lnTo>
                  <a:pt x="174244" y="4445"/>
                </a:lnTo>
                <a:lnTo>
                  <a:pt x="133350" y="17145"/>
                </a:lnTo>
                <a:lnTo>
                  <a:pt x="96266" y="37338"/>
                </a:lnTo>
                <a:lnTo>
                  <a:pt x="63881" y="63881"/>
                </a:lnTo>
                <a:lnTo>
                  <a:pt x="37338" y="96266"/>
                </a:lnTo>
                <a:lnTo>
                  <a:pt x="17145" y="133350"/>
                </a:lnTo>
                <a:lnTo>
                  <a:pt x="4445" y="174244"/>
                </a:lnTo>
                <a:lnTo>
                  <a:pt x="0" y="218313"/>
                </a:lnTo>
                <a:lnTo>
                  <a:pt x="4445" y="262255"/>
                </a:lnTo>
                <a:lnTo>
                  <a:pt x="17145" y="303276"/>
                </a:lnTo>
                <a:lnTo>
                  <a:pt x="37338" y="340360"/>
                </a:lnTo>
                <a:lnTo>
                  <a:pt x="63881" y="372618"/>
                </a:lnTo>
                <a:lnTo>
                  <a:pt x="96266" y="399288"/>
                </a:lnTo>
                <a:lnTo>
                  <a:pt x="133350" y="419481"/>
                </a:lnTo>
                <a:lnTo>
                  <a:pt x="174244" y="432181"/>
                </a:lnTo>
                <a:lnTo>
                  <a:pt x="218313" y="436626"/>
                </a:lnTo>
                <a:lnTo>
                  <a:pt x="262255" y="432181"/>
                </a:lnTo>
                <a:lnTo>
                  <a:pt x="303276" y="419481"/>
                </a:lnTo>
                <a:lnTo>
                  <a:pt x="340360" y="399288"/>
                </a:lnTo>
                <a:lnTo>
                  <a:pt x="372618" y="372618"/>
                </a:lnTo>
                <a:lnTo>
                  <a:pt x="399288" y="340360"/>
                </a:lnTo>
                <a:lnTo>
                  <a:pt x="419481" y="303276"/>
                </a:lnTo>
                <a:lnTo>
                  <a:pt x="432181" y="262255"/>
                </a:lnTo>
                <a:lnTo>
                  <a:pt x="436626" y="218313"/>
                </a:lnTo>
                <a:lnTo>
                  <a:pt x="432181" y="174244"/>
                </a:lnTo>
                <a:lnTo>
                  <a:pt x="419481" y="133350"/>
                </a:lnTo>
                <a:lnTo>
                  <a:pt x="399288" y="96266"/>
                </a:lnTo>
                <a:lnTo>
                  <a:pt x="372618" y="63881"/>
                </a:lnTo>
                <a:lnTo>
                  <a:pt x="340360" y="37338"/>
                </a:lnTo>
                <a:lnTo>
                  <a:pt x="303276" y="17145"/>
                </a:lnTo>
                <a:lnTo>
                  <a:pt x="262255" y="4445"/>
                </a:lnTo>
                <a:lnTo>
                  <a:pt x="218313" y="0"/>
                </a:lnTo>
                <a:close/>
              </a:path>
            </a:pathLst>
          </a:custGeom>
          <a:solidFill>
            <a:srgbClr val="A6CE28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7" name="object 6">
            <a:extLst>
              <a:ext uri="{FF2B5EF4-FFF2-40B4-BE49-F238E27FC236}">
                <a16:creationId xmlns:a16="http://schemas.microsoft.com/office/drawing/2014/main" id="{E7B130C0-3A36-21B6-D2E5-35B2643484DE}"/>
              </a:ext>
            </a:extLst>
          </p:cNvPr>
          <p:cNvSpPr>
            <a:spLocks noChangeAspect="1"/>
          </p:cNvSpPr>
          <p:nvPr/>
        </p:nvSpPr>
        <p:spPr>
          <a:xfrm>
            <a:off x="4098525" y="5749501"/>
            <a:ext cx="219600" cy="219600"/>
          </a:xfrm>
          <a:custGeom>
            <a:avLst/>
            <a:gdLst/>
            <a:ahLst/>
            <a:cxnLst/>
            <a:rect l="l" t="t" r="r" b="b"/>
            <a:pathLst>
              <a:path w="436880" h="436879">
                <a:moveTo>
                  <a:pt x="218313" y="0"/>
                </a:moveTo>
                <a:lnTo>
                  <a:pt x="174244" y="4445"/>
                </a:lnTo>
                <a:lnTo>
                  <a:pt x="133350" y="17145"/>
                </a:lnTo>
                <a:lnTo>
                  <a:pt x="96266" y="37338"/>
                </a:lnTo>
                <a:lnTo>
                  <a:pt x="63881" y="63881"/>
                </a:lnTo>
                <a:lnTo>
                  <a:pt x="37338" y="96266"/>
                </a:lnTo>
                <a:lnTo>
                  <a:pt x="17145" y="133350"/>
                </a:lnTo>
                <a:lnTo>
                  <a:pt x="4445" y="174244"/>
                </a:lnTo>
                <a:lnTo>
                  <a:pt x="0" y="218313"/>
                </a:lnTo>
                <a:lnTo>
                  <a:pt x="4445" y="262255"/>
                </a:lnTo>
                <a:lnTo>
                  <a:pt x="17145" y="303276"/>
                </a:lnTo>
                <a:lnTo>
                  <a:pt x="37338" y="340360"/>
                </a:lnTo>
                <a:lnTo>
                  <a:pt x="63881" y="372618"/>
                </a:lnTo>
                <a:lnTo>
                  <a:pt x="96266" y="399288"/>
                </a:lnTo>
                <a:lnTo>
                  <a:pt x="133350" y="419481"/>
                </a:lnTo>
                <a:lnTo>
                  <a:pt x="174244" y="432181"/>
                </a:lnTo>
                <a:lnTo>
                  <a:pt x="218313" y="436626"/>
                </a:lnTo>
                <a:lnTo>
                  <a:pt x="262255" y="432181"/>
                </a:lnTo>
                <a:lnTo>
                  <a:pt x="303276" y="419481"/>
                </a:lnTo>
                <a:lnTo>
                  <a:pt x="340360" y="399288"/>
                </a:lnTo>
                <a:lnTo>
                  <a:pt x="372618" y="372618"/>
                </a:lnTo>
                <a:lnTo>
                  <a:pt x="399288" y="340360"/>
                </a:lnTo>
                <a:lnTo>
                  <a:pt x="419481" y="303276"/>
                </a:lnTo>
                <a:lnTo>
                  <a:pt x="432181" y="262255"/>
                </a:lnTo>
                <a:lnTo>
                  <a:pt x="436626" y="218313"/>
                </a:lnTo>
                <a:lnTo>
                  <a:pt x="432181" y="174244"/>
                </a:lnTo>
                <a:lnTo>
                  <a:pt x="419481" y="133350"/>
                </a:lnTo>
                <a:lnTo>
                  <a:pt x="399288" y="96266"/>
                </a:lnTo>
                <a:lnTo>
                  <a:pt x="372618" y="63881"/>
                </a:lnTo>
                <a:lnTo>
                  <a:pt x="340360" y="37338"/>
                </a:lnTo>
                <a:lnTo>
                  <a:pt x="303276" y="17145"/>
                </a:lnTo>
                <a:lnTo>
                  <a:pt x="262255" y="4445"/>
                </a:lnTo>
                <a:lnTo>
                  <a:pt x="218313" y="0"/>
                </a:lnTo>
                <a:close/>
              </a:path>
            </a:pathLst>
          </a:custGeom>
          <a:solidFill>
            <a:srgbClr val="A6CE28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8" name="object 6">
            <a:extLst>
              <a:ext uri="{FF2B5EF4-FFF2-40B4-BE49-F238E27FC236}">
                <a16:creationId xmlns:a16="http://schemas.microsoft.com/office/drawing/2014/main" id="{132F6A14-2ABC-8FAB-88A7-6EC1FEF65F9A}"/>
              </a:ext>
            </a:extLst>
          </p:cNvPr>
          <p:cNvSpPr>
            <a:spLocks noChangeAspect="1"/>
          </p:cNvSpPr>
          <p:nvPr/>
        </p:nvSpPr>
        <p:spPr>
          <a:xfrm>
            <a:off x="3702326" y="4341531"/>
            <a:ext cx="219600" cy="219600"/>
          </a:xfrm>
          <a:custGeom>
            <a:avLst/>
            <a:gdLst/>
            <a:ahLst/>
            <a:cxnLst/>
            <a:rect l="l" t="t" r="r" b="b"/>
            <a:pathLst>
              <a:path w="436880" h="436879">
                <a:moveTo>
                  <a:pt x="218313" y="0"/>
                </a:moveTo>
                <a:lnTo>
                  <a:pt x="174244" y="4445"/>
                </a:lnTo>
                <a:lnTo>
                  <a:pt x="133350" y="17145"/>
                </a:lnTo>
                <a:lnTo>
                  <a:pt x="96266" y="37338"/>
                </a:lnTo>
                <a:lnTo>
                  <a:pt x="63881" y="63881"/>
                </a:lnTo>
                <a:lnTo>
                  <a:pt x="37338" y="96266"/>
                </a:lnTo>
                <a:lnTo>
                  <a:pt x="17145" y="133350"/>
                </a:lnTo>
                <a:lnTo>
                  <a:pt x="4445" y="174244"/>
                </a:lnTo>
                <a:lnTo>
                  <a:pt x="0" y="218313"/>
                </a:lnTo>
                <a:lnTo>
                  <a:pt x="4445" y="262255"/>
                </a:lnTo>
                <a:lnTo>
                  <a:pt x="17145" y="303276"/>
                </a:lnTo>
                <a:lnTo>
                  <a:pt x="37338" y="340360"/>
                </a:lnTo>
                <a:lnTo>
                  <a:pt x="63881" y="372618"/>
                </a:lnTo>
                <a:lnTo>
                  <a:pt x="96266" y="399288"/>
                </a:lnTo>
                <a:lnTo>
                  <a:pt x="133350" y="419481"/>
                </a:lnTo>
                <a:lnTo>
                  <a:pt x="174244" y="432181"/>
                </a:lnTo>
                <a:lnTo>
                  <a:pt x="218313" y="436626"/>
                </a:lnTo>
                <a:lnTo>
                  <a:pt x="262255" y="432181"/>
                </a:lnTo>
                <a:lnTo>
                  <a:pt x="303276" y="419481"/>
                </a:lnTo>
                <a:lnTo>
                  <a:pt x="340360" y="399288"/>
                </a:lnTo>
                <a:lnTo>
                  <a:pt x="372618" y="372618"/>
                </a:lnTo>
                <a:lnTo>
                  <a:pt x="399288" y="340360"/>
                </a:lnTo>
                <a:lnTo>
                  <a:pt x="419481" y="303276"/>
                </a:lnTo>
                <a:lnTo>
                  <a:pt x="432181" y="262255"/>
                </a:lnTo>
                <a:lnTo>
                  <a:pt x="436626" y="218313"/>
                </a:lnTo>
                <a:lnTo>
                  <a:pt x="432181" y="174244"/>
                </a:lnTo>
                <a:lnTo>
                  <a:pt x="419481" y="133350"/>
                </a:lnTo>
                <a:lnTo>
                  <a:pt x="399288" y="96266"/>
                </a:lnTo>
                <a:lnTo>
                  <a:pt x="372618" y="63881"/>
                </a:lnTo>
                <a:lnTo>
                  <a:pt x="340360" y="37338"/>
                </a:lnTo>
                <a:lnTo>
                  <a:pt x="303276" y="17145"/>
                </a:lnTo>
                <a:lnTo>
                  <a:pt x="262255" y="4445"/>
                </a:lnTo>
                <a:lnTo>
                  <a:pt x="218313" y="0"/>
                </a:lnTo>
                <a:close/>
              </a:path>
            </a:pathLst>
          </a:custGeom>
          <a:solidFill>
            <a:srgbClr val="A6CE28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4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21FA753-DD15-9264-E242-A64142526453}"/>
              </a:ext>
            </a:extLst>
          </p:cNvPr>
          <p:cNvGrpSpPr/>
          <p:nvPr/>
        </p:nvGrpSpPr>
        <p:grpSpPr>
          <a:xfrm>
            <a:off x="2568012" y="4426260"/>
            <a:ext cx="2176978" cy="2077271"/>
            <a:chOff x="1222686" y="4284651"/>
            <a:chExt cx="2176978" cy="2077271"/>
          </a:xfrm>
          <a:solidFill>
            <a:srgbClr val="98A58D"/>
          </a:solidFill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A48FB7D-DB7B-9344-1EF9-D2F4F0DD3748}"/>
                </a:ext>
              </a:extLst>
            </p:cNvPr>
            <p:cNvSpPr/>
            <p:nvPr/>
          </p:nvSpPr>
          <p:spPr>
            <a:xfrm>
              <a:off x="3148752" y="4696946"/>
              <a:ext cx="222367" cy="2223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017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7734A6F-D907-D75B-6BD9-F9DBA18873AC}"/>
                </a:ext>
              </a:extLst>
            </p:cNvPr>
            <p:cNvSpPr/>
            <p:nvPr/>
          </p:nvSpPr>
          <p:spPr>
            <a:xfrm>
              <a:off x="2902606" y="4284651"/>
              <a:ext cx="222367" cy="2223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017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3959040-9269-93CD-5685-7F82F62D10E4}"/>
                </a:ext>
              </a:extLst>
            </p:cNvPr>
            <p:cNvSpPr/>
            <p:nvPr/>
          </p:nvSpPr>
          <p:spPr>
            <a:xfrm>
              <a:off x="3177297" y="5097203"/>
              <a:ext cx="222367" cy="222367"/>
            </a:xfrm>
            <a:prstGeom prst="ellipse">
              <a:avLst/>
            </a:prstGeom>
            <a:solidFill>
              <a:srgbClr val="98A58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017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ED070AF4-D682-DA11-05C2-28F1C853CEDB}"/>
                </a:ext>
              </a:extLst>
            </p:cNvPr>
            <p:cNvSpPr/>
            <p:nvPr/>
          </p:nvSpPr>
          <p:spPr>
            <a:xfrm>
              <a:off x="2443887" y="5587163"/>
              <a:ext cx="222367" cy="2223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017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D1032B8-9146-5E3F-B890-FDA3215494B4}"/>
                </a:ext>
              </a:extLst>
            </p:cNvPr>
            <p:cNvSpPr/>
            <p:nvPr/>
          </p:nvSpPr>
          <p:spPr>
            <a:xfrm>
              <a:off x="1222686" y="6139555"/>
              <a:ext cx="222367" cy="2223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017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1F50DF3-EEE8-3723-71B3-DDE586CFC67A}"/>
                </a:ext>
              </a:extLst>
            </p:cNvPr>
            <p:cNvSpPr/>
            <p:nvPr/>
          </p:nvSpPr>
          <p:spPr>
            <a:xfrm>
              <a:off x="1445052" y="5926230"/>
              <a:ext cx="222367" cy="22236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0171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11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D4114E3D-88B9-74ED-261B-216E34A7C1EE}"/>
              </a:ext>
            </a:extLst>
          </p:cNvPr>
          <p:cNvSpPr/>
          <p:nvPr/>
        </p:nvSpPr>
        <p:spPr>
          <a:xfrm>
            <a:off x="0" y="1523583"/>
            <a:ext cx="12192000" cy="3259745"/>
          </a:xfrm>
          <a:prstGeom prst="rect">
            <a:avLst/>
          </a:prstGeom>
          <a:solidFill>
            <a:srgbClr val="486E63">
              <a:alpha val="3898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6E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E8129C91-994F-0754-6080-88364A7A8599}"/>
              </a:ext>
            </a:extLst>
          </p:cNvPr>
          <p:cNvSpPr txBox="1">
            <a:spLocks/>
          </p:cNvSpPr>
          <p:nvPr/>
        </p:nvSpPr>
        <p:spPr>
          <a:xfrm>
            <a:off x="964637" y="465511"/>
            <a:ext cx="9899505" cy="580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ajella 1"/>
              </a:rPr>
              <a:t>Pilgrim’s </a:t>
            </a:r>
            <a:r>
              <a:rPr kumimoji="0" lang="en-GB" sz="2800" b="1" i="0" u="none" strike="noStrike" kern="1200" cap="none" spc="-5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ajella 1"/>
              </a:rPr>
              <a:t>UK Business (Pork/Lamb)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ajella 1"/>
            </a:endParaRPr>
          </a:p>
        </p:txBody>
      </p:sp>
      <p:sp>
        <p:nvSpPr>
          <p:cNvPr id="69" name="object 34">
            <a:extLst>
              <a:ext uri="{FF2B5EF4-FFF2-40B4-BE49-F238E27FC236}">
                <a16:creationId xmlns:a16="http://schemas.microsoft.com/office/drawing/2014/main" id="{3A126DF4-A5D1-3B93-FD2F-74B93655B01B}"/>
              </a:ext>
            </a:extLst>
          </p:cNvPr>
          <p:cNvSpPr/>
          <p:nvPr/>
        </p:nvSpPr>
        <p:spPr>
          <a:xfrm>
            <a:off x="5084522" y="1048311"/>
            <a:ext cx="424958" cy="42495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Pentagon 19">
            <a:extLst>
              <a:ext uri="{FF2B5EF4-FFF2-40B4-BE49-F238E27FC236}">
                <a16:creationId xmlns:a16="http://schemas.microsoft.com/office/drawing/2014/main" id="{58EF6DAF-7D35-A0DA-3C0C-F047EC8207A5}"/>
              </a:ext>
            </a:extLst>
          </p:cNvPr>
          <p:cNvSpPr/>
          <p:nvPr/>
        </p:nvSpPr>
        <p:spPr>
          <a:xfrm rot="5400000">
            <a:off x="11109480" y="50517"/>
            <a:ext cx="820943" cy="709974"/>
          </a:xfrm>
          <a:custGeom>
            <a:avLst/>
            <a:gdLst>
              <a:gd name="connsiteX0" fmla="*/ 0 w 1704622"/>
              <a:gd name="connsiteY0" fmla="*/ 0 h 1072444"/>
              <a:gd name="connsiteX1" fmla="*/ 1168400 w 1704622"/>
              <a:gd name="connsiteY1" fmla="*/ 0 h 1072444"/>
              <a:gd name="connsiteX2" fmla="*/ 1704622 w 1704622"/>
              <a:gd name="connsiteY2" fmla="*/ 536222 h 1072444"/>
              <a:gd name="connsiteX3" fmla="*/ 1168400 w 1704622"/>
              <a:gd name="connsiteY3" fmla="*/ 1072444 h 1072444"/>
              <a:gd name="connsiteX4" fmla="*/ 0 w 1704622"/>
              <a:gd name="connsiteY4" fmla="*/ 1072444 h 1072444"/>
              <a:gd name="connsiteX5" fmla="*/ 0 w 1704622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903111 w 1168400"/>
              <a:gd name="connsiteY2" fmla="*/ 570089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914400 w 1168400"/>
              <a:gd name="connsiteY2" fmla="*/ 570089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903111 w 1168400"/>
              <a:gd name="connsiteY2" fmla="*/ 502355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891822 w 1168400"/>
              <a:gd name="connsiteY2" fmla="*/ 558799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936978 w 1168400"/>
              <a:gd name="connsiteY2" fmla="*/ 558799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967171 w 1168400"/>
              <a:gd name="connsiteY2" fmla="*/ 532920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0 w 1168400"/>
              <a:gd name="connsiteY0" fmla="*/ 0 h 1072444"/>
              <a:gd name="connsiteX1" fmla="*/ 1168400 w 1168400"/>
              <a:gd name="connsiteY1" fmla="*/ 0 h 1072444"/>
              <a:gd name="connsiteX2" fmla="*/ 915412 w 1168400"/>
              <a:gd name="connsiteY2" fmla="*/ 532920 h 1072444"/>
              <a:gd name="connsiteX3" fmla="*/ 1168400 w 1168400"/>
              <a:gd name="connsiteY3" fmla="*/ 1072444 h 1072444"/>
              <a:gd name="connsiteX4" fmla="*/ 0 w 1168400"/>
              <a:gd name="connsiteY4" fmla="*/ 1072444 h 1072444"/>
              <a:gd name="connsiteX5" fmla="*/ 0 w 1168400"/>
              <a:gd name="connsiteY5" fmla="*/ 0 h 1072444"/>
              <a:gd name="connsiteX0" fmla="*/ 71668 w 1240068"/>
              <a:gd name="connsiteY0" fmla="*/ 0 h 1072444"/>
              <a:gd name="connsiteX1" fmla="*/ 1240068 w 1240068"/>
              <a:gd name="connsiteY1" fmla="*/ 0 h 1072444"/>
              <a:gd name="connsiteX2" fmla="*/ 987080 w 1240068"/>
              <a:gd name="connsiteY2" fmla="*/ 532920 h 1072444"/>
              <a:gd name="connsiteX3" fmla="*/ 1240068 w 1240068"/>
              <a:gd name="connsiteY3" fmla="*/ 1072444 h 1072444"/>
              <a:gd name="connsiteX4" fmla="*/ 0 w 1240068"/>
              <a:gd name="connsiteY4" fmla="*/ 1065929 h 1072444"/>
              <a:gd name="connsiteX5" fmla="*/ 71668 w 1240068"/>
              <a:gd name="connsiteY5" fmla="*/ 0 h 1072444"/>
              <a:gd name="connsiteX0" fmla="*/ 6514 w 1240068"/>
              <a:gd name="connsiteY0" fmla="*/ 6514 h 1072444"/>
              <a:gd name="connsiteX1" fmla="*/ 1240068 w 1240068"/>
              <a:gd name="connsiteY1" fmla="*/ 0 h 1072444"/>
              <a:gd name="connsiteX2" fmla="*/ 987080 w 1240068"/>
              <a:gd name="connsiteY2" fmla="*/ 532920 h 1072444"/>
              <a:gd name="connsiteX3" fmla="*/ 1240068 w 1240068"/>
              <a:gd name="connsiteY3" fmla="*/ 1072444 h 1072444"/>
              <a:gd name="connsiteX4" fmla="*/ 0 w 1240068"/>
              <a:gd name="connsiteY4" fmla="*/ 1065929 h 1072444"/>
              <a:gd name="connsiteX5" fmla="*/ 6514 w 1240068"/>
              <a:gd name="connsiteY5" fmla="*/ 6514 h 1072444"/>
              <a:gd name="connsiteX0" fmla="*/ 1717 w 1240068"/>
              <a:gd name="connsiteY0" fmla="*/ 6513 h 1072444"/>
              <a:gd name="connsiteX1" fmla="*/ 1240068 w 1240068"/>
              <a:gd name="connsiteY1" fmla="*/ 0 h 1072444"/>
              <a:gd name="connsiteX2" fmla="*/ 987080 w 1240068"/>
              <a:gd name="connsiteY2" fmla="*/ 532920 h 1072444"/>
              <a:gd name="connsiteX3" fmla="*/ 1240068 w 1240068"/>
              <a:gd name="connsiteY3" fmla="*/ 1072444 h 1072444"/>
              <a:gd name="connsiteX4" fmla="*/ 0 w 1240068"/>
              <a:gd name="connsiteY4" fmla="*/ 1065929 h 1072444"/>
              <a:gd name="connsiteX5" fmla="*/ 1717 w 1240068"/>
              <a:gd name="connsiteY5" fmla="*/ 6513 h 107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0068" h="1072444">
                <a:moveTo>
                  <a:pt x="1717" y="6513"/>
                </a:moveTo>
                <a:lnTo>
                  <a:pt x="1240068" y="0"/>
                </a:lnTo>
                <a:lnTo>
                  <a:pt x="987080" y="532920"/>
                </a:lnTo>
                <a:lnTo>
                  <a:pt x="1240068" y="1072444"/>
                </a:lnTo>
                <a:lnTo>
                  <a:pt x="0" y="1065929"/>
                </a:lnTo>
                <a:cubicBezTo>
                  <a:pt x="2171" y="712791"/>
                  <a:pt x="-454" y="359651"/>
                  <a:pt x="1717" y="6513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6E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B3BD598-2CAF-3F43-1EE4-4492550025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596" y="2252989"/>
            <a:ext cx="837811" cy="23598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27045B3-523E-DC95-4B22-79E998C2E1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626" y="2127610"/>
            <a:ext cx="688878" cy="45925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0574A3E-B4E5-BA03-4269-3B857EB1A9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619" y="1690467"/>
            <a:ext cx="1031590" cy="25682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73D39DF-A666-114D-1285-E652AF7D79D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06" y="1119589"/>
            <a:ext cx="923705" cy="28780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14B6CF4-1B6D-76E9-FCA3-00008F22ED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785" y="1140523"/>
            <a:ext cx="774247" cy="22985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014E378-E3E3-0BF0-18E6-2882ADCAC1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972" y="1610291"/>
            <a:ext cx="914636" cy="35228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844F5D0-0AA5-42DF-539A-2F0A67DDDF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892" y="1732847"/>
            <a:ext cx="780759" cy="18543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D2583BB-4D9D-3935-2DED-6EEFBA5BC12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076" y="2233661"/>
            <a:ext cx="799286" cy="30692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97F0CF4-4B5B-95DA-316D-29EF8EAE779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160" y="1046117"/>
            <a:ext cx="424957" cy="42495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2CD67CA-2818-CF41-23E1-36C06BED6B9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801" y="1530094"/>
            <a:ext cx="720711" cy="38155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B7894B1-4B8B-2DAF-3B4F-F30F9225F8D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95" y="2306851"/>
            <a:ext cx="1009992" cy="30299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9AB3430-C00B-F566-6C7E-B013A6159CE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060" y="1640219"/>
            <a:ext cx="932027" cy="41009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DE8FEFF-D2BE-E556-F0E3-7FCEAE6C40A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318" y="2148759"/>
            <a:ext cx="794246" cy="3918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1FB6CF-F6FE-109C-F259-1003B8270B2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703" y="1590090"/>
            <a:ext cx="651260" cy="389193"/>
          </a:xfrm>
          <a:prstGeom prst="rect">
            <a:avLst/>
          </a:prstGeom>
        </p:spPr>
      </p:pic>
      <p:pic>
        <p:nvPicPr>
          <p:cNvPr id="85" name="Picture 8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B7CD65C-BA1D-C689-F377-E5B035F633E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646" y="1940650"/>
            <a:ext cx="1155836" cy="254937"/>
          </a:xfrm>
          <a:prstGeom prst="rect">
            <a:avLst/>
          </a:prstGeom>
        </p:spPr>
      </p:pic>
      <p:pic>
        <p:nvPicPr>
          <p:cNvPr id="86" name="Picture 85" descr="Logo&#10;&#10;Description automatically generated">
            <a:extLst>
              <a:ext uri="{FF2B5EF4-FFF2-40B4-BE49-F238E27FC236}">
                <a16:creationId xmlns:a16="http://schemas.microsoft.com/office/drawing/2014/main" id="{793F778A-239D-EA10-4639-741E4449C1E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301" y="1028453"/>
            <a:ext cx="987245" cy="46071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7AAC4F2-90D9-EDC3-515D-C91887CB0E5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109" y="1687941"/>
            <a:ext cx="1006501" cy="22143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90CE4BA-F311-8BF6-21DF-CE20484E068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387" y="1586177"/>
            <a:ext cx="424958" cy="42495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38D652D-E6FC-4E00-F826-1236621E513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249" y="2262732"/>
            <a:ext cx="1191491" cy="20233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997FBE0-D3BD-F3BF-E710-D5790D52C32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727" y="971558"/>
            <a:ext cx="437542" cy="52505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4E2438D-B96C-1BAE-117F-2DD040AEBFA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718" y="2306851"/>
            <a:ext cx="1277355" cy="2661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1AA5C31-FC58-68E5-FCDA-1AFABF824E0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3627" y="1095476"/>
            <a:ext cx="1192707" cy="31948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93B183D-28D2-E4C7-4704-C69E32024E11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162" y="1146933"/>
            <a:ext cx="1057329" cy="22771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42B8756-7578-4616-C35F-D3DFB6985FC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694" y="163779"/>
            <a:ext cx="508514" cy="301732"/>
          </a:xfrm>
          <a:prstGeom prst="rect">
            <a:avLst/>
          </a:prstGeom>
        </p:spPr>
      </p:pic>
      <p:sp>
        <p:nvSpPr>
          <p:cNvPr id="95" name="Title 2">
            <a:extLst>
              <a:ext uri="{FF2B5EF4-FFF2-40B4-BE49-F238E27FC236}">
                <a16:creationId xmlns:a16="http://schemas.microsoft.com/office/drawing/2014/main" id="{86D96535-70EF-660E-3745-444A66E13214}"/>
              </a:ext>
            </a:extLst>
          </p:cNvPr>
          <p:cNvSpPr txBox="1">
            <a:spLocks/>
          </p:cNvSpPr>
          <p:nvPr/>
        </p:nvSpPr>
        <p:spPr>
          <a:xfrm>
            <a:off x="863343" y="2718390"/>
            <a:ext cx="9899505" cy="580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ajella 1"/>
              </a:rPr>
              <a:t>Moy Park Business (Chicken)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ajella 1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D30CA2E1-D615-8210-8E51-A4DB7F028586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833" y="3353870"/>
            <a:ext cx="615878" cy="43194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00A3F51-E7F1-B184-9F3B-6784C4F884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002" y="3341517"/>
            <a:ext cx="688878" cy="4592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539EC81A-095D-3ED3-EA3F-8527F23B34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33" y="3466433"/>
            <a:ext cx="837811" cy="235984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2DA1B6E7-F174-B860-2593-BEF391225B8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807" y="3945575"/>
            <a:ext cx="720711" cy="3815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C1F117C-2258-C952-5386-875AB3A84289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940" y="3458535"/>
            <a:ext cx="968165" cy="290450"/>
          </a:xfrm>
          <a:prstGeom prst="rect">
            <a:avLst/>
          </a:prstGeom>
        </p:spPr>
      </p:pic>
      <p:pic>
        <p:nvPicPr>
          <p:cNvPr id="101" name="Picture 10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EC0E3FA-99BA-AB7F-66CC-8ADEA55BF5F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930" y="3958053"/>
            <a:ext cx="1155836" cy="25493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CCBA386-D8AD-F9BE-57A1-E752962E4EA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240" y="4459778"/>
            <a:ext cx="424958" cy="424958"/>
          </a:xfrm>
          <a:prstGeom prst="rect">
            <a:avLst/>
          </a:prstGeom>
        </p:spPr>
      </p:pic>
      <p:pic>
        <p:nvPicPr>
          <p:cNvPr id="103" name="Picture 102" descr="Logo, company name&#10;&#10;Description automatically generated">
            <a:extLst>
              <a:ext uri="{FF2B5EF4-FFF2-40B4-BE49-F238E27FC236}">
                <a16:creationId xmlns:a16="http://schemas.microsoft.com/office/drawing/2014/main" id="{B18F6043-73A4-1007-AF69-80FE34B8586F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059" y="3485527"/>
            <a:ext cx="706896" cy="47921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72CC44D-2E44-880C-A49A-2DCD9F590532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86" y="3458535"/>
            <a:ext cx="832753" cy="24592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B1E4AF8-22B7-C328-B012-903398C313B3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287" y="3462249"/>
            <a:ext cx="1303366" cy="242921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0D9C3E0-DF84-0822-4C47-27F1EF02BED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223" y="4023437"/>
            <a:ext cx="1016236" cy="25338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C3DEE575-E2E5-7E67-3C80-98868DADCEFB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998" y="4043481"/>
            <a:ext cx="943195" cy="25336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BD14C8E5-7B68-E6E6-FE25-914A727774D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302" y="3916469"/>
            <a:ext cx="942719" cy="492785"/>
          </a:xfrm>
          <a:prstGeom prst="rect">
            <a:avLst/>
          </a:prstGeom>
        </p:spPr>
      </p:pic>
      <p:pic>
        <p:nvPicPr>
          <p:cNvPr id="109" name="Picture 108" descr="Logo&#10;&#10;Description automatically generated">
            <a:extLst>
              <a:ext uri="{FF2B5EF4-FFF2-40B4-BE49-F238E27FC236}">
                <a16:creationId xmlns:a16="http://schemas.microsoft.com/office/drawing/2014/main" id="{0DBB86A4-05E3-836B-106C-7CD89D0917F4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296" y="3986172"/>
            <a:ext cx="869800" cy="34792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A244ED61-5476-F78D-87E0-CEEBD07D68C4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836" y="4452529"/>
            <a:ext cx="439456" cy="43945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D4F81344-6547-830C-7546-4D1530CE8869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509" y="4411475"/>
            <a:ext cx="519057" cy="491374"/>
          </a:xfrm>
          <a:prstGeom prst="rect">
            <a:avLst/>
          </a:prstGeom>
        </p:spPr>
      </p:pic>
      <p:pic>
        <p:nvPicPr>
          <p:cNvPr id="112" name="Picture 1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E3DECB6-0BB7-9382-EDC5-B00C57234D62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396" y="4023437"/>
            <a:ext cx="821552" cy="23896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03F5652-6C0E-1989-4D91-00EC701D11CC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343" y="4374210"/>
            <a:ext cx="531294" cy="52863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B3FF80DE-0870-36C2-3A59-7239148EA8FD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186" y="3254858"/>
            <a:ext cx="863034" cy="58088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81ABD741-93DC-4F17-ED85-2BA94A620E89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60" y="4466985"/>
            <a:ext cx="428328" cy="41574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0E63DF8-FE91-3F00-8C86-E079A1A7F40D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9167" y="4427737"/>
            <a:ext cx="564932" cy="45336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687D9A5-296F-38F3-FCE9-C3445B793735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037" y="3975815"/>
            <a:ext cx="867291" cy="296088"/>
          </a:xfrm>
          <a:prstGeom prst="rect">
            <a:avLst/>
          </a:prstGeom>
        </p:spPr>
      </p:pic>
      <p:pic>
        <p:nvPicPr>
          <p:cNvPr id="118" name="Picture 117" descr="A picture containing graphics, graphic design, font&#10;&#10;Description automatically generated">
            <a:extLst>
              <a:ext uri="{FF2B5EF4-FFF2-40B4-BE49-F238E27FC236}">
                <a16:creationId xmlns:a16="http://schemas.microsoft.com/office/drawing/2014/main" id="{8F57418E-5879-291A-B886-02704CC832EE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232" y="4450982"/>
            <a:ext cx="602828" cy="467416"/>
          </a:xfrm>
          <a:prstGeom prst="rect">
            <a:avLst/>
          </a:prstGeom>
        </p:spPr>
      </p:pic>
      <p:sp>
        <p:nvSpPr>
          <p:cNvPr id="119" name="Title 2">
            <a:extLst>
              <a:ext uri="{FF2B5EF4-FFF2-40B4-BE49-F238E27FC236}">
                <a16:creationId xmlns:a16="http://schemas.microsoft.com/office/drawing/2014/main" id="{5C12FC0B-E917-2066-F830-756E949E7D63}"/>
              </a:ext>
            </a:extLst>
          </p:cNvPr>
          <p:cNvSpPr txBox="1">
            <a:spLocks/>
          </p:cNvSpPr>
          <p:nvPr/>
        </p:nvSpPr>
        <p:spPr>
          <a:xfrm>
            <a:off x="1027909" y="4853037"/>
            <a:ext cx="9899505" cy="580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ajella 1"/>
              </a:rPr>
              <a:t>Pilgrim’s Food Masters Business (Prepared/Brands)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Fajella 1"/>
            </a:endParaRPr>
          </a:p>
        </p:txBody>
      </p:sp>
      <p:pic>
        <p:nvPicPr>
          <p:cNvPr id="120" name="Picture 119" descr="Logo, company name&#10;&#10;Description automatically generated">
            <a:extLst>
              <a:ext uri="{FF2B5EF4-FFF2-40B4-BE49-F238E27FC236}">
                <a16:creationId xmlns:a16="http://schemas.microsoft.com/office/drawing/2014/main" id="{86BB7DD1-06AA-C232-164E-C0B91B93D864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492" y="6053535"/>
            <a:ext cx="1023867" cy="804465"/>
          </a:xfrm>
          <a:prstGeom prst="rect">
            <a:avLst/>
          </a:prstGeom>
        </p:spPr>
      </p:pic>
      <p:pic>
        <p:nvPicPr>
          <p:cNvPr id="121" name="Picture 2" descr="page 7 – The creative ingredient for food brands">
            <a:extLst>
              <a:ext uri="{FF2B5EF4-FFF2-40B4-BE49-F238E27FC236}">
                <a16:creationId xmlns:a16="http://schemas.microsoft.com/office/drawing/2014/main" id="{5BC8BA19-2E5F-3862-B172-9F4235E1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669" y="6251590"/>
            <a:ext cx="805898" cy="4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Richmond Foods - Home | Facebook">
            <a:extLst>
              <a:ext uri="{FF2B5EF4-FFF2-40B4-BE49-F238E27FC236}">
                <a16:creationId xmlns:a16="http://schemas.microsoft.com/office/drawing/2014/main" id="{C1507E6D-6F7B-4901-AF36-54C515B0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1072" y="6024007"/>
            <a:ext cx="670544" cy="6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Rollover_Logo | Planet Ice">
            <a:extLst>
              <a:ext uri="{FF2B5EF4-FFF2-40B4-BE49-F238E27FC236}">
                <a16:creationId xmlns:a16="http://schemas.microsoft.com/office/drawing/2014/main" id="{F574A4DD-512B-1DAA-CF88-7E62271E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475" y="6301107"/>
            <a:ext cx="1259320" cy="4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23" descr="Logo&#10;&#10;Description automatically generated">
            <a:extLst>
              <a:ext uri="{FF2B5EF4-FFF2-40B4-BE49-F238E27FC236}">
                <a16:creationId xmlns:a16="http://schemas.microsoft.com/office/drawing/2014/main" id="{D76C8EC5-B76A-7806-8A8F-A66F04FADDEE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386" y="5585377"/>
            <a:ext cx="795891" cy="606245"/>
          </a:xfrm>
          <a:prstGeom prst="rect">
            <a:avLst/>
          </a:prstGeom>
        </p:spPr>
      </p:pic>
      <p:pic>
        <p:nvPicPr>
          <p:cNvPr id="125" name="Picture 124" descr="Logo, company name&#10;&#10;Description automatically generated">
            <a:extLst>
              <a:ext uri="{FF2B5EF4-FFF2-40B4-BE49-F238E27FC236}">
                <a16:creationId xmlns:a16="http://schemas.microsoft.com/office/drawing/2014/main" id="{7292C9B7-FCDF-EFE4-CFCF-E3D9D17E830A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55" y="6104378"/>
            <a:ext cx="993026" cy="664739"/>
          </a:xfrm>
          <a:prstGeom prst="rect">
            <a:avLst/>
          </a:prstGeom>
        </p:spPr>
      </p:pic>
      <p:pic>
        <p:nvPicPr>
          <p:cNvPr id="126" name="Picture 125" descr="Logo&#10;&#10;Description automatically generated">
            <a:extLst>
              <a:ext uri="{FF2B5EF4-FFF2-40B4-BE49-F238E27FC236}">
                <a16:creationId xmlns:a16="http://schemas.microsoft.com/office/drawing/2014/main" id="{9C7A45FD-9BE5-2556-5F5E-0BC1C4B4FEA2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701" y="6244081"/>
            <a:ext cx="1439052" cy="403417"/>
          </a:xfrm>
          <a:prstGeom prst="rect">
            <a:avLst/>
          </a:prstGeom>
        </p:spPr>
      </p:pic>
      <p:pic>
        <p:nvPicPr>
          <p:cNvPr id="127" name="Picture 126" descr="Logo&#10;&#10;Description automatically generated">
            <a:extLst>
              <a:ext uri="{FF2B5EF4-FFF2-40B4-BE49-F238E27FC236}">
                <a16:creationId xmlns:a16="http://schemas.microsoft.com/office/drawing/2014/main" id="{D19AE004-358F-3A60-9E2C-7C238E2C7CC5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059" y="5628276"/>
            <a:ext cx="767678" cy="572745"/>
          </a:xfrm>
          <a:prstGeom prst="rect">
            <a:avLst/>
          </a:prstGeom>
        </p:spPr>
      </p:pic>
      <p:pic>
        <p:nvPicPr>
          <p:cNvPr id="128" name="Picture 6" descr="Fridge Raiders | Logopedia | Fandom">
            <a:extLst>
              <a:ext uri="{FF2B5EF4-FFF2-40B4-BE49-F238E27FC236}">
                <a16:creationId xmlns:a16="http://schemas.microsoft.com/office/drawing/2014/main" id="{54897745-25AC-E0F1-612D-84E402A5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068" y="5468398"/>
            <a:ext cx="1365081" cy="8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66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F9A1-F8E3-5A57-61D0-96DB8EC4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of our products…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6C49F-4F48-2834-6831-750ACE500EEF}"/>
              </a:ext>
            </a:extLst>
          </p:cNvPr>
          <p:cNvSpPr/>
          <p:nvPr/>
        </p:nvSpPr>
        <p:spPr>
          <a:xfrm>
            <a:off x="0" y="1523583"/>
            <a:ext cx="12192000" cy="3259745"/>
          </a:xfrm>
          <a:prstGeom prst="rect">
            <a:avLst/>
          </a:prstGeom>
          <a:solidFill>
            <a:schemeClr val="bg1">
              <a:alpha val="3898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6E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93D40-CD61-29B3-0DDB-FC8D46BB1B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5694" y="163779"/>
            <a:ext cx="508514" cy="301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151BC-0891-76C6-E762-EF740A08E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063" y="3358837"/>
            <a:ext cx="1224487" cy="1290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7CD375-3427-A641-6F7A-90E14563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451" y="2598345"/>
            <a:ext cx="1594383" cy="1277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802947-980D-30C8-6014-D43526585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63" y="2544024"/>
            <a:ext cx="1427204" cy="1355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B6D5A-4935-4857-A46E-2F0BBDA29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528" y="1195057"/>
            <a:ext cx="982747" cy="1176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431D2B-4B8E-A728-26DA-47FE45A47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451" y="1167453"/>
            <a:ext cx="1841403" cy="129480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DFB62D9-BE80-8261-2491-72749FBAE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9277" y="2058409"/>
            <a:ext cx="988780" cy="988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142674-22DB-5CE3-9999-97B36981C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166" y="106823"/>
            <a:ext cx="1510149" cy="19912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A88583-A4BD-D2F8-7835-22BF6739F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7382" y="200370"/>
            <a:ext cx="896495" cy="2607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FA642C-6BA8-CA9A-2135-1FE0378FA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23607" y="3150297"/>
            <a:ext cx="1335048" cy="16949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3F26C7-C405-DEC2-4647-6F713A7CC8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8095" y="2047607"/>
            <a:ext cx="1466350" cy="2468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93166E-B911-127F-50AD-E92058D3A7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4759" y="814759"/>
            <a:ext cx="2409057" cy="11260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2BACB6-499B-61F5-3AC9-FE8D85DDDE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1251" y="2884226"/>
            <a:ext cx="1218325" cy="1671958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FA4B073-0DB8-491D-5D2F-8C6F3BF610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7659" y="2052221"/>
            <a:ext cx="1046367" cy="1046367"/>
          </a:xfrm>
          <a:prstGeom prst="rect">
            <a:avLst/>
          </a:prstGeom>
        </p:spPr>
      </p:pic>
      <p:pic>
        <p:nvPicPr>
          <p:cNvPr id="21" name="Picture 2" descr="Tesco Garlic &amp; Herb Pork Loin Kievs 412G">
            <a:extLst>
              <a:ext uri="{FF2B5EF4-FFF2-40B4-BE49-F238E27FC236}">
                <a16:creationId xmlns:a16="http://schemas.microsoft.com/office/drawing/2014/main" id="{DD761117-A304-75C1-F07A-6D528751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95" y="5508657"/>
            <a:ext cx="1169700" cy="116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54D9DE40-D275-9B11-5B7A-528284D6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43" y="4519753"/>
            <a:ext cx="2347568" cy="118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261B1568-6C14-AFAC-22DC-890CCC8BD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33" y="5882293"/>
            <a:ext cx="2084609" cy="81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Logo, icon&#10;&#10;Description automatically generated">
            <a:extLst>
              <a:ext uri="{FF2B5EF4-FFF2-40B4-BE49-F238E27FC236}">
                <a16:creationId xmlns:a16="http://schemas.microsoft.com/office/drawing/2014/main" id="{70681D34-C02F-9032-6AE1-D2DBD00D7B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2733" y="5351199"/>
            <a:ext cx="801639" cy="8016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EDCFF4-C6E0-3DC7-69AD-E15EC7F232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29778" y="5017299"/>
            <a:ext cx="1030116" cy="174041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0210111-B90C-86A7-B758-96530E60F8E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35252" y="5802869"/>
            <a:ext cx="988780" cy="98878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F33A56F-9F55-E28F-206A-B9A94FCC36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62730" y="5730967"/>
            <a:ext cx="988780" cy="9887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1E989A-4D09-91B3-BC7A-720C4E6BEA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64336" y="5067007"/>
            <a:ext cx="1150804" cy="15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4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7693-BDA8-D916-BA1D-82412E404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Responsibilities as Pork/Lamb Business Unit Director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6DC96-89BE-23C1-DB0E-2F7091D51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3" y="1323476"/>
            <a:ext cx="10515600" cy="16732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Responsible for keeping colleagues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 the Business Strategy and direction – communicate this to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Overall Responsibility for Business Finance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Responsible for planning and logistics/Health and Safety/Sustainability and Human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Sit on the European Executive Board</a:t>
            </a:r>
          </a:p>
          <a:p>
            <a:endParaRPr lang="en-US" dirty="0"/>
          </a:p>
        </p:txBody>
      </p:sp>
      <p:pic>
        <p:nvPicPr>
          <p:cNvPr id="5" name="Picture 4" descr="A group of people with an orange person in the middle&#10;&#10;AI-generated content may be incorrect.">
            <a:extLst>
              <a:ext uri="{FF2B5EF4-FFF2-40B4-BE49-F238E27FC236}">
                <a16:creationId xmlns:a16="http://schemas.microsoft.com/office/drawing/2014/main" id="{CD93CB00-2EED-AAAA-4DEA-D8E8FE828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00860" y="2747113"/>
            <a:ext cx="2497041" cy="23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F9A1-F8E3-5A57-61D0-96DB8EC40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Career Path</a:t>
            </a:r>
          </a:p>
        </p:txBody>
      </p:sp>
      <p:pic>
        <p:nvPicPr>
          <p:cNvPr id="4" name="Picture 3" descr="A picture containing worm, invertebrate&#10;&#10;Description automatically generated">
            <a:extLst>
              <a:ext uri="{FF2B5EF4-FFF2-40B4-BE49-F238E27FC236}">
                <a16:creationId xmlns:a16="http://schemas.microsoft.com/office/drawing/2014/main" id="{DA7D2BB6-48AB-13FA-4F31-22D4A6936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3268"/>
            <a:ext cx="12192000" cy="499299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B067335-ADF8-18BE-82F3-CA7F64E55995}"/>
              </a:ext>
            </a:extLst>
          </p:cNvPr>
          <p:cNvSpPr txBox="1">
            <a:spLocks/>
          </p:cNvSpPr>
          <p:nvPr/>
        </p:nvSpPr>
        <p:spPr>
          <a:xfrm>
            <a:off x="452637" y="647873"/>
            <a:ext cx="5295900" cy="5654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B2036-B8E3-1648-4DE2-C6CB6F64D02D}"/>
              </a:ext>
            </a:extLst>
          </p:cNvPr>
          <p:cNvSpPr/>
          <p:nvPr/>
        </p:nvSpPr>
        <p:spPr>
          <a:xfrm>
            <a:off x="303633" y="3419765"/>
            <a:ext cx="1169499" cy="1587028"/>
          </a:xfrm>
          <a:prstGeom prst="rect">
            <a:avLst/>
          </a:prstGeom>
          <a:solidFill>
            <a:srgbClr val="98A58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86E6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19">
            <a:extLst>
              <a:ext uri="{FF2B5EF4-FFF2-40B4-BE49-F238E27FC236}">
                <a16:creationId xmlns:a16="http://schemas.microsoft.com/office/drawing/2014/main" id="{D1FCE4BD-A053-BE2F-AEA4-EA09DC0EDA25}"/>
              </a:ext>
            </a:extLst>
          </p:cNvPr>
          <p:cNvSpPr txBox="1"/>
          <p:nvPr/>
        </p:nvSpPr>
        <p:spPr>
          <a:xfrm>
            <a:off x="328194" y="3685450"/>
            <a:ext cx="1024131" cy="9829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defTabSz="269189" hangingPunct="0">
              <a:defRPr/>
            </a:pPr>
            <a:r>
              <a:rPr lang="en-GB" sz="105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 BTEC ONC in Business Studies and Economics (Accountant A Levels)</a:t>
            </a:r>
            <a:endParaRPr lang="en-GB" sz="1050" b="1" kern="0" dirty="0">
              <a:solidFill>
                <a:srgbClr val="FFFFFF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1E047A-2937-CD6C-46EA-50363DA583BD}"/>
              </a:ext>
            </a:extLst>
          </p:cNvPr>
          <p:cNvGrpSpPr/>
          <p:nvPr/>
        </p:nvGrpSpPr>
        <p:grpSpPr>
          <a:xfrm>
            <a:off x="303633" y="2340691"/>
            <a:ext cx="1162473" cy="1194045"/>
            <a:chOff x="10202425" y="2515015"/>
            <a:chExt cx="1509957" cy="150995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69B36E-51D0-B947-EE2E-70A8200ADEA1}"/>
                </a:ext>
              </a:extLst>
            </p:cNvPr>
            <p:cNvSpPr/>
            <p:nvPr/>
          </p:nvSpPr>
          <p:spPr>
            <a:xfrm>
              <a:off x="10202425" y="2515015"/>
              <a:ext cx="1509957" cy="1509957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rgbClr val="98A58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86E6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7D6E98E4-492C-076A-6C27-558171AE9D9C}"/>
                </a:ext>
              </a:extLst>
            </p:cNvPr>
            <p:cNvSpPr txBox="1"/>
            <p:nvPr/>
          </p:nvSpPr>
          <p:spPr>
            <a:xfrm>
              <a:off x="10342094" y="3036416"/>
              <a:ext cx="1243222" cy="484075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Didn’t go to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University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7C902-8F39-4D26-A5FB-1C8D659F5FF3}"/>
              </a:ext>
            </a:extLst>
          </p:cNvPr>
          <p:cNvGrpSpPr/>
          <p:nvPr/>
        </p:nvGrpSpPr>
        <p:grpSpPr>
          <a:xfrm>
            <a:off x="1582835" y="2340691"/>
            <a:ext cx="1177514" cy="2666102"/>
            <a:chOff x="8348225" y="2577801"/>
            <a:chExt cx="1529493" cy="33714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031D2F-E06C-3FA8-DFFA-CFECFA496254}"/>
                </a:ext>
              </a:extLst>
            </p:cNvPr>
            <p:cNvSpPr/>
            <p:nvPr/>
          </p:nvSpPr>
          <p:spPr>
            <a:xfrm>
              <a:off x="8358635" y="3942369"/>
              <a:ext cx="1519083" cy="2006913"/>
            </a:xfrm>
            <a:prstGeom prst="rect">
              <a:avLst/>
            </a:prstGeom>
            <a:solidFill>
              <a:srgbClr val="A6CE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86E6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64F24720-2522-2E2C-05B3-B793811FE226}"/>
                </a:ext>
              </a:extLst>
            </p:cNvPr>
            <p:cNvSpPr txBox="1"/>
            <p:nvPr/>
          </p:nvSpPr>
          <p:spPr>
            <a:xfrm>
              <a:off x="8431925" y="4170047"/>
              <a:ext cx="1347020" cy="124302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26918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Plastics Manufacturing company (studied toward AAT Qualification in the evenings)</a:t>
              </a:r>
              <a:endPara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EFAD68-6C8E-40FF-A59D-D9C18BC8F859}"/>
                </a:ext>
              </a:extLst>
            </p:cNvPr>
            <p:cNvGrpSpPr/>
            <p:nvPr/>
          </p:nvGrpSpPr>
          <p:grpSpPr>
            <a:xfrm>
              <a:off x="8348225" y="2577801"/>
              <a:ext cx="1509957" cy="1509957"/>
              <a:chOff x="10202425" y="2515015"/>
              <a:chExt cx="1509957" cy="150995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23482-9368-E6F2-82C8-C87F84A6F4FB}"/>
                  </a:ext>
                </a:extLst>
              </p:cNvPr>
              <p:cNvSpPr/>
              <p:nvPr/>
            </p:nvSpPr>
            <p:spPr>
              <a:xfrm>
                <a:off x="10202425" y="2515015"/>
                <a:ext cx="1509957" cy="1509957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A6CE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bject 19">
                <a:extLst>
                  <a:ext uri="{FF2B5EF4-FFF2-40B4-BE49-F238E27FC236}">
                    <a16:creationId xmlns:a16="http://schemas.microsoft.com/office/drawing/2014/main" id="{C409B508-77BB-9383-A8EE-EB5EE42F8CF4}"/>
                  </a:ext>
                </a:extLst>
              </p:cNvPr>
              <p:cNvSpPr txBox="1"/>
              <p:nvPr/>
            </p:nvSpPr>
            <p:spPr>
              <a:xfrm>
                <a:off x="10321615" y="3025040"/>
                <a:ext cx="1243221" cy="48407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Trainee Accountant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6A7AAA-50D7-7AC9-8438-030226A9C2A9}"/>
              </a:ext>
            </a:extLst>
          </p:cNvPr>
          <p:cNvGrpSpPr/>
          <p:nvPr/>
        </p:nvGrpSpPr>
        <p:grpSpPr>
          <a:xfrm>
            <a:off x="5431789" y="2340691"/>
            <a:ext cx="1169499" cy="2666102"/>
            <a:chOff x="10202425" y="2577801"/>
            <a:chExt cx="1519083" cy="337147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C39D09-9146-061C-3E85-288EBD1C49F2}"/>
                </a:ext>
              </a:extLst>
            </p:cNvPr>
            <p:cNvSpPr/>
            <p:nvPr/>
          </p:nvSpPr>
          <p:spPr>
            <a:xfrm>
              <a:off x="10202425" y="3942368"/>
              <a:ext cx="1519083" cy="2006912"/>
            </a:xfrm>
            <a:prstGeom prst="rect">
              <a:avLst/>
            </a:prstGeom>
            <a:solidFill>
              <a:srgbClr val="98A58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86E6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3D25C460-1394-E03C-15AF-199249B30374}"/>
                </a:ext>
              </a:extLst>
            </p:cNvPr>
            <p:cNvSpPr txBox="1"/>
            <p:nvPr/>
          </p:nvSpPr>
          <p:spPr>
            <a:xfrm>
              <a:off x="10340354" y="4132571"/>
              <a:ext cx="1243221" cy="568728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Clr>
                  <a:srgbClr val="1D66A9"/>
                </a:buClr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Pork Processor (Pricing in Supermarkets)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13903F-94CF-A91A-FEA7-E416C588E5E9}"/>
                </a:ext>
              </a:extLst>
            </p:cNvPr>
            <p:cNvGrpSpPr/>
            <p:nvPr/>
          </p:nvGrpSpPr>
          <p:grpSpPr>
            <a:xfrm>
              <a:off x="10202425" y="2577801"/>
              <a:ext cx="1509957" cy="1509957"/>
              <a:chOff x="10202425" y="2515015"/>
              <a:chExt cx="1509957" cy="150995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D6A2172-8A56-FFCA-72F8-EAAAAE73DC41}"/>
                  </a:ext>
                </a:extLst>
              </p:cNvPr>
              <p:cNvSpPr/>
              <p:nvPr/>
            </p:nvSpPr>
            <p:spPr>
              <a:xfrm>
                <a:off x="10202425" y="2515015"/>
                <a:ext cx="1509957" cy="1509957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98A58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bject 19">
                <a:extLst>
                  <a:ext uri="{FF2B5EF4-FFF2-40B4-BE49-F238E27FC236}">
                    <a16:creationId xmlns:a16="http://schemas.microsoft.com/office/drawing/2014/main" id="{40F01AA2-AD74-1824-3FDE-611C92505565}"/>
                  </a:ext>
                </a:extLst>
              </p:cNvPr>
              <p:cNvSpPr txBox="1"/>
              <p:nvPr/>
            </p:nvSpPr>
            <p:spPr>
              <a:xfrm>
                <a:off x="10335791" y="2951299"/>
                <a:ext cx="1243222" cy="717598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Commercial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rPr>
                  <a:t>Finance Manager</a:t>
                </a:r>
                <a:endPara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EA824C-43B2-BC65-8231-A3D64285DD48}"/>
              </a:ext>
            </a:extLst>
          </p:cNvPr>
          <p:cNvGrpSpPr/>
          <p:nvPr/>
        </p:nvGrpSpPr>
        <p:grpSpPr>
          <a:xfrm>
            <a:off x="4137548" y="2340691"/>
            <a:ext cx="1183367" cy="2657106"/>
            <a:chOff x="8268784" y="2566425"/>
            <a:chExt cx="1537095" cy="33601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E6DB38-02E7-1A5C-95AE-E4F5DFDDCA1C}"/>
                </a:ext>
              </a:extLst>
            </p:cNvPr>
            <p:cNvSpPr/>
            <p:nvPr/>
          </p:nvSpPr>
          <p:spPr>
            <a:xfrm>
              <a:off x="8286796" y="3930993"/>
              <a:ext cx="1519083" cy="1995537"/>
            </a:xfrm>
            <a:prstGeom prst="rect">
              <a:avLst/>
            </a:prstGeom>
            <a:solidFill>
              <a:srgbClr val="A6CE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86E6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F55467D5-B9CF-7DCA-ACEF-4641CA087716}"/>
                </a:ext>
              </a:extLst>
            </p:cNvPr>
            <p:cNvSpPr txBox="1"/>
            <p:nvPr/>
          </p:nvSpPr>
          <p:spPr>
            <a:xfrm>
              <a:off x="8268784" y="4158671"/>
              <a:ext cx="1517561" cy="112042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66A9"/>
                </a:buClr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Car Dealerships/</a:t>
              </a: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66A9"/>
                </a:buClr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Seafood Processor/Poultry Processor (£8m - £100m Revenue Business)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E27CCDE-B49E-0648-57FC-0AC91A856BFF}"/>
                </a:ext>
              </a:extLst>
            </p:cNvPr>
            <p:cNvGrpSpPr/>
            <p:nvPr/>
          </p:nvGrpSpPr>
          <p:grpSpPr>
            <a:xfrm>
              <a:off x="8276388" y="2566425"/>
              <a:ext cx="1509957" cy="1509957"/>
              <a:chOff x="10130588" y="2503639"/>
              <a:chExt cx="1509957" cy="1509957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137E379-CB87-57A4-C326-5863D5C77232}"/>
                  </a:ext>
                </a:extLst>
              </p:cNvPr>
              <p:cNvSpPr/>
              <p:nvPr/>
            </p:nvSpPr>
            <p:spPr>
              <a:xfrm>
                <a:off x="10130588" y="2503639"/>
                <a:ext cx="1509957" cy="1509957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A6CE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bject 19">
                <a:extLst>
                  <a:ext uri="{FF2B5EF4-FFF2-40B4-BE49-F238E27FC236}">
                    <a16:creationId xmlns:a16="http://schemas.microsoft.com/office/drawing/2014/main" id="{34B18BCC-0E34-0C80-A830-CDE97A7FCB6D}"/>
                  </a:ext>
                </a:extLst>
              </p:cNvPr>
              <p:cNvSpPr txBox="1"/>
              <p:nvPr/>
            </p:nvSpPr>
            <p:spPr>
              <a:xfrm>
                <a:off x="10278927" y="3036039"/>
                <a:ext cx="1243221" cy="48407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Financial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Controller 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5569CC-894E-2189-A010-830FF8EC75B5}"/>
              </a:ext>
            </a:extLst>
          </p:cNvPr>
          <p:cNvGrpSpPr/>
          <p:nvPr/>
        </p:nvGrpSpPr>
        <p:grpSpPr>
          <a:xfrm>
            <a:off x="2867711" y="2349688"/>
            <a:ext cx="1169499" cy="2657106"/>
            <a:chOff x="10202425" y="2577801"/>
            <a:chExt cx="1519083" cy="336010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0E4FF6A-A5DD-6470-EC93-50FB3A823C22}"/>
                </a:ext>
              </a:extLst>
            </p:cNvPr>
            <p:cNvSpPr/>
            <p:nvPr/>
          </p:nvSpPr>
          <p:spPr>
            <a:xfrm>
              <a:off x="10202425" y="3942369"/>
              <a:ext cx="1519083" cy="1995537"/>
            </a:xfrm>
            <a:prstGeom prst="rect">
              <a:avLst/>
            </a:prstGeom>
            <a:solidFill>
              <a:srgbClr val="98A58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86E6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bject 19">
              <a:extLst>
                <a:ext uri="{FF2B5EF4-FFF2-40B4-BE49-F238E27FC236}">
                  <a16:creationId xmlns:a16="http://schemas.microsoft.com/office/drawing/2014/main" id="{6E8E8477-2D0D-6778-5486-098923C6D377}"/>
                </a:ext>
              </a:extLst>
            </p:cNvPr>
            <p:cNvSpPr txBox="1"/>
            <p:nvPr/>
          </p:nvSpPr>
          <p:spPr>
            <a:xfrm>
              <a:off x="10292272" y="4170047"/>
              <a:ext cx="1330262" cy="159623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Clr>
                  <a:srgbClr val="1D66A9"/>
                </a:buClr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Windows &amp; Plastics Manufacturer (Studied CIMA Qualification in the evenings = 3 years)</a:t>
              </a:r>
            </a:p>
            <a:p>
              <a:pPr marL="0" marR="0" lvl="0" indent="0" algn="ctr" defTabSz="26918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B3F321-410F-F7C1-B5B6-55A1066934D9}"/>
                </a:ext>
              </a:extLst>
            </p:cNvPr>
            <p:cNvGrpSpPr/>
            <p:nvPr/>
          </p:nvGrpSpPr>
          <p:grpSpPr>
            <a:xfrm>
              <a:off x="10202425" y="2577801"/>
              <a:ext cx="1509957" cy="1509957"/>
              <a:chOff x="10202425" y="2515015"/>
              <a:chExt cx="1509957" cy="150995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5A24044-3C52-89B8-F096-72B0B6780EF5}"/>
                  </a:ext>
                </a:extLst>
              </p:cNvPr>
              <p:cNvSpPr/>
              <p:nvPr/>
            </p:nvSpPr>
            <p:spPr>
              <a:xfrm>
                <a:off x="10202425" y="2515015"/>
                <a:ext cx="1509957" cy="1509957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98A58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bject 19">
                <a:extLst>
                  <a:ext uri="{FF2B5EF4-FFF2-40B4-BE49-F238E27FC236}">
                    <a16:creationId xmlns:a16="http://schemas.microsoft.com/office/drawing/2014/main" id="{4E672FC5-0C47-6A50-4034-E5A83933AEB7}"/>
                  </a:ext>
                </a:extLst>
              </p:cNvPr>
              <p:cNvSpPr txBox="1"/>
              <p:nvPr/>
            </p:nvSpPr>
            <p:spPr>
              <a:xfrm>
                <a:off x="10351047" y="3046955"/>
                <a:ext cx="1243222" cy="48407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Management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Accountant 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600E1C-6288-4917-DD8D-7C6A0425CC7E}"/>
              </a:ext>
            </a:extLst>
          </p:cNvPr>
          <p:cNvGrpSpPr/>
          <p:nvPr/>
        </p:nvGrpSpPr>
        <p:grpSpPr>
          <a:xfrm>
            <a:off x="6720175" y="2340713"/>
            <a:ext cx="1177515" cy="2655100"/>
            <a:chOff x="8263599" y="2575292"/>
            <a:chExt cx="1529494" cy="335756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CC3CB37-A169-59F4-607C-8585C61C862F}"/>
                </a:ext>
              </a:extLst>
            </p:cNvPr>
            <p:cNvSpPr/>
            <p:nvPr/>
          </p:nvSpPr>
          <p:spPr>
            <a:xfrm>
              <a:off x="8274010" y="3939861"/>
              <a:ext cx="1519083" cy="1993000"/>
            </a:xfrm>
            <a:prstGeom prst="rect">
              <a:avLst/>
            </a:prstGeom>
            <a:solidFill>
              <a:srgbClr val="A6CE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86E6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93F4D2D8-9151-0002-4986-0D32533B76CE}"/>
                </a:ext>
              </a:extLst>
            </p:cNvPr>
            <p:cNvSpPr txBox="1"/>
            <p:nvPr/>
          </p:nvSpPr>
          <p:spPr>
            <a:xfrm>
              <a:off x="8345067" y="4160382"/>
              <a:ext cx="1347020" cy="870362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Clr>
                  <a:srgbClr val="1D66A9"/>
                </a:buClr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Dalehead Foods/Bernard Matthews</a:t>
              </a:r>
            </a:p>
            <a:p>
              <a:pPr marL="0" marR="0" lvl="0" indent="0" algn="ctr" defTabSz="269189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0B934DE-A176-6169-7963-6991A155ABE3}"/>
                </a:ext>
              </a:extLst>
            </p:cNvPr>
            <p:cNvGrpSpPr/>
            <p:nvPr/>
          </p:nvGrpSpPr>
          <p:grpSpPr>
            <a:xfrm>
              <a:off x="8263599" y="2575292"/>
              <a:ext cx="1509957" cy="1509957"/>
              <a:chOff x="10117799" y="2512506"/>
              <a:chExt cx="1509957" cy="150995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D8C9FF2-90A2-D62B-E305-AD7BE9F1AD83}"/>
                  </a:ext>
                </a:extLst>
              </p:cNvPr>
              <p:cNvSpPr/>
              <p:nvPr/>
            </p:nvSpPr>
            <p:spPr>
              <a:xfrm>
                <a:off x="10117799" y="2512506"/>
                <a:ext cx="1509957" cy="1509957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A6CE28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bject 19">
                <a:extLst>
                  <a:ext uri="{FF2B5EF4-FFF2-40B4-BE49-F238E27FC236}">
                    <a16:creationId xmlns:a16="http://schemas.microsoft.com/office/drawing/2014/main" id="{A593443A-F2F4-650D-F950-437D527F0B9D}"/>
                  </a:ext>
                </a:extLst>
              </p:cNvPr>
              <p:cNvSpPr txBox="1"/>
              <p:nvPr/>
            </p:nvSpPr>
            <p:spPr>
              <a:xfrm>
                <a:off x="10251165" y="2955719"/>
                <a:ext cx="1243221" cy="484075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Finance Director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B25DB2-DA2E-7DD8-5C3F-65728A280520}"/>
              </a:ext>
            </a:extLst>
          </p:cNvPr>
          <p:cNvGrpSpPr/>
          <p:nvPr/>
        </p:nvGrpSpPr>
        <p:grpSpPr>
          <a:xfrm>
            <a:off x="8040373" y="2349689"/>
            <a:ext cx="3777497" cy="2653116"/>
            <a:chOff x="4399179" y="2420616"/>
            <a:chExt cx="4134061" cy="2844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F4B66F2-9A98-20CB-210E-0B74644FD965}"/>
                </a:ext>
              </a:extLst>
            </p:cNvPr>
            <p:cNvGrpSpPr/>
            <p:nvPr/>
          </p:nvGrpSpPr>
          <p:grpSpPr>
            <a:xfrm>
              <a:off x="7239629" y="2448968"/>
              <a:ext cx="1293611" cy="2809096"/>
              <a:chOff x="9977022" y="2620077"/>
              <a:chExt cx="1535369" cy="3312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A996A6A-5414-AF74-5CD7-D49449D37A66}"/>
                  </a:ext>
                </a:extLst>
              </p:cNvPr>
              <p:cNvSpPr/>
              <p:nvPr/>
            </p:nvSpPr>
            <p:spPr>
              <a:xfrm>
                <a:off x="9977022" y="3953587"/>
                <a:ext cx="1519083" cy="1979271"/>
              </a:xfrm>
              <a:prstGeom prst="rect">
                <a:avLst/>
              </a:prstGeom>
              <a:solidFill>
                <a:srgbClr val="98A58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bject 19">
                <a:extLst>
                  <a:ext uri="{FF2B5EF4-FFF2-40B4-BE49-F238E27FC236}">
                    <a16:creationId xmlns:a16="http://schemas.microsoft.com/office/drawing/2014/main" id="{324D1386-7F06-D1A2-0222-5F5406F304BC}"/>
                  </a:ext>
                </a:extLst>
              </p:cNvPr>
              <p:cNvSpPr txBox="1"/>
              <p:nvPr/>
            </p:nvSpPr>
            <p:spPr>
              <a:xfrm>
                <a:off x="10140366" y="4174848"/>
                <a:ext cx="1243222" cy="425694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269189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rPr>
                  <a:t>Pilgrim’s</a:t>
                </a:r>
              </a:p>
              <a:p>
                <a:pPr marL="0" marR="0" lvl="0" indent="0" algn="ctr" defTabSz="269189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rPr>
                  <a:t>Europe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7BB746A-7CC2-66D0-466F-F09724B8AF7B}"/>
                  </a:ext>
                </a:extLst>
              </p:cNvPr>
              <p:cNvGrpSpPr/>
              <p:nvPr/>
            </p:nvGrpSpPr>
            <p:grpSpPr>
              <a:xfrm>
                <a:off x="10002434" y="2620077"/>
                <a:ext cx="1509957" cy="1509957"/>
                <a:chOff x="10002434" y="2557291"/>
                <a:chExt cx="1509957" cy="1509957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31BC7CDC-2758-ADB8-D455-9475C9B54EBF}"/>
                    </a:ext>
                  </a:extLst>
                </p:cNvPr>
                <p:cNvSpPr/>
                <p:nvPr/>
              </p:nvSpPr>
              <p:spPr>
                <a:xfrm>
                  <a:off x="10002434" y="2557291"/>
                  <a:ext cx="1509957" cy="1509957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98A58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86E63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object 19">
                  <a:extLst>
                    <a:ext uri="{FF2B5EF4-FFF2-40B4-BE49-F238E27FC236}">
                      <a16:creationId xmlns:a16="http://schemas.microsoft.com/office/drawing/2014/main" id="{425289B3-81E9-E1DB-0E8C-51A69AA24969}"/>
                    </a:ext>
                  </a:extLst>
                </p:cNvPr>
                <p:cNvSpPr txBox="1"/>
                <p:nvPr/>
              </p:nvSpPr>
              <p:spPr>
                <a:xfrm>
                  <a:off x="10140366" y="3007028"/>
                  <a:ext cx="1243220" cy="717598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  <a:sym typeface="Helvetica Neue"/>
                    </a:rPr>
                    <a:t>Pork/Lamb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  <a:sym typeface="Helvetica Neue"/>
                    </a:rPr>
                    <a:t>Business Unit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  <a:sym typeface="Helvetica Neue"/>
                    </a:rPr>
                    <a:t>Director</a:t>
                  </a: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4242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endParaRPr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6FA5BC9-D82E-BDF0-99C8-2E9A77DC9C4B}"/>
                </a:ext>
              </a:extLst>
            </p:cNvPr>
            <p:cNvGrpSpPr/>
            <p:nvPr/>
          </p:nvGrpSpPr>
          <p:grpSpPr>
            <a:xfrm>
              <a:off x="5816392" y="2420616"/>
              <a:ext cx="1288660" cy="2844944"/>
              <a:chOff x="8172858" y="2586643"/>
              <a:chExt cx="1529492" cy="335505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EF220E5-9BA1-9DD8-C6AF-1063F0185069}"/>
                  </a:ext>
                </a:extLst>
              </p:cNvPr>
              <p:cNvSpPr/>
              <p:nvPr/>
            </p:nvSpPr>
            <p:spPr>
              <a:xfrm>
                <a:off x="8183268" y="3951213"/>
                <a:ext cx="1519082" cy="1990489"/>
              </a:xfrm>
              <a:prstGeom prst="rect">
                <a:avLst/>
              </a:prstGeom>
              <a:solidFill>
                <a:srgbClr val="A6CE2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bject 19">
                <a:extLst>
                  <a:ext uri="{FF2B5EF4-FFF2-40B4-BE49-F238E27FC236}">
                    <a16:creationId xmlns:a16="http://schemas.microsoft.com/office/drawing/2014/main" id="{BF8E974E-B749-3DC4-DE09-338126BE32EB}"/>
                  </a:ext>
                </a:extLst>
              </p:cNvPr>
              <p:cNvSpPr txBox="1"/>
              <p:nvPr/>
            </p:nvSpPr>
            <p:spPr>
              <a:xfrm>
                <a:off x="8306224" y="4169997"/>
                <a:ext cx="1243221" cy="221361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269189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rPr>
                  <a:t>Pilgrim’s UK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C97064A-E513-A665-8F05-9AD67D14AF5E}"/>
                  </a:ext>
                </a:extLst>
              </p:cNvPr>
              <p:cNvGrpSpPr/>
              <p:nvPr/>
            </p:nvGrpSpPr>
            <p:grpSpPr>
              <a:xfrm>
                <a:off x="8172858" y="2586643"/>
                <a:ext cx="1509957" cy="1509957"/>
                <a:chOff x="10027058" y="2523857"/>
                <a:chExt cx="1509957" cy="1509957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BCB3A90-D09B-166C-16F1-56A9E69DB628}"/>
                    </a:ext>
                  </a:extLst>
                </p:cNvPr>
                <p:cNvSpPr/>
                <p:nvPr/>
              </p:nvSpPr>
              <p:spPr>
                <a:xfrm>
                  <a:off x="10027058" y="2523857"/>
                  <a:ext cx="1509957" cy="1509957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A6CE2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86E63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object 19">
                  <a:extLst>
                    <a:ext uri="{FF2B5EF4-FFF2-40B4-BE49-F238E27FC236}">
                      <a16:creationId xmlns:a16="http://schemas.microsoft.com/office/drawing/2014/main" id="{27969CCA-3044-A8A5-EE31-7AE0033D1B63}"/>
                    </a:ext>
                  </a:extLst>
                </p:cNvPr>
                <p:cNvSpPr txBox="1"/>
                <p:nvPr/>
              </p:nvSpPr>
              <p:spPr>
                <a:xfrm>
                  <a:off x="10175397" y="2937848"/>
                  <a:ext cx="1243221" cy="717599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</a:rPr>
                    <a:t>Managing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</a:rPr>
                    <a:t>Director -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</a:rPr>
                    <a:t>Fresh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21B6C7-79B7-B789-9361-5E6707CD2D94}"/>
                </a:ext>
              </a:extLst>
            </p:cNvPr>
            <p:cNvGrpSpPr/>
            <p:nvPr/>
          </p:nvGrpSpPr>
          <p:grpSpPr>
            <a:xfrm>
              <a:off x="4399179" y="2420616"/>
              <a:ext cx="1279891" cy="2844945"/>
              <a:chOff x="10073827" y="2586643"/>
              <a:chExt cx="1519083" cy="335506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DC2F9E9-EF76-B2DE-08C9-D955E09B3F56}"/>
                  </a:ext>
                </a:extLst>
              </p:cNvPr>
              <p:cNvSpPr/>
              <p:nvPr/>
            </p:nvSpPr>
            <p:spPr>
              <a:xfrm>
                <a:off x="10073827" y="3951213"/>
                <a:ext cx="1519083" cy="1990491"/>
              </a:xfrm>
              <a:prstGeom prst="rect">
                <a:avLst/>
              </a:prstGeom>
              <a:solidFill>
                <a:srgbClr val="98A58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86E6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bject 19">
                <a:extLst>
                  <a:ext uri="{FF2B5EF4-FFF2-40B4-BE49-F238E27FC236}">
                    <a16:creationId xmlns:a16="http://schemas.microsoft.com/office/drawing/2014/main" id="{C80E132C-185B-EBD0-8FB8-47B8B2B28DEA}"/>
                  </a:ext>
                </a:extLst>
              </p:cNvPr>
              <p:cNvSpPr txBox="1"/>
              <p:nvPr/>
            </p:nvSpPr>
            <p:spPr>
              <a:xfrm>
                <a:off x="10158935" y="4160314"/>
                <a:ext cx="1330262" cy="620297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0" marR="0" lvl="0" indent="0" algn="ctr" defTabSz="269189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rPr>
                  <a:t>Dalehead</a:t>
                </a:r>
              </a:p>
              <a:p>
                <a:pPr marL="0" marR="0" lvl="0" indent="0" algn="ctr" defTabSz="269189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Helvetica Neue"/>
                  </a:rPr>
                  <a:t>Foods</a:t>
                </a:r>
              </a:p>
              <a:p>
                <a:pPr marL="0" marR="0" lvl="0" indent="0" algn="ctr" defTabSz="269189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6646AC3-40A4-B65A-F20B-6E7E36293B5B}"/>
                  </a:ext>
                </a:extLst>
              </p:cNvPr>
              <p:cNvGrpSpPr/>
              <p:nvPr/>
            </p:nvGrpSpPr>
            <p:grpSpPr>
              <a:xfrm>
                <a:off x="10073830" y="2586643"/>
                <a:ext cx="1509957" cy="1509957"/>
                <a:chOff x="10073830" y="2523857"/>
                <a:chExt cx="1509957" cy="1509957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998975E-A318-3369-2943-A22A3023A4B4}"/>
                    </a:ext>
                  </a:extLst>
                </p:cNvPr>
                <p:cNvSpPr/>
                <p:nvPr/>
              </p:nvSpPr>
              <p:spPr>
                <a:xfrm>
                  <a:off x="10073830" y="2523857"/>
                  <a:ext cx="1509957" cy="1509957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98A58D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86E63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object 19">
                  <a:extLst>
                    <a:ext uri="{FF2B5EF4-FFF2-40B4-BE49-F238E27FC236}">
                      <a16:creationId xmlns:a16="http://schemas.microsoft.com/office/drawing/2014/main" id="{68C04FBA-4A92-B183-5081-ECF4AC6973E4}"/>
                    </a:ext>
                  </a:extLst>
                </p:cNvPr>
                <p:cNvSpPr txBox="1"/>
                <p:nvPr/>
              </p:nvSpPr>
              <p:spPr>
                <a:xfrm>
                  <a:off x="10205110" y="2867743"/>
                  <a:ext cx="1243222" cy="717599"/>
                </a:xfrm>
                <a:prstGeom prst="rect">
                  <a:avLst/>
                </a:prstGeom>
              </p:spPr>
              <p:txBody>
                <a:bodyPr vert="horz" wrap="square" lIns="0" tIns="13335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4242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Tahoma" panose="020B0604030504040204" pitchFamily="34" charset="0"/>
                      <a:cs typeface="Calibri" panose="020F0502020204030204" pitchFamily="34" charset="0"/>
                    </a:rPr>
                    <a:t>Joint Managing Director</a:t>
                  </a:r>
                </a:p>
              </p:txBody>
            </p:sp>
          </p:grpSp>
        </p:grpSp>
      </p:grpSp>
      <p:sp>
        <p:nvSpPr>
          <p:cNvPr id="61" name="object 19">
            <a:extLst>
              <a:ext uri="{FF2B5EF4-FFF2-40B4-BE49-F238E27FC236}">
                <a16:creationId xmlns:a16="http://schemas.microsoft.com/office/drawing/2014/main" id="{C1281C0C-6E53-9072-C6B2-21A2F480F2A2}"/>
              </a:ext>
            </a:extLst>
          </p:cNvPr>
          <p:cNvSpPr txBox="1"/>
          <p:nvPr/>
        </p:nvSpPr>
        <p:spPr>
          <a:xfrm>
            <a:off x="2004174" y="6210515"/>
            <a:ext cx="9383632" cy="262764"/>
          </a:xfrm>
          <a:prstGeom prst="rect">
            <a:avLst/>
          </a:prstGeom>
          <a:ln>
            <a:noFill/>
          </a:ln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D66A9"/>
              </a:buClr>
              <a:defRPr/>
            </a:pPr>
            <a:r>
              <a:rPr lang="en-GB" b="1" dirty="0">
                <a:solidFill>
                  <a:srgbClr val="FFFFFF"/>
                </a:solidFill>
                <a:latin typeface="Century Gothic" panose="020F0302020204030204"/>
              </a:rPr>
              <a:t>Over 30 years of experience in Manufacturing and Food Processing Finance Roles</a:t>
            </a:r>
            <a:endParaRPr lang="en-GB" sz="2800" b="1" dirty="0">
              <a:solidFill>
                <a:srgbClr val="FFFFFF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74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Verdana Pro Cond Semibold"/>
        <a:ea typeface=""/>
        <a:cs typeface=""/>
      </a:majorFont>
      <a:minorFont>
        <a:latin typeface="Verdana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Verdana Pro Cond Semibold"/>
        <a:ea typeface=""/>
        <a:cs typeface=""/>
      </a:majorFont>
      <a:minorFont>
        <a:latin typeface="Verdana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ffe7b5-b0c8-4001-9952-041385a6f987"/>
    <lcf76f155ced4ddcb4097134ff3c332f xmlns="de34f42a-ba00-4f84-b882-9879c88c96c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0EA235F1ED584A9BBDFF44C5FF9563" ma:contentTypeVersion="15" ma:contentTypeDescription="Create a new document." ma:contentTypeScope="" ma:versionID="d09cf7af15c1d9bbff0027ba5b75f9f6">
  <xsd:schema xmlns:xsd="http://www.w3.org/2001/XMLSchema" xmlns:xs="http://www.w3.org/2001/XMLSchema" xmlns:p="http://schemas.microsoft.com/office/2006/metadata/properties" xmlns:ns2="de34f42a-ba00-4f84-b882-9879c88c96cb" xmlns:ns3="55ffe7b5-b0c8-4001-9952-041385a6f987" targetNamespace="http://schemas.microsoft.com/office/2006/metadata/properties" ma:root="true" ma:fieldsID="cdcd88a262b45f9cf265c47ace38a0f9" ns2:_="" ns3:_="">
    <xsd:import namespace="de34f42a-ba00-4f84-b882-9879c88c96cb"/>
    <xsd:import namespace="55ffe7b5-b0c8-4001-9952-041385a6f9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4f42a-ba00-4f84-b882-9879c88c9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f71bbcc-0e19-47a0-832f-6df17fefd2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fe7b5-b0c8-4001-9952-041385a6f98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cfa8050-2b2e-4427-a28f-9511a3110797}" ma:internalName="TaxCatchAll" ma:showField="CatchAllData" ma:web="55ffe7b5-b0c8-4001-9952-041385a6f9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5A724F-BFFA-46A9-AB33-8CA8A635D7C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de34f42a-ba00-4f84-b882-9879c88c96cb"/>
    <ds:schemaRef ds:uri="http://schemas.openxmlformats.org/package/2006/metadata/core-properties"/>
    <ds:schemaRef ds:uri="http://purl.org/dc/dcmitype/"/>
    <ds:schemaRef ds:uri="55ffe7b5-b0c8-4001-9952-041385a6f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638350-33DB-4A7C-BA1A-AB3749F427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1B2D9-921F-46F3-8502-C60747E79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34f42a-ba00-4f84-b882-9879c88c96cb"/>
    <ds:schemaRef ds:uri="55ffe7b5-b0c8-4001-9952-041385a6f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</TotalTime>
  <Words>778</Words>
  <Application>Microsoft Office PowerPoint</Application>
  <PresentationFormat>Widescreen</PresentationFormat>
  <Paragraphs>130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Aptos</vt:lpstr>
      <vt:lpstr>Arial</vt:lpstr>
      <vt:lpstr>Calibri</vt:lpstr>
      <vt:lpstr>Century Gothic</vt:lpstr>
      <vt:lpstr>Fajella 1</vt:lpstr>
      <vt:lpstr>Fjalla One</vt:lpstr>
      <vt:lpstr>Franklin Gothic Demi</vt:lpstr>
      <vt:lpstr>JBS Text</vt:lpstr>
      <vt:lpstr>Montserrat</vt:lpstr>
      <vt:lpstr>Montserrat Medium</vt:lpstr>
      <vt:lpstr>Tahoma</vt:lpstr>
      <vt:lpstr>Verdana Pro Cond</vt:lpstr>
      <vt:lpstr>Verdana Pro Cond Semibold</vt:lpstr>
      <vt:lpstr>Office Theme</vt:lpstr>
      <vt:lpstr>1_Office Theme</vt:lpstr>
      <vt:lpstr>Lee Rampling  Pork/Lamb Business Unit Director  Chartered Management Accountant </vt:lpstr>
      <vt:lpstr>PowerPoint Presentation</vt:lpstr>
      <vt:lpstr>CHAMPIONING BRITISH FOOD FROM FARM TO FORK</vt:lpstr>
      <vt:lpstr>OUR ICONIC BRANDS</vt:lpstr>
      <vt:lpstr>Pork/Lamb Overview</vt:lpstr>
      <vt:lpstr>PowerPoint Presentation</vt:lpstr>
      <vt:lpstr>Some of our products…</vt:lpstr>
      <vt:lpstr>My Responsibilities as Pork/Lamb Business Unit Director</vt:lpstr>
      <vt:lpstr>My Career Path</vt:lpstr>
      <vt:lpstr>What does an Accountant in industry do?  </vt:lpstr>
      <vt:lpstr>What skills do I need?   Aspiring Accountants Need:</vt:lpstr>
      <vt:lpstr>Accountancy Qualifications</vt:lpstr>
      <vt:lpstr>Roles in industry  </vt:lpstr>
      <vt:lpstr>Further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Ava Murphy</dc:creator>
  <cp:lastModifiedBy>Phyllis O'Grady</cp:lastModifiedBy>
  <cp:revision>11</cp:revision>
  <dcterms:created xsi:type="dcterms:W3CDTF">2023-12-13T21:17:22Z</dcterms:created>
  <dcterms:modified xsi:type="dcterms:W3CDTF">2025-02-28T11:20:01Z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0x010100E20EA235F1ED584A9BBDFF44C5FF9563</vt:lpwstr>
  </property>
  <property fmtid="{D5CDD505-2E9C-101B-9397-08002B2CF9AE}" pid="3" name="MediaServiceImageTags">
    <vt:lpwstr/>
  </property>
</Properties>
</file>