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1507" r:id="rId5"/>
    <p:sldId id="1896" r:id="rId6"/>
    <p:sldId id="1891" r:id="rId7"/>
    <p:sldId id="257" r:id="rId8"/>
    <p:sldId id="261" r:id="rId9"/>
    <p:sldId id="262" r:id="rId10"/>
    <p:sldId id="263" r:id="rId11"/>
    <p:sldId id="258" r:id="rId12"/>
    <p:sldId id="259" r:id="rId13"/>
    <p:sldId id="260" r:id="rId14"/>
    <p:sldId id="1892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CC82F2-F082-2B0B-CFF7-EAF9132E7A51}" v="17" dt="2025-05-06T12:24:29.8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6709" autoAdjust="0"/>
  </p:normalViewPr>
  <p:slideViewPr>
    <p:cSldViewPr snapToGrid="0">
      <p:cViewPr varScale="1">
        <p:scale>
          <a:sx n="43" d="100"/>
          <a:sy n="43" d="100"/>
        </p:scale>
        <p:origin x="1576" y="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F46BEF-97F5-4F80-9F6D-EEAB7915630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5EB3AAC-4575-4749-A068-54BD3498A72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Rewarding </a:t>
          </a:r>
          <a:endParaRPr lang="en-US"/>
        </a:p>
      </dgm:t>
    </dgm:pt>
    <dgm:pt modelId="{599AE16D-EE03-4F87-ABEE-77511B18D0C8}" type="parTrans" cxnId="{204BB044-AE61-4E17-916F-859108BD9EE8}">
      <dgm:prSet/>
      <dgm:spPr/>
      <dgm:t>
        <a:bodyPr/>
        <a:lstStyle/>
        <a:p>
          <a:endParaRPr lang="en-US"/>
        </a:p>
      </dgm:t>
    </dgm:pt>
    <dgm:pt modelId="{AF59B61E-DFB6-4594-A727-1A1A1CF02524}" type="sibTrans" cxnId="{204BB044-AE61-4E17-916F-859108BD9EE8}">
      <dgm:prSet/>
      <dgm:spPr/>
      <dgm:t>
        <a:bodyPr/>
        <a:lstStyle/>
        <a:p>
          <a:endParaRPr lang="en-US"/>
        </a:p>
      </dgm:t>
    </dgm:pt>
    <dgm:pt modelId="{B4161156-D9D5-43F1-9909-A5E01AD2394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Variation</a:t>
          </a:r>
          <a:endParaRPr lang="en-US"/>
        </a:p>
      </dgm:t>
    </dgm:pt>
    <dgm:pt modelId="{FAA9B70D-E06B-4B36-B137-4978199C57DF}" type="parTrans" cxnId="{62C930FF-4DF7-437C-97AB-3F5303403F36}">
      <dgm:prSet/>
      <dgm:spPr/>
      <dgm:t>
        <a:bodyPr/>
        <a:lstStyle/>
        <a:p>
          <a:endParaRPr lang="en-US"/>
        </a:p>
      </dgm:t>
    </dgm:pt>
    <dgm:pt modelId="{88FADE1D-1FE1-435D-B77E-349A42F3D46D}" type="sibTrans" cxnId="{62C930FF-4DF7-437C-97AB-3F5303403F36}">
      <dgm:prSet/>
      <dgm:spPr/>
      <dgm:t>
        <a:bodyPr/>
        <a:lstStyle/>
        <a:p>
          <a:endParaRPr lang="en-US"/>
        </a:p>
      </dgm:t>
    </dgm:pt>
    <dgm:pt modelId="{38851CB0-FA19-4A0E-955A-C324CD05209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Transferable skills</a:t>
          </a:r>
          <a:endParaRPr lang="en-US"/>
        </a:p>
      </dgm:t>
    </dgm:pt>
    <dgm:pt modelId="{D31CB0E3-700B-4654-BDAC-699FF03570AA}" type="parTrans" cxnId="{0ECB6E2F-8E89-4FFF-97DA-A1E49148FD1A}">
      <dgm:prSet/>
      <dgm:spPr/>
      <dgm:t>
        <a:bodyPr/>
        <a:lstStyle/>
        <a:p>
          <a:endParaRPr lang="en-US"/>
        </a:p>
      </dgm:t>
    </dgm:pt>
    <dgm:pt modelId="{C2CF38F7-E546-4854-97E1-AC353E5C6D2B}" type="sibTrans" cxnId="{0ECB6E2F-8E89-4FFF-97DA-A1E49148FD1A}">
      <dgm:prSet/>
      <dgm:spPr/>
      <dgm:t>
        <a:bodyPr/>
        <a:lstStyle/>
        <a:p>
          <a:endParaRPr lang="en-US"/>
        </a:p>
      </dgm:t>
    </dgm:pt>
    <dgm:pt modelId="{9CBCD165-4A26-45AE-8538-B8F92108A69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National and international opportunities</a:t>
          </a:r>
          <a:endParaRPr lang="en-US"/>
        </a:p>
      </dgm:t>
    </dgm:pt>
    <dgm:pt modelId="{835F4CE2-6C9A-4E17-BDA5-6937253C7B71}" type="parTrans" cxnId="{2B4AC146-5B1E-4CFB-8109-6AC33C129728}">
      <dgm:prSet/>
      <dgm:spPr/>
      <dgm:t>
        <a:bodyPr/>
        <a:lstStyle/>
        <a:p>
          <a:endParaRPr lang="en-US"/>
        </a:p>
      </dgm:t>
    </dgm:pt>
    <dgm:pt modelId="{D0700ED4-D43E-4506-BA55-FE118E6DF9BD}" type="sibTrans" cxnId="{2B4AC146-5B1E-4CFB-8109-6AC33C129728}">
      <dgm:prSet/>
      <dgm:spPr/>
      <dgm:t>
        <a:bodyPr/>
        <a:lstStyle/>
        <a:p>
          <a:endParaRPr lang="en-US"/>
        </a:p>
      </dgm:t>
    </dgm:pt>
    <dgm:pt modelId="{480AC434-1D97-4CDC-B4F8-63162ADA926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Life-long learning</a:t>
          </a:r>
          <a:endParaRPr lang="en-US"/>
        </a:p>
      </dgm:t>
    </dgm:pt>
    <dgm:pt modelId="{26E50BB9-FF90-46A1-AB10-21F2ED84FB1B}" type="parTrans" cxnId="{79C3D5CB-E1B7-4BBA-B369-3EDDA1A43F0C}">
      <dgm:prSet/>
      <dgm:spPr/>
      <dgm:t>
        <a:bodyPr/>
        <a:lstStyle/>
        <a:p>
          <a:endParaRPr lang="en-US"/>
        </a:p>
      </dgm:t>
    </dgm:pt>
    <dgm:pt modelId="{0DB0B778-51F4-4B2D-87B1-01A5ACD314A6}" type="sibTrans" cxnId="{79C3D5CB-E1B7-4BBA-B369-3EDDA1A43F0C}">
      <dgm:prSet/>
      <dgm:spPr/>
      <dgm:t>
        <a:bodyPr/>
        <a:lstStyle/>
        <a:p>
          <a:endParaRPr lang="en-US"/>
        </a:p>
      </dgm:t>
    </dgm:pt>
    <dgm:pt modelId="{07BD4A80-85E4-44D1-9AE3-4CDC705DD0F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Holidays</a:t>
          </a:r>
          <a:endParaRPr lang="en-US"/>
        </a:p>
      </dgm:t>
    </dgm:pt>
    <dgm:pt modelId="{55CE5E3B-7819-4F8B-AD6A-4241DCE854E7}" type="parTrans" cxnId="{2CE580EA-A385-4BF7-942C-658593B8A5AC}">
      <dgm:prSet/>
      <dgm:spPr/>
      <dgm:t>
        <a:bodyPr/>
        <a:lstStyle/>
        <a:p>
          <a:endParaRPr lang="en-US"/>
        </a:p>
      </dgm:t>
    </dgm:pt>
    <dgm:pt modelId="{C32C7D1C-7AAD-487E-A361-AF96A41ECE05}" type="sibTrans" cxnId="{2CE580EA-A385-4BF7-942C-658593B8A5AC}">
      <dgm:prSet/>
      <dgm:spPr/>
      <dgm:t>
        <a:bodyPr/>
        <a:lstStyle/>
        <a:p>
          <a:endParaRPr lang="en-US"/>
        </a:p>
      </dgm:t>
    </dgm:pt>
    <dgm:pt modelId="{AFAC08CF-30FD-41D3-B3DC-FAA659C124A1}" type="pres">
      <dgm:prSet presAssocID="{C2F46BEF-97F5-4F80-9F6D-EEAB7915630E}" presName="root" presStyleCnt="0">
        <dgm:presLayoutVars>
          <dgm:dir/>
          <dgm:resizeHandles val="exact"/>
        </dgm:presLayoutVars>
      </dgm:prSet>
      <dgm:spPr/>
    </dgm:pt>
    <dgm:pt modelId="{E4F6D4C4-A70A-4843-950D-131180B862F4}" type="pres">
      <dgm:prSet presAssocID="{35EB3AAC-4575-4749-A068-54BD3498A72B}" presName="compNode" presStyleCnt="0"/>
      <dgm:spPr/>
    </dgm:pt>
    <dgm:pt modelId="{1A1316A7-B261-406F-AE82-8E7BBD948664}" type="pres">
      <dgm:prSet presAssocID="{35EB3AAC-4575-4749-A068-54BD3498A72B}" presName="bgRect" presStyleLbl="bgShp" presStyleIdx="0" presStyleCnt="6"/>
      <dgm:spPr/>
    </dgm:pt>
    <dgm:pt modelId="{03CF25BF-93D5-4B30-B5AD-ABC4C12834EA}" type="pres">
      <dgm:prSet presAssocID="{35EB3AAC-4575-4749-A068-54BD3498A72B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"/>
        </a:ext>
      </dgm:extLst>
    </dgm:pt>
    <dgm:pt modelId="{76AD5594-01C0-401A-8B21-3DE4CE947321}" type="pres">
      <dgm:prSet presAssocID="{35EB3AAC-4575-4749-A068-54BD3498A72B}" presName="spaceRect" presStyleCnt="0"/>
      <dgm:spPr/>
    </dgm:pt>
    <dgm:pt modelId="{6CF52A5E-A052-4701-8A27-AB877676D94D}" type="pres">
      <dgm:prSet presAssocID="{35EB3AAC-4575-4749-A068-54BD3498A72B}" presName="parTx" presStyleLbl="revTx" presStyleIdx="0" presStyleCnt="6">
        <dgm:presLayoutVars>
          <dgm:chMax val="0"/>
          <dgm:chPref val="0"/>
        </dgm:presLayoutVars>
      </dgm:prSet>
      <dgm:spPr/>
    </dgm:pt>
    <dgm:pt modelId="{3361ECD7-1629-4D7A-856C-C46614226D66}" type="pres">
      <dgm:prSet presAssocID="{AF59B61E-DFB6-4594-A727-1A1A1CF02524}" presName="sibTrans" presStyleCnt="0"/>
      <dgm:spPr/>
    </dgm:pt>
    <dgm:pt modelId="{DB79FB33-B1BC-4342-A1F7-69B37A4E46B5}" type="pres">
      <dgm:prSet presAssocID="{B4161156-D9D5-43F1-9909-A5E01AD23946}" presName="compNode" presStyleCnt="0"/>
      <dgm:spPr/>
    </dgm:pt>
    <dgm:pt modelId="{A96CE1F4-3F23-49FF-AB53-8EB2AC0C24BF}" type="pres">
      <dgm:prSet presAssocID="{B4161156-D9D5-43F1-9909-A5E01AD23946}" presName="bgRect" presStyleLbl="bgShp" presStyleIdx="1" presStyleCnt="6"/>
      <dgm:spPr/>
    </dgm:pt>
    <dgm:pt modelId="{82729DF9-75AC-42DD-8017-D3EE29C536DF}" type="pres">
      <dgm:prSet presAssocID="{B4161156-D9D5-43F1-9909-A5E01AD23946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257B14C1-0109-4E2E-A031-30E64DB00680}" type="pres">
      <dgm:prSet presAssocID="{B4161156-D9D5-43F1-9909-A5E01AD23946}" presName="spaceRect" presStyleCnt="0"/>
      <dgm:spPr/>
    </dgm:pt>
    <dgm:pt modelId="{E599B9FC-E9BD-40DE-9619-F880851604C3}" type="pres">
      <dgm:prSet presAssocID="{B4161156-D9D5-43F1-9909-A5E01AD23946}" presName="parTx" presStyleLbl="revTx" presStyleIdx="1" presStyleCnt="6">
        <dgm:presLayoutVars>
          <dgm:chMax val="0"/>
          <dgm:chPref val="0"/>
        </dgm:presLayoutVars>
      </dgm:prSet>
      <dgm:spPr/>
    </dgm:pt>
    <dgm:pt modelId="{747D0252-739C-4C5A-B553-7FA3B0AF48D9}" type="pres">
      <dgm:prSet presAssocID="{88FADE1D-1FE1-435D-B77E-349A42F3D46D}" presName="sibTrans" presStyleCnt="0"/>
      <dgm:spPr/>
    </dgm:pt>
    <dgm:pt modelId="{C2D28134-F5F7-4A9C-B931-E2475B3BA8EE}" type="pres">
      <dgm:prSet presAssocID="{38851CB0-FA19-4A0E-955A-C324CD052099}" presName="compNode" presStyleCnt="0"/>
      <dgm:spPr/>
    </dgm:pt>
    <dgm:pt modelId="{C2594B76-10C0-48DF-9680-7A98BF953750}" type="pres">
      <dgm:prSet presAssocID="{38851CB0-FA19-4A0E-955A-C324CD052099}" presName="bgRect" presStyleLbl="bgShp" presStyleIdx="2" presStyleCnt="6"/>
      <dgm:spPr/>
    </dgm:pt>
    <dgm:pt modelId="{36F757DC-9733-4E9E-9EF0-1E1972FEE3DE}" type="pres">
      <dgm:prSet presAssocID="{38851CB0-FA19-4A0E-955A-C324CD052099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D4E55A56-7C47-4BD6-8086-31FF054FA133}" type="pres">
      <dgm:prSet presAssocID="{38851CB0-FA19-4A0E-955A-C324CD052099}" presName="spaceRect" presStyleCnt="0"/>
      <dgm:spPr/>
    </dgm:pt>
    <dgm:pt modelId="{EA1F059F-8A29-462A-A73B-7EF51A4D5311}" type="pres">
      <dgm:prSet presAssocID="{38851CB0-FA19-4A0E-955A-C324CD052099}" presName="parTx" presStyleLbl="revTx" presStyleIdx="2" presStyleCnt="6">
        <dgm:presLayoutVars>
          <dgm:chMax val="0"/>
          <dgm:chPref val="0"/>
        </dgm:presLayoutVars>
      </dgm:prSet>
      <dgm:spPr/>
    </dgm:pt>
    <dgm:pt modelId="{FE3EBBEC-BF6F-4D5E-9C6A-BED5E950EB11}" type="pres">
      <dgm:prSet presAssocID="{C2CF38F7-E546-4854-97E1-AC353E5C6D2B}" presName="sibTrans" presStyleCnt="0"/>
      <dgm:spPr/>
    </dgm:pt>
    <dgm:pt modelId="{7490389E-06E0-466B-B45A-F06F971ACD7E}" type="pres">
      <dgm:prSet presAssocID="{9CBCD165-4A26-45AE-8538-B8F92108A69C}" presName="compNode" presStyleCnt="0"/>
      <dgm:spPr/>
    </dgm:pt>
    <dgm:pt modelId="{A4477A27-6301-4EAE-A46C-358F7B4DD4EC}" type="pres">
      <dgm:prSet presAssocID="{9CBCD165-4A26-45AE-8538-B8F92108A69C}" presName="bgRect" presStyleLbl="bgShp" presStyleIdx="3" presStyleCnt="6"/>
      <dgm:spPr/>
    </dgm:pt>
    <dgm:pt modelId="{54669F8A-32BA-4E49-88C9-47C23FC71AC2}" type="pres">
      <dgm:prSet presAssocID="{9CBCD165-4A26-45AE-8538-B8F92108A69C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Europe-Africa"/>
        </a:ext>
      </dgm:extLst>
    </dgm:pt>
    <dgm:pt modelId="{60358D39-CC83-4581-A7AE-583A6C7E0A4B}" type="pres">
      <dgm:prSet presAssocID="{9CBCD165-4A26-45AE-8538-B8F92108A69C}" presName="spaceRect" presStyleCnt="0"/>
      <dgm:spPr/>
    </dgm:pt>
    <dgm:pt modelId="{B6DB96A0-0491-49E3-B4E9-394AE5AF32D7}" type="pres">
      <dgm:prSet presAssocID="{9CBCD165-4A26-45AE-8538-B8F92108A69C}" presName="parTx" presStyleLbl="revTx" presStyleIdx="3" presStyleCnt="6">
        <dgm:presLayoutVars>
          <dgm:chMax val="0"/>
          <dgm:chPref val="0"/>
        </dgm:presLayoutVars>
      </dgm:prSet>
      <dgm:spPr/>
    </dgm:pt>
    <dgm:pt modelId="{B6B52AEE-E7D3-4E69-A647-051E782C4E13}" type="pres">
      <dgm:prSet presAssocID="{D0700ED4-D43E-4506-BA55-FE118E6DF9BD}" presName="sibTrans" presStyleCnt="0"/>
      <dgm:spPr/>
    </dgm:pt>
    <dgm:pt modelId="{29482C45-1582-410C-9D01-171F02048EB3}" type="pres">
      <dgm:prSet presAssocID="{480AC434-1D97-4CDC-B4F8-63162ADA9266}" presName="compNode" presStyleCnt="0"/>
      <dgm:spPr/>
    </dgm:pt>
    <dgm:pt modelId="{218177F7-545B-470D-9A7C-8A6B05E11754}" type="pres">
      <dgm:prSet presAssocID="{480AC434-1D97-4CDC-B4F8-63162ADA9266}" presName="bgRect" presStyleLbl="bgShp" presStyleIdx="4" presStyleCnt="6"/>
      <dgm:spPr/>
    </dgm:pt>
    <dgm:pt modelId="{4F99B885-5581-4070-B4B2-F92519922385}" type="pres">
      <dgm:prSet presAssocID="{480AC434-1D97-4CDC-B4F8-63162ADA9266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8DDBB698-AD16-4378-A67C-BF30A85BAE0C}" type="pres">
      <dgm:prSet presAssocID="{480AC434-1D97-4CDC-B4F8-63162ADA9266}" presName="spaceRect" presStyleCnt="0"/>
      <dgm:spPr/>
    </dgm:pt>
    <dgm:pt modelId="{53BFBF4E-19A0-443D-8815-92764E2C3EC4}" type="pres">
      <dgm:prSet presAssocID="{480AC434-1D97-4CDC-B4F8-63162ADA9266}" presName="parTx" presStyleLbl="revTx" presStyleIdx="4" presStyleCnt="6">
        <dgm:presLayoutVars>
          <dgm:chMax val="0"/>
          <dgm:chPref val="0"/>
        </dgm:presLayoutVars>
      </dgm:prSet>
      <dgm:spPr/>
    </dgm:pt>
    <dgm:pt modelId="{7CACFB7C-6E11-4E4F-97EB-311429780C61}" type="pres">
      <dgm:prSet presAssocID="{0DB0B778-51F4-4B2D-87B1-01A5ACD314A6}" presName="sibTrans" presStyleCnt="0"/>
      <dgm:spPr/>
    </dgm:pt>
    <dgm:pt modelId="{15F14C8F-5530-4B70-8204-E43039B28D25}" type="pres">
      <dgm:prSet presAssocID="{07BD4A80-85E4-44D1-9AE3-4CDC705DD0F6}" presName="compNode" presStyleCnt="0"/>
      <dgm:spPr/>
    </dgm:pt>
    <dgm:pt modelId="{75FFE390-2154-4A0E-801C-66736AA4E196}" type="pres">
      <dgm:prSet presAssocID="{07BD4A80-85E4-44D1-9AE3-4CDC705DD0F6}" presName="bgRect" presStyleLbl="bgShp" presStyleIdx="5" presStyleCnt="6"/>
      <dgm:spPr/>
    </dgm:pt>
    <dgm:pt modelId="{3BB9FF3A-49EB-4C6F-97F9-C9B6DCF61F7C}" type="pres">
      <dgm:prSet presAssocID="{07BD4A80-85E4-44D1-9AE3-4CDC705DD0F6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estive Lantern"/>
        </a:ext>
      </dgm:extLst>
    </dgm:pt>
    <dgm:pt modelId="{9FBFE0F2-6525-4F13-AB8D-5FD83885DECA}" type="pres">
      <dgm:prSet presAssocID="{07BD4A80-85E4-44D1-9AE3-4CDC705DD0F6}" presName="spaceRect" presStyleCnt="0"/>
      <dgm:spPr/>
    </dgm:pt>
    <dgm:pt modelId="{445871C5-A199-4242-AFD8-0B113ED548A0}" type="pres">
      <dgm:prSet presAssocID="{07BD4A80-85E4-44D1-9AE3-4CDC705DD0F6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5F244A15-899F-4DFB-822A-42517AA359CC}" type="presOf" srcId="{38851CB0-FA19-4A0E-955A-C324CD052099}" destId="{EA1F059F-8A29-462A-A73B-7EF51A4D5311}" srcOrd="0" destOrd="0" presId="urn:microsoft.com/office/officeart/2018/2/layout/IconVerticalSolidList"/>
    <dgm:cxn modelId="{F3187417-7350-4F5B-B26B-A875DFE423DF}" type="presOf" srcId="{35EB3AAC-4575-4749-A068-54BD3498A72B}" destId="{6CF52A5E-A052-4701-8A27-AB877676D94D}" srcOrd="0" destOrd="0" presId="urn:microsoft.com/office/officeart/2018/2/layout/IconVerticalSolidList"/>
    <dgm:cxn modelId="{0ECB6E2F-8E89-4FFF-97DA-A1E49148FD1A}" srcId="{C2F46BEF-97F5-4F80-9F6D-EEAB7915630E}" destId="{38851CB0-FA19-4A0E-955A-C324CD052099}" srcOrd="2" destOrd="0" parTransId="{D31CB0E3-700B-4654-BDAC-699FF03570AA}" sibTransId="{C2CF38F7-E546-4854-97E1-AC353E5C6D2B}"/>
    <dgm:cxn modelId="{DB32E95E-952E-422A-9C3F-C0148BB17DBB}" type="presOf" srcId="{07BD4A80-85E4-44D1-9AE3-4CDC705DD0F6}" destId="{445871C5-A199-4242-AFD8-0B113ED548A0}" srcOrd="0" destOrd="0" presId="urn:microsoft.com/office/officeart/2018/2/layout/IconVerticalSolidList"/>
    <dgm:cxn modelId="{204BB044-AE61-4E17-916F-859108BD9EE8}" srcId="{C2F46BEF-97F5-4F80-9F6D-EEAB7915630E}" destId="{35EB3AAC-4575-4749-A068-54BD3498A72B}" srcOrd="0" destOrd="0" parTransId="{599AE16D-EE03-4F87-ABEE-77511B18D0C8}" sibTransId="{AF59B61E-DFB6-4594-A727-1A1A1CF02524}"/>
    <dgm:cxn modelId="{2B4AC146-5B1E-4CFB-8109-6AC33C129728}" srcId="{C2F46BEF-97F5-4F80-9F6D-EEAB7915630E}" destId="{9CBCD165-4A26-45AE-8538-B8F92108A69C}" srcOrd="3" destOrd="0" parTransId="{835F4CE2-6C9A-4E17-BDA5-6937253C7B71}" sibTransId="{D0700ED4-D43E-4506-BA55-FE118E6DF9BD}"/>
    <dgm:cxn modelId="{01A93F73-7188-4280-8934-DCA1E64777D2}" type="presOf" srcId="{480AC434-1D97-4CDC-B4F8-63162ADA9266}" destId="{53BFBF4E-19A0-443D-8815-92764E2C3EC4}" srcOrd="0" destOrd="0" presId="urn:microsoft.com/office/officeart/2018/2/layout/IconVerticalSolidList"/>
    <dgm:cxn modelId="{8029AB81-2958-42A7-8B0D-5BDFB3AEF626}" type="presOf" srcId="{C2F46BEF-97F5-4F80-9F6D-EEAB7915630E}" destId="{AFAC08CF-30FD-41D3-B3DC-FAA659C124A1}" srcOrd="0" destOrd="0" presId="urn:microsoft.com/office/officeart/2018/2/layout/IconVerticalSolidList"/>
    <dgm:cxn modelId="{F0707DC7-BF57-46E8-9211-6D285FE68F13}" type="presOf" srcId="{9CBCD165-4A26-45AE-8538-B8F92108A69C}" destId="{B6DB96A0-0491-49E3-B4E9-394AE5AF32D7}" srcOrd="0" destOrd="0" presId="urn:microsoft.com/office/officeart/2018/2/layout/IconVerticalSolidList"/>
    <dgm:cxn modelId="{79C3D5CB-E1B7-4BBA-B369-3EDDA1A43F0C}" srcId="{C2F46BEF-97F5-4F80-9F6D-EEAB7915630E}" destId="{480AC434-1D97-4CDC-B4F8-63162ADA9266}" srcOrd="4" destOrd="0" parTransId="{26E50BB9-FF90-46A1-AB10-21F2ED84FB1B}" sibTransId="{0DB0B778-51F4-4B2D-87B1-01A5ACD314A6}"/>
    <dgm:cxn modelId="{2CE580EA-A385-4BF7-942C-658593B8A5AC}" srcId="{C2F46BEF-97F5-4F80-9F6D-EEAB7915630E}" destId="{07BD4A80-85E4-44D1-9AE3-4CDC705DD0F6}" srcOrd="5" destOrd="0" parTransId="{55CE5E3B-7819-4F8B-AD6A-4241DCE854E7}" sibTransId="{C32C7D1C-7AAD-487E-A361-AF96A41ECE05}"/>
    <dgm:cxn modelId="{518F44FD-F9AA-4F3F-9E66-D64B9243FC7A}" type="presOf" srcId="{B4161156-D9D5-43F1-9909-A5E01AD23946}" destId="{E599B9FC-E9BD-40DE-9619-F880851604C3}" srcOrd="0" destOrd="0" presId="urn:microsoft.com/office/officeart/2018/2/layout/IconVerticalSolidList"/>
    <dgm:cxn modelId="{62C930FF-4DF7-437C-97AB-3F5303403F36}" srcId="{C2F46BEF-97F5-4F80-9F6D-EEAB7915630E}" destId="{B4161156-D9D5-43F1-9909-A5E01AD23946}" srcOrd="1" destOrd="0" parTransId="{FAA9B70D-E06B-4B36-B137-4978199C57DF}" sibTransId="{88FADE1D-1FE1-435D-B77E-349A42F3D46D}"/>
    <dgm:cxn modelId="{9799F82D-AD24-4DD2-A25D-3287312DD5F8}" type="presParOf" srcId="{AFAC08CF-30FD-41D3-B3DC-FAA659C124A1}" destId="{E4F6D4C4-A70A-4843-950D-131180B862F4}" srcOrd="0" destOrd="0" presId="urn:microsoft.com/office/officeart/2018/2/layout/IconVerticalSolidList"/>
    <dgm:cxn modelId="{D55CF76E-2E15-4A45-ADF6-C363AABD057E}" type="presParOf" srcId="{E4F6D4C4-A70A-4843-950D-131180B862F4}" destId="{1A1316A7-B261-406F-AE82-8E7BBD948664}" srcOrd="0" destOrd="0" presId="urn:microsoft.com/office/officeart/2018/2/layout/IconVerticalSolidList"/>
    <dgm:cxn modelId="{DACBEBE6-16DB-48DF-A93E-23A4B5B0ED3E}" type="presParOf" srcId="{E4F6D4C4-A70A-4843-950D-131180B862F4}" destId="{03CF25BF-93D5-4B30-B5AD-ABC4C12834EA}" srcOrd="1" destOrd="0" presId="urn:microsoft.com/office/officeart/2018/2/layout/IconVerticalSolidList"/>
    <dgm:cxn modelId="{608C2831-3AD8-44DE-97D2-F28B3069576B}" type="presParOf" srcId="{E4F6D4C4-A70A-4843-950D-131180B862F4}" destId="{76AD5594-01C0-401A-8B21-3DE4CE947321}" srcOrd="2" destOrd="0" presId="urn:microsoft.com/office/officeart/2018/2/layout/IconVerticalSolidList"/>
    <dgm:cxn modelId="{97053418-9B4B-4C04-BBF3-20D028A6AE9D}" type="presParOf" srcId="{E4F6D4C4-A70A-4843-950D-131180B862F4}" destId="{6CF52A5E-A052-4701-8A27-AB877676D94D}" srcOrd="3" destOrd="0" presId="urn:microsoft.com/office/officeart/2018/2/layout/IconVerticalSolidList"/>
    <dgm:cxn modelId="{92DAD538-4DF8-4C57-B5C6-DC768E197E18}" type="presParOf" srcId="{AFAC08CF-30FD-41D3-B3DC-FAA659C124A1}" destId="{3361ECD7-1629-4D7A-856C-C46614226D66}" srcOrd="1" destOrd="0" presId="urn:microsoft.com/office/officeart/2018/2/layout/IconVerticalSolidList"/>
    <dgm:cxn modelId="{BF11B91E-67D5-4CC7-BEC5-6EC71B5D47A5}" type="presParOf" srcId="{AFAC08CF-30FD-41D3-B3DC-FAA659C124A1}" destId="{DB79FB33-B1BC-4342-A1F7-69B37A4E46B5}" srcOrd="2" destOrd="0" presId="urn:microsoft.com/office/officeart/2018/2/layout/IconVerticalSolidList"/>
    <dgm:cxn modelId="{1DE82F0A-3589-436B-B1C0-2736B1A0B8EA}" type="presParOf" srcId="{DB79FB33-B1BC-4342-A1F7-69B37A4E46B5}" destId="{A96CE1F4-3F23-49FF-AB53-8EB2AC0C24BF}" srcOrd="0" destOrd="0" presId="urn:microsoft.com/office/officeart/2018/2/layout/IconVerticalSolidList"/>
    <dgm:cxn modelId="{E725742E-00E9-4B37-BEFD-56A4C487ABD1}" type="presParOf" srcId="{DB79FB33-B1BC-4342-A1F7-69B37A4E46B5}" destId="{82729DF9-75AC-42DD-8017-D3EE29C536DF}" srcOrd="1" destOrd="0" presId="urn:microsoft.com/office/officeart/2018/2/layout/IconVerticalSolidList"/>
    <dgm:cxn modelId="{9E1351CF-C137-43FC-950F-72EE5A258AD8}" type="presParOf" srcId="{DB79FB33-B1BC-4342-A1F7-69B37A4E46B5}" destId="{257B14C1-0109-4E2E-A031-30E64DB00680}" srcOrd="2" destOrd="0" presId="urn:microsoft.com/office/officeart/2018/2/layout/IconVerticalSolidList"/>
    <dgm:cxn modelId="{F3CD0679-B885-4523-8590-B438A7E8E366}" type="presParOf" srcId="{DB79FB33-B1BC-4342-A1F7-69B37A4E46B5}" destId="{E599B9FC-E9BD-40DE-9619-F880851604C3}" srcOrd="3" destOrd="0" presId="urn:microsoft.com/office/officeart/2018/2/layout/IconVerticalSolidList"/>
    <dgm:cxn modelId="{070A738C-850D-40FE-B464-E97A7E5B43A2}" type="presParOf" srcId="{AFAC08CF-30FD-41D3-B3DC-FAA659C124A1}" destId="{747D0252-739C-4C5A-B553-7FA3B0AF48D9}" srcOrd="3" destOrd="0" presId="urn:microsoft.com/office/officeart/2018/2/layout/IconVerticalSolidList"/>
    <dgm:cxn modelId="{7216DA45-410D-48AA-8B0D-A0FA18E4ECC6}" type="presParOf" srcId="{AFAC08CF-30FD-41D3-B3DC-FAA659C124A1}" destId="{C2D28134-F5F7-4A9C-B931-E2475B3BA8EE}" srcOrd="4" destOrd="0" presId="urn:microsoft.com/office/officeart/2018/2/layout/IconVerticalSolidList"/>
    <dgm:cxn modelId="{3661A8D7-3673-4304-A42E-7C58507A9AF6}" type="presParOf" srcId="{C2D28134-F5F7-4A9C-B931-E2475B3BA8EE}" destId="{C2594B76-10C0-48DF-9680-7A98BF953750}" srcOrd="0" destOrd="0" presId="urn:microsoft.com/office/officeart/2018/2/layout/IconVerticalSolidList"/>
    <dgm:cxn modelId="{1D8C36DE-18FE-45F0-AA50-200D7E148BCC}" type="presParOf" srcId="{C2D28134-F5F7-4A9C-B931-E2475B3BA8EE}" destId="{36F757DC-9733-4E9E-9EF0-1E1972FEE3DE}" srcOrd="1" destOrd="0" presId="urn:microsoft.com/office/officeart/2018/2/layout/IconVerticalSolidList"/>
    <dgm:cxn modelId="{EF18E35B-1D3F-40EE-8FB6-72C7AC1FE49F}" type="presParOf" srcId="{C2D28134-F5F7-4A9C-B931-E2475B3BA8EE}" destId="{D4E55A56-7C47-4BD6-8086-31FF054FA133}" srcOrd="2" destOrd="0" presId="urn:microsoft.com/office/officeart/2018/2/layout/IconVerticalSolidList"/>
    <dgm:cxn modelId="{BFBD76E7-DD6D-4F65-BE8B-90782F5F5225}" type="presParOf" srcId="{C2D28134-F5F7-4A9C-B931-E2475B3BA8EE}" destId="{EA1F059F-8A29-462A-A73B-7EF51A4D5311}" srcOrd="3" destOrd="0" presId="urn:microsoft.com/office/officeart/2018/2/layout/IconVerticalSolidList"/>
    <dgm:cxn modelId="{52FA610A-86E0-469F-BF65-2216681EDAC4}" type="presParOf" srcId="{AFAC08CF-30FD-41D3-B3DC-FAA659C124A1}" destId="{FE3EBBEC-BF6F-4D5E-9C6A-BED5E950EB11}" srcOrd="5" destOrd="0" presId="urn:microsoft.com/office/officeart/2018/2/layout/IconVerticalSolidList"/>
    <dgm:cxn modelId="{22AA6977-6815-4CAF-9C1F-D6742793DF82}" type="presParOf" srcId="{AFAC08CF-30FD-41D3-B3DC-FAA659C124A1}" destId="{7490389E-06E0-466B-B45A-F06F971ACD7E}" srcOrd="6" destOrd="0" presId="urn:microsoft.com/office/officeart/2018/2/layout/IconVerticalSolidList"/>
    <dgm:cxn modelId="{DD6BD881-DE4C-46A9-8CAE-D71254A63B6A}" type="presParOf" srcId="{7490389E-06E0-466B-B45A-F06F971ACD7E}" destId="{A4477A27-6301-4EAE-A46C-358F7B4DD4EC}" srcOrd="0" destOrd="0" presId="urn:microsoft.com/office/officeart/2018/2/layout/IconVerticalSolidList"/>
    <dgm:cxn modelId="{D7AEAE38-2EAC-48D3-B74A-134BFE8206A7}" type="presParOf" srcId="{7490389E-06E0-466B-B45A-F06F971ACD7E}" destId="{54669F8A-32BA-4E49-88C9-47C23FC71AC2}" srcOrd="1" destOrd="0" presId="urn:microsoft.com/office/officeart/2018/2/layout/IconVerticalSolidList"/>
    <dgm:cxn modelId="{321F6FDC-9337-44AE-A9FD-FCC0350A2AB2}" type="presParOf" srcId="{7490389E-06E0-466B-B45A-F06F971ACD7E}" destId="{60358D39-CC83-4581-A7AE-583A6C7E0A4B}" srcOrd="2" destOrd="0" presId="urn:microsoft.com/office/officeart/2018/2/layout/IconVerticalSolidList"/>
    <dgm:cxn modelId="{C6921DF2-956B-4682-BDFC-158C47E47DD7}" type="presParOf" srcId="{7490389E-06E0-466B-B45A-F06F971ACD7E}" destId="{B6DB96A0-0491-49E3-B4E9-394AE5AF32D7}" srcOrd="3" destOrd="0" presId="urn:microsoft.com/office/officeart/2018/2/layout/IconVerticalSolidList"/>
    <dgm:cxn modelId="{3F0AA659-99F1-41A9-A9D1-0AC94C4CB52D}" type="presParOf" srcId="{AFAC08CF-30FD-41D3-B3DC-FAA659C124A1}" destId="{B6B52AEE-E7D3-4E69-A647-051E782C4E13}" srcOrd="7" destOrd="0" presId="urn:microsoft.com/office/officeart/2018/2/layout/IconVerticalSolidList"/>
    <dgm:cxn modelId="{B33E2CB5-69A1-47D6-8DD1-CF3DEBCB5EBD}" type="presParOf" srcId="{AFAC08CF-30FD-41D3-B3DC-FAA659C124A1}" destId="{29482C45-1582-410C-9D01-171F02048EB3}" srcOrd="8" destOrd="0" presId="urn:microsoft.com/office/officeart/2018/2/layout/IconVerticalSolidList"/>
    <dgm:cxn modelId="{C31A0497-F169-41E9-A3A5-1A466AFF165A}" type="presParOf" srcId="{29482C45-1582-410C-9D01-171F02048EB3}" destId="{218177F7-545B-470D-9A7C-8A6B05E11754}" srcOrd="0" destOrd="0" presId="urn:microsoft.com/office/officeart/2018/2/layout/IconVerticalSolidList"/>
    <dgm:cxn modelId="{F17E7D12-F99E-4C79-A25F-7C43FCCEF127}" type="presParOf" srcId="{29482C45-1582-410C-9D01-171F02048EB3}" destId="{4F99B885-5581-4070-B4B2-F92519922385}" srcOrd="1" destOrd="0" presId="urn:microsoft.com/office/officeart/2018/2/layout/IconVerticalSolidList"/>
    <dgm:cxn modelId="{63B89DEA-5311-492D-B7FC-7EC72FF3A7A2}" type="presParOf" srcId="{29482C45-1582-410C-9D01-171F02048EB3}" destId="{8DDBB698-AD16-4378-A67C-BF30A85BAE0C}" srcOrd="2" destOrd="0" presId="urn:microsoft.com/office/officeart/2018/2/layout/IconVerticalSolidList"/>
    <dgm:cxn modelId="{DB610B2A-7AA5-4DE6-8476-50F5370DCF91}" type="presParOf" srcId="{29482C45-1582-410C-9D01-171F02048EB3}" destId="{53BFBF4E-19A0-443D-8815-92764E2C3EC4}" srcOrd="3" destOrd="0" presId="urn:microsoft.com/office/officeart/2018/2/layout/IconVerticalSolidList"/>
    <dgm:cxn modelId="{2E9DA27A-9F25-4647-A447-34E07F26DFE2}" type="presParOf" srcId="{AFAC08CF-30FD-41D3-B3DC-FAA659C124A1}" destId="{7CACFB7C-6E11-4E4F-97EB-311429780C61}" srcOrd="9" destOrd="0" presId="urn:microsoft.com/office/officeart/2018/2/layout/IconVerticalSolidList"/>
    <dgm:cxn modelId="{1DA5DB9F-BFF5-45C4-85DC-E3906A5DFA41}" type="presParOf" srcId="{AFAC08CF-30FD-41D3-B3DC-FAA659C124A1}" destId="{15F14C8F-5530-4B70-8204-E43039B28D25}" srcOrd="10" destOrd="0" presId="urn:microsoft.com/office/officeart/2018/2/layout/IconVerticalSolidList"/>
    <dgm:cxn modelId="{8F64EAEC-31D5-44F8-8E4F-AF74E8D4324D}" type="presParOf" srcId="{15F14C8F-5530-4B70-8204-E43039B28D25}" destId="{75FFE390-2154-4A0E-801C-66736AA4E196}" srcOrd="0" destOrd="0" presId="urn:microsoft.com/office/officeart/2018/2/layout/IconVerticalSolidList"/>
    <dgm:cxn modelId="{BB0C3F43-DBBF-4C11-8889-3E39518ADDF2}" type="presParOf" srcId="{15F14C8F-5530-4B70-8204-E43039B28D25}" destId="{3BB9FF3A-49EB-4C6F-97F9-C9B6DCF61F7C}" srcOrd="1" destOrd="0" presId="urn:microsoft.com/office/officeart/2018/2/layout/IconVerticalSolidList"/>
    <dgm:cxn modelId="{F2197F8D-F951-4166-A86C-DCF8D4126454}" type="presParOf" srcId="{15F14C8F-5530-4B70-8204-E43039B28D25}" destId="{9FBFE0F2-6525-4F13-AB8D-5FD83885DECA}" srcOrd="2" destOrd="0" presId="urn:microsoft.com/office/officeart/2018/2/layout/IconVerticalSolidList"/>
    <dgm:cxn modelId="{E51C6C85-8B71-4A2D-B93B-6DA0CA56CC73}" type="presParOf" srcId="{15F14C8F-5530-4B70-8204-E43039B28D25}" destId="{445871C5-A199-4242-AFD8-0B113ED548A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466F260-7CA0-4E79-9358-CB3CF53A4E5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2CF0C77-A2CB-46E8-806A-8D944CB2A1F5}">
      <dgm:prSet/>
      <dgm:spPr/>
      <dgm:t>
        <a:bodyPr/>
        <a:lstStyle/>
        <a:p>
          <a:r>
            <a:rPr lang="en-GB"/>
            <a:t>Work experience</a:t>
          </a:r>
          <a:endParaRPr lang="en-US"/>
        </a:p>
      </dgm:t>
    </dgm:pt>
    <dgm:pt modelId="{8F4BDF03-E87A-4D13-9D81-3870030933F8}" type="parTrans" cxnId="{A3A535D6-7BD5-4B9B-8484-B0AAEC4F8CB3}">
      <dgm:prSet/>
      <dgm:spPr/>
      <dgm:t>
        <a:bodyPr/>
        <a:lstStyle/>
        <a:p>
          <a:endParaRPr lang="en-US"/>
        </a:p>
      </dgm:t>
    </dgm:pt>
    <dgm:pt modelId="{7857C3E6-574F-4EA6-8DAE-C29E89F56E41}" type="sibTrans" cxnId="{A3A535D6-7BD5-4B9B-8484-B0AAEC4F8CB3}">
      <dgm:prSet/>
      <dgm:spPr/>
      <dgm:t>
        <a:bodyPr/>
        <a:lstStyle/>
        <a:p>
          <a:endParaRPr lang="en-US"/>
        </a:p>
      </dgm:t>
    </dgm:pt>
    <dgm:pt modelId="{450FB8F7-1EC0-4F71-A3B2-3A97524D6EF5}">
      <dgm:prSet/>
      <dgm:spPr/>
      <dgm:t>
        <a:bodyPr/>
        <a:lstStyle/>
        <a:p>
          <a:r>
            <a:rPr lang="en-GB"/>
            <a:t>Volunteering </a:t>
          </a:r>
          <a:endParaRPr lang="en-US"/>
        </a:p>
      </dgm:t>
    </dgm:pt>
    <dgm:pt modelId="{7826CD71-0CD8-439A-9029-AF33165142EE}" type="parTrans" cxnId="{FA2BE0CE-8700-40EA-A4CA-7C40A99BADFA}">
      <dgm:prSet/>
      <dgm:spPr/>
      <dgm:t>
        <a:bodyPr/>
        <a:lstStyle/>
        <a:p>
          <a:endParaRPr lang="en-US"/>
        </a:p>
      </dgm:t>
    </dgm:pt>
    <dgm:pt modelId="{627CE8EC-B7F3-43FB-A75C-8E76DE2F6DF5}" type="sibTrans" cxnId="{FA2BE0CE-8700-40EA-A4CA-7C40A99BADFA}">
      <dgm:prSet/>
      <dgm:spPr/>
      <dgm:t>
        <a:bodyPr/>
        <a:lstStyle/>
        <a:p>
          <a:endParaRPr lang="en-US"/>
        </a:p>
      </dgm:t>
    </dgm:pt>
    <dgm:pt modelId="{12EABD4A-3D5A-4328-BD3B-8E810A17B6C4}">
      <dgm:prSet/>
      <dgm:spPr/>
      <dgm:t>
        <a:bodyPr/>
        <a:lstStyle/>
        <a:p>
          <a:r>
            <a:rPr lang="en-GB" dirty="0"/>
            <a:t>Teaching Assistant </a:t>
          </a:r>
          <a:br>
            <a:rPr lang="en-GB" dirty="0"/>
          </a:br>
          <a:r>
            <a:rPr lang="en-GB" dirty="0"/>
            <a:t>(apprenticeships available)</a:t>
          </a:r>
          <a:endParaRPr lang="en-US" dirty="0"/>
        </a:p>
      </dgm:t>
    </dgm:pt>
    <dgm:pt modelId="{C4C58EEB-639A-4DBF-86F2-7F8A86548B7B}" type="parTrans" cxnId="{44924A3D-CF37-4949-AF95-3813612F2EFD}">
      <dgm:prSet/>
      <dgm:spPr/>
      <dgm:t>
        <a:bodyPr/>
        <a:lstStyle/>
        <a:p>
          <a:endParaRPr lang="en-US"/>
        </a:p>
      </dgm:t>
    </dgm:pt>
    <dgm:pt modelId="{D59E05D1-3AA4-4C45-83E0-4FD88D4954CE}" type="sibTrans" cxnId="{44924A3D-CF37-4949-AF95-3813612F2EFD}">
      <dgm:prSet/>
      <dgm:spPr/>
      <dgm:t>
        <a:bodyPr/>
        <a:lstStyle/>
        <a:p>
          <a:endParaRPr lang="en-US"/>
        </a:p>
      </dgm:t>
    </dgm:pt>
    <dgm:pt modelId="{36B4B1B8-7807-4DE6-9C35-F019BD6356EE}">
      <dgm:prSet/>
      <dgm:spPr/>
      <dgm:t>
        <a:bodyPr/>
        <a:lstStyle/>
        <a:p>
          <a:r>
            <a:rPr lang="en-GB" dirty="0"/>
            <a:t>Sports Coach</a:t>
          </a:r>
          <a:endParaRPr lang="en-US" dirty="0"/>
        </a:p>
      </dgm:t>
    </dgm:pt>
    <dgm:pt modelId="{7AA342AF-0D13-4AC6-941F-2BB24EBA7E12}" type="parTrans" cxnId="{3EB511FD-47CB-4A05-8E6B-E0521777569C}">
      <dgm:prSet/>
      <dgm:spPr/>
      <dgm:t>
        <a:bodyPr/>
        <a:lstStyle/>
        <a:p>
          <a:endParaRPr lang="en-US"/>
        </a:p>
      </dgm:t>
    </dgm:pt>
    <dgm:pt modelId="{CBA4119C-28B7-4D4D-8281-DA630382AB4D}" type="sibTrans" cxnId="{3EB511FD-47CB-4A05-8E6B-E0521777569C}">
      <dgm:prSet/>
      <dgm:spPr/>
      <dgm:t>
        <a:bodyPr/>
        <a:lstStyle/>
        <a:p>
          <a:endParaRPr lang="en-US"/>
        </a:p>
      </dgm:t>
    </dgm:pt>
    <dgm:pt modelId="{77532487-60D8-46EF-87CB-93B016C4C2C6}" type="pres">
      <dgm:prSet presAssocID="{6466F260-7CA0-4E79-9358-CB3CF53A4E54}" presName="linear" presStyleCnt="0">
        <dgm:presLayoutVars>
          <dgm:animLvl val="lvl"/>
          <dgm:resizeHandles val="exact"/>
        </dgm:presLayoutVars>
      </dgm:prSet>
      <dgm:spPr/>
    </dgm:pt>
    <dgm:pt modelId="{DEDA7FC6-72FE-4641-9D81-51E1E44ACDC8}" type="pres">
      <dgm:prSet presAssocID="{12CF0C77-A2CB-46E8-806A-8D944CB2A1F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0D9FB52-BDE3-43FF-9D3F-6198A22E2E97}" type="pres">
      <dgm:prSet presAssocID="{7857C3E6-574F-4EA6-8DAE-C29E89F56E41}" presName="spacer" presStyleCnt="0"/>
      <dgm:spPr/>
    </dgm:pt>
    <dgm:pt modelId="{DB6B7E29-16A7-49DF-9717-023D583AD62C}" type="pres">
      <dgm:prSet presAssocID="{450FB8F7-1EC0-4F71-A3B2-3A97524D6EF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7D630F6-FD0D-4CEB-8F68-8388C4E6B7EB}" type="pres">
      <dgm:prSet presAssocID="{627CE8EC-B7F3-43FB-A75C-8E76DE2F6DF5}" presName="spacer" presStyleCnt="0"/>
      <dgm:spPr/>
    </dgm:pt>
    <dgm:pt modelId="{915ACD3E-A64F-4FBB-920A-E76C802BCB08}" type="pres">
      <dgm:prSet presAssocID="{12EABD4A-3D5A-4328-BD3B-8E810A17B6C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7B4D403-AAD3-4FDF-9AAF-E2F04118EC49}" type="pres">
      <dgm:prSet presAssocID="{D59E05D1-3AA4-4C45-83E0-4FD88D4954CE}" presName="spacer" presStyleCnt="0"/>
      <dgm:spPr/>
    </dgm:pt>
    <dgm:pt modelId="{ADC37718-0527-4E2D-AFED-3CA56F0F544B}" type="pres">
      <dgm:prSet presAssocID="{36B4B1B8-7807-4DE6-9C35-F019BD6356E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A78D305-3EAE-40B4-8F50-C6B21B1986F1}" type="presOf" srcId="{6466F260-7CA0-4E79-9358-CB3CF53A4E54}" destId="{77532487-60D8-46EF-87CB-93B016C4C2C6}" srcOrd="0" destOrd="0" presId="urn:microsoft.com/office/officeart/2005/8/layout/vList2"/>
    <dgm:cxn modelId="{44924A3D-CF37-4949-AF95-3813612F2EFD}" srcId="{6466F260-7CA0-4E79-9358-CB3CF53A4E54}" destId="{12EABD4A-3D5A-4328-BD3B-8E810A17B6C4}" srcOrd="2" destOrd="0" parTransId="{C4C58EEB-639A-4DBF-86F2-7F8A86548B7B}" sibTransId="{D59E05D1-3AA4-4C45-83E0-4FD88D4954CE}"/>
    <dgm:cxn modelId="{15D01F45-FC7E-476F-9732-2B08C2F78B54}" type="presOf" srcId="{12CF0C77-A2CB-46E8-806A-8D944CB2A1F5}" destId="{DEDA7FC6-72FE-4641-9D81-51E1E44ACDC8}" srcOrd="0" destOrd="0" presId="urn:microsoft.com/office/officeart/2005/8/layout/vList2"/>
    <dgm:cxn modelId="{B07C864B-A76F-4B43-AD9F-44B0708C79E1}" type="presOf" srcId="{450FB8F7-1EC0-4F71-A3B2-3A97524D6EF5}" destId="{DB6B7E29-16A7-49DF-9717-023D583AD62C}" srcOrd="0" destOrd="0" presId="urn:microsoft.com/office/officeart/2005/8/layout/vList2"/>
    <dgm:cxn modelId="{0E35097D-161F-4357-A7DF-464CD9F832FB}" type="presOf" srcId="{12EABD4A-3D5A-4328-BD3B-8E810A17B6C4}" destId="{915ACD3E-A64F-4FBB-920A-E76C802BCB08}" srcOrd="0" destOrd="0" presId="urn:microsoft.com/office/officeart/2005/8/layout/vList2"/>
    <dgm:cxn modelId="{08C86C88-1424-4110-9400-CD9777CD6906}" type="presOf" srcId="{36B4B1B8-7807-4DE6-9C35-F019BD6356EE}" destId="{ADC37718-0527-4E2D-AFED-3CA56F0F544B}" srcOrd="0" destOrd="0" presId="urn:microsoft.com/office/officeart/2005/8/layout/vList2"/>
    <dgm:cxn modelId="{FA2BE0CE-8700-40EA-A4CA-7C40A99BADFA}" srcId="{6466F260-7CA0-4E79-9358-CB3CF53A4E54}" destId="{450FB8F7-1EC0-4F71-A3B2-3A97524D6EF5}" srcOrd="1" destOrd="0" parTransId="{7826CD71-0CD8-439A-9029-AF33165142EE}" sibTransId="{627CE8EC-B7F3-43FB-A75C-8E76DE2F6DF5}"/>
    <dgm:cxn modelId="{A3A535D6-7BD5-4B9B-8484-B0AAEC4F8CB3}" srcId="{6466F260-7CA0-4E79-9358-CB3CF53A4E54}" destId="{12CF0C77-A2CB-46E8-806A-8D944CB2A1F5}" srcOrd="0" destOrd="0" parTransId="{8F4BDF03-E87A-4D13-9D81-3870030933F8}" sibTransId="{7857C3E6-574F-4EA6-8DAE-C29E89F56E41}"/>
    <dgm:cxn modelId="{3EB511FD-47CB-4A05-8E6B-E0521777569C}" srcId="{6466F260-7CA0-4E79-9358-CB3CF53A4E54}" destId="{36B4B1B8-7807-4DE6-9C35-F019BD6356EE}" srcOrd="3" destOrd="0" parTransId="{7AA342AF-0D13-4AC6-941F-2BB24EBA7E12}" sibTransId="{CBA4119C-28B7-4D4D-8281-DA630382AB4D}"/>
    <dgm:cxn modelId="{D3D52658-3CD7-402A-AD23-5AACB85E9466}" type="presParOf" srcId="{77532487-60D8-46EF-87CB-93B016C4C2C6}" destId="{DEDA7FC6-72FE-4641-9D81-51E1E44ACDC8}" srcOrd="0" destOrd="0" presId="urn:microsoft.com/office/officeart/2005/8/layout/vList2"/>
    <dgm:cxn modelId="{4C3CFE27-008B-4F26-AE6F-7C770C287DEA}" type="presParOf" srcId="{77532487-60D8-46EF-87CB-93B016C4C2C6}" destId="{50D9FB52-BDE3-43FF-9D3F-6198A22E2E97}" srcOrd="1" destOrd="0" presId="urn:microsoft.com/office/officeart/2005/8/layout/vList2"/>
    <dgm:cxn modelId="{6D8749A7-DBB4-4C8E-84A9-7ED37B1CB4B4}" type="presParOf" srcId="{77532487-60D8-46EF-87CB-93B016C4C2C6}" destId="{DB6B7E29-16A7-49DF-9717-023D583AD62C}" srcOrd="2" destOrd="0" presId="urn:microsoft.com/office/officeart/2005/8/layout/vList2"/>
    <dgm:cxn modelId="{9BEE4E2F-255B-4B36-8286-200766E01FBA}" type="presParOf" srcId="{77532487-60D8-46EF-87CB-93B016C4C2C6}" destId="{97D630F6-FD0D-4CEB-8F68-8388C4E6B7EB}" srcOrd="3" destOrd="0" presId="urn:microsoft.com/office/officeart/2005/8/layout/vList2"/>
    <dgm:cxn modelId="{BADCFF57-4BD8-4226-B710-4924658CFABE}" type="presParOf" srcId="{77532487-60D8-46EF-87CB-93B016C4C2C6}" destId="{915ACD3E-A64F-4FBB-920A-E76C802BCB08}" srcOrd="4" destOrd="0" presId="urn:microsoft.com/office/officeart/2005/8/layout/vList2"/>
    <dgm:cxn modelId="{6B167CC3-10E8-4369-B0C4-D4F21E60B2D4}" type="presParOf" srcId="{77532487-60D8-46EF-87CB-93B016C4C2C6}" destId="{77B4D403-AAD3-4FDF-9AAF-E2F04118EC49}" srcOrd="5" destOrd="0" presId="urn:microsoft.com/office/officeart/2005/8/layout/vList2"/>
    <dgm:cxn modelId="{BBA9C346-9442-464B-90A5-AC76566BC837}" type="presParOf" srcId="{77532487-60D8-46EF-87CB-93B016C4C2C6}" destId="{ADC37718-0527-4E2D-AFED-3CA56F0F544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16F5F62-6F3C-4D73-8225-34438BF5FEA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D4135CF-B8E5-4683-988B-287014598DB3}">
      <dgm:prSet/>
      <dgm:spPr/>
      <dgm:t>
        <a:bodyPr/>
        <a:lstStyle/>
        <a:p>
          <a:r>
            <a:rPr lang="en-GB"/>
            <a:t>LinkedIn – great place to find out about other people's roles and jobs</a:t>
          </a:r>
          <a:endParaRPr lang="en-US"/>
        </a:p>
      </dgm:t>
    </dgm:pt>
    <dgm:pt modelId="{E0F5C415-9954-4278-97D2-A4C0B096CEFF}" type="parTrans" cxnId="{A8C8D6F4-7C65-4FFF-92B6-F5CD642033DF}">
      <dgm:prSet/>
      <dgm:spPr/>
      <dgm:t>
        <a:bodyPr/>
        <a:lstStyle/>
        <a:p>
          <a:endParaRPr lang="en-US"/>
        </a:p>
      </dgm:t>
    </dgm:pt>
    <dgm:pt modelId="{90B40539-313F-4421-8610-0F4F65D94A86}" type="sibTrans" cxnId="{A8C8D6F4-7C65-4FFF-92B6-F5CD642033DF}">
      <dgm:prSet/>
      <dgm:spPr/>
      <dgm:t>
        <a:bodyPr/>
        <a:lstStyle/>
        <a:p>
          <a:endParaRPr lang="en-US"/>
        </a:p>
      </dgm:t>
    </dgm:pt>
    <dgm:pt modelId="{3A498D44-A3E1-4A38-B6E0-CF9EDD0FD855}">
      <dgm:prSet/>
      <dgm:spPr/>
      <dgm:t>
        <a:bodyPr/>
        <a:lstStyle/>
        <a:p>
          <a:r>
            <a:rPr lang="en-GB"/>
            <a:t>Professional communities – Nasen, CST, Charted College of Teaching</a:t>
          </a:r>
          <a:endParaRPr lang="en-US"/>
        </a:p>
      </dgm:t>
    </dgm:pt>
    <dgm:pt modelId="{8783EFA3-B0B8-44CE-9DED-881B844D570E}" type="parTrans" cxnId="{DFBAA924-8CE2-4678-8DA4-C85BF5232C1D}">
      <dgm:prSet/>
      <dgm:spPr/>
      <dgm:t>
        <a:bodyPr/>
        <a:lstStyle/>
        <a:p>
          <a:endParaRPr lang="en-US"/>
        </a:p>
      </dgm:t>
    </dgm:pt>
    <dgm:pt modelId="{0C22F24C-384B-46D1-AD7A-316825CF9B49}" type="sibTrans" cxnId="{DFBAA924-8CE2-4678-8DA4-C85BF5232C1D}">
      <dgm:prSet/>
      <dgm:spPr/>
      <dgm:t>
        <a:bodyPr/>
        <a:lstStyle/>
        <a:p>
          <a:endParaRPr lang="en-US"/>
        </a:p>
      </dgm:t>
    </dgm:pt>
    <dgm:pt modelId="{A8644658-8D41-4F62-AC77-7780AA395FE6}">
      <dgm:prSet/>
      <dgm:spPr/>
      <dgm:t>
        <a:bodyPr/>
        <a:lstStyle/>
        <a:p>
          <a:r>
            <a:rPr lang="en-GB"/>
            <a:t>Research – UEA (Ma), EEF, Norwich Research School, NITE (Ma)</a:t>
          </a:r>
          <a:endParaRPr lang="en-US"/>
        </a:p>
      </dgm:t>
    </dgm:pt>
    <dgm:pt modelId="{A6040189-D870-4960-BA1D-A1718035C76B}" type="parTrans" cxnId="{76A68162-2F5A-4E06-AB71-F69E14CD16A1}">
      <dgm:prSet/>
      <dgm:spPr/>
      <dgm:t>
        <a:bodyPr/>
        <a:lstStyle/>
        <a:p>
          <a:endParaRPr lang="en-US"/>
        </a:p>
      </dgm:t>
    </dgm:pt>
    <dgm:pt modelId="{A2399269-2DF5-4A7C-B0C4-BE131D37D33B}" type="sibTrans" cxnId="{76A68162-2F5A-4E06-AB71-F69E14CD16A1}">
      <dgm:prSet/>
      <dgm:spPr/>
      <dgm:t>
        <a:bodyPr/>
        <a:lstStyle/>
        <a:p>
          <a:endParaRPr lang="en-US"/>
        </a:p>
      </dgm:t>
    </dgm:pt>
    <dgm:pt modelId="{B9BDA05A-40F5-4F86-8794-3FC022B21BE7}">
      <dgm:prSet/>
      <dgm:spPr/>
      <dgm:t>
        <a:bodyPr/>
        <a:lstStyle/>
        <a:p>
          <a:r>
            <a:rPr lang="en-GB"/>
            <a:t>Other Qualifications – Apple Learning Coach,  Coaching Professional, TDT Professional leadership</a:t>
          </a:r>
          <a:endParaRPr lang="en-US"/>
        </a:p>
      </dgm:t>
    </dgm:pt>
    <dgm:pt modelId="{3E310588-A604-40B8-B600-CAC47AF0F776}" type="parTrans" cxnId="{2656CA48-7EFC-42CB-ABD2-A35494839AF8}">
      <dgm:prSet/>
      <dgm:spPr/>
      <dgm:t>
        <a:bodyPr/>
        <a:lstStyle/>
        <a:p>
          <a:endParaRPr lang="en-US"/>
        </a:p>
      </dgm:t>
    </dgm:pt>
    <dgm:pt modelId="{77958FF9-30F8-443C-8EC1-5A51EE9DC98D}" type="sibTrans" cxnId="{2656CA48-7EFC-42CB-ABD2-A35494839AF8}">
      <dgm:prSet/>
      <dgm:spPr/>
      <dgm:t>
        <a:bodyPr/>
        <a:lstStyle/>
        <a:p>
          <a:endParaRPr lang="en-US"/>
        </a:p>
      </dgm:t>
    </dgm:pt>
    <dgm:pt modelId="{5F82A9BE-7270-45F8-B144-00D71B9A16ED}">
      <dgm:prSet/>
      <dgm:spPr/>
      <dgm:t>
        <a:bodyPr/>
        <a:lstStyle/>
        <a:p>
          <a:r>
            <a:rPr lang="en-GB"/>
            <a:t>Don't forget Assessment – if you love data opportunities here too!</a:t>
          </a:r>
          <a:endParaRPr lang="en-US"/>
        </a:p>
      </dgm:t>
    </dgm:pt>
    <dgm:pt modelId="{5A586DF7-51BD-421F-B127-00E2AED02FAA}" type="parTrans" cxnId="{12289C83-B5B7-4FF7-AE81-9261F37E2297}">
      <dgm:prSet/>
      <dgm:spPr/>
      <dgm:t>
        <a:bodyPr/>
        <a:lstStyle/>
        <a:p>
          <a:endParaRPr lang="en-US"/>
        </a:p>
      </dgm:t>
    </dgm:pt>
    <dgm:pt modelId="{CFB3530C-F612-4D4A-BCAD-58D547B476D3}" type="sibTrans" cxnId="{12289C83-B5B7-4FF7-AE81-9261F37E2297}">
      <dgm:prSet/>
      <dgm:spPr/>
      <dgm:t>
        <a:bodyPr/>
        <a:lstStyle/>
        <a:p>
          <a:endParaRPr lang="en-US"/>
        </a:p>
      </dgm:t>
    </dgm:pt>
    <dgm:pt modelId="{B61363E9-2197-491B-AEE9-89F259F6E5E6}">
      <dgm:prSet/>
      <dgm:spPr/>
      <dgm:t>
        <a:bodyPr/>
        <a:lstStyle/>
        <a:p>
          <a:r>
            <a:rPr lang="en-GB"/>
            <a:t>Exam co-ordination and Timetable creator. </a:t>
          </a:r>
          <a:endParaRPr lang="en-US"/>
        </a:p>
      </dgm:t>
    </dgm:pt>
    <dgm:pt modelId="{B4173F29-1FAD-478D-9694-06982BED8BAB}" type="parTrans" cxnId="{3ABE4AC7-3C01-4646-BEF4-9EE75DBFD935}">
      <dgm:prSet/>
      <dgm:spPr/>
      <dgm:t>
        <a:bodyPr/>
        <a:lstStyle/>
        <a:p>
          <a:endParaRPr lang="en-US"/>
        </a:p>
      </dgm:t>
    </dgm:pt>
    <dgm:pt modelId="{F6079D8D-AAD0-46D8-8D81-51573880D8EB}" type="sibTrans" cxnId="{3ABE4AC7-3C01-4646-BEF4-9EE75DBFD935}">
      <dgm:prSet/>
      <dgm:spPr/>
      <dgm:t>
        <a:bodyPr/>
        <a:lstStyle/>
        <a:p>
          <a:endParaRPr lang="en-US"/>
        </a:p>
      </dgm:t>
    </dgm:pt>
    <dgm:pt modelId="{D89A4198-7DCC-4B88-8C97-D32876C32929}" type="pres">
      <dgm:prSet presAssocID="{316F5F62-6F3C-4D73-8225-34438BF5FEA4}" presName="root" presStyleCnt="0">
        <dgm:presLayoutVars>
          <dgm:dir/>
          <dgm:resizeHandles val="exact"/>
        </dgm:presLayoutVars>
      </dgm:prSet>
      <dgm:spPr/>
    </dgm:pt>
    <dgm:pt modelId="{17CD7CB5-1550-4789-A184-FD46A3A23700}" type="pres">
      <dgm:prSet presAssocID="{9D4135CF-B8E5-4683-988B-287014598DB3}" presName="compNode" presStyleCnt="0"/>
      <dgm:spPr/>
    </dgm:pt>
    <dgm:pt modelId="{87C883C9-30A1-450E-B82E-764BF9C4DE64}" type="pres">
      <dgm:prSet presAssocID="{9D4135CF-B8E5-4683-988B-287014598DB3}" presName="bgRect" presStyleLbl="bgShp" presStyleIdx="0" presStyleCnt="6"/>
      <dgm:spPr/>
    </dgm:pt>
    <dgm:pt modelId="{FA307650-F570-4B0B-9E46-29F503997500}" type="pres">
      <dgm:prSet presAssocID="{9D4135CF-B8E5-4683-988B-287014598DB3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1FBD0BC3-32E6-4EF5-AF95-5C53E5C75D88}" type="pres">
      <dgm:prSet presAssocID="{9D4135CF-B8E5-4683-988B-287014598DB3}" presName="spaceRect" presStyleCnt="0"/>
      <dgm:spPr/>
    </dgm:pt>
    <dgm:pt modelId="{643E60AD-86F2-44C0-99F7-229744378988}" type="pres">
      <dgm:prSet presAssocID="{9D4135CF-B8E5-4683-988B-287014598DB3}" presName="parTx" presStyleLbl="revTx" presStyleIdx="0" presStyleCnt="6">
        <dgm:presLayoutVars>
          <dgm:chMax val="0"/>
          <dgm:chPref val="0"/>
        </dgm:presLayoutVars>
      </dgm:prSet>
      <dgm:spPr/>
    </dgm:pt>
    <dgm:pt modelId="{33716126-2B30-4BDB-AA13-B792C7756180}" type="pres">
      <dgm:prSet presAssocID="{90B40539-313F-4421-8610-0F4F65D94A86}" presName="sibTrans" presStyleCnt="0"/>
      <dgm:spPr/>
    </dgm:pt>
    <dgm:pt modelId="{AB36E9CB-71AF-48B8-B6D3-93C8B92ECACA}" type="pres">
      <dgm:prSet presAssocID="{3A498D44-A3E1-4A38-B6E0-CF9EDD0FD855}" presName="compNode" presStyleCnt="0"/>
      <dgm:spPr/>
    </dgm:pt>
    <dgm:pt modelId="{9C2BDFC2-5F70-4422-80CD-7F38D7F6EFDB}" type="pres">
      <dgm:prSet presAssocID="{3A498D44-A3E1-4A38-B6E0-CF9EDD0FD855}" presName="bgRect" presStyleLbl="bgShp" presStyleIdx="1" presStyleCnt="6"/>
      <dgm:spPr/>
    </dgm:pt>
    <dgm:pt modelId="{610BC61E-32DA-47FC-B8E8-2757213E82DD}" type="pres">
      <dgm:prSet presAssocID="{3A498D44-A3E1-4A38-B6E0-CF9EDD0FD855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A84C8109-5EB8-4F97-AC1C-C8BA9F52A0BA}" type="pres">
      <dgm:prSet presAssocID="{3A498D44-A3E1-4A38-B6E0-CF9EDD0FD855}" presName="spaceRect" presStyleCnt="0"/>
      <dgm:spPr/>
    </dgm:pt>
    <dgm:pt modelId="{607FF6FE-1B28-4349-AFB5-4C41B8FAB48C}" type="pres">
      <dgm:prSet presAssocID="{3A498D44-A3E1-4A38-B6E0-CF9EDD0FD855}" presName="parTx" presStyleLbl="revTx" presStyleIdx="1" presStyleCnt="6">
        <dgm:presLayoutVars>
          <dgm:chMax val="0"/>
          <dgm:chPref val="0"/>
        </dgm:presLayoutVars>
      </dgm:prSet>
      <dgm:spPr/>
    </dgm:pt>
    <dgm:pt modelId="{9430EAD0-8649-455B-95D3-BCAA279C1E11}" type="pres">
      <dgm:prSet presAssocID="{0C22F24C-384B-46D1-AD7A-316825CF9B49}" presName="sibTrans" presStyleCnt="0"/>
      <dgm:spPr/>
    </dgm:pt>
    <dgm:pt modelId="{C5EDDA36-532E-489A-BCE4-131E98FC78C8}" type="pres">
      <dgm:prSet presAssocID="{A8644658-8D41-4F62-AC77-7780AA395FE6}" presName="compNode" presStyleCnt="0"/>
      <dgm:spPr/>
    </dgm:pt>
    <dgm:pt modelId="{FD493E19-F35E-414F-B1DB-4B5CE04EB362}" type="pres">
      <dgm:prSet presAssocID="{A8644658-8D41-4F62-AC77-7780AA395FE6}" presName="bgRect" presStyleLbl="bgShp" presStyleIdx="2" presStyleCnt="6"/>
      <dgm:spPr/>
    </dgm:pt>
    <dgm:pt modelId="{2F75353D-54CF-4809-9E02-111ABFE4BE04}" type="pres">
      <dgm:prSet presAssocID="{A8644658-8D41-4F62-AC77-7780AA395FE6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5C6D1836-6798-499D-9FC4-6595783701D3}" type="pres">
      <dgm:prSet presAssocID="{A8644658-8D41-4F62-AC77-7780AA395FE6}" presName="spaceRect" presStyleCnt="0"/>
      <dgm:spPr/>
    </dgm:pt>
    <dgm:pt modelId="{097A3FBD-5136-4402-8D41-0372BBE8FFA8}" type="pres">
      <dgm:prSet presAssocID="{A8644658-8D41-4F62-AC77-7780AA395FE6}" presName="parTx" presStyleLbl="revTx" presStyleIdx="2" presStyleCnt="6">
        <dgm:presLayoutVars>
          <dgm:chMax val="0"/>
          <dgm:chPref val="0"/>
        </dgm:presLayoutVars>
      </dgm:prSet>
      <dgm:spPr/>
    </dgm:pt>
    <dgm:pt modelId="{AF0AC650-4CF8-42A5-8764-A331376D9413}" type="pres">
      <dgm:prSet presAssocID="{A2399269-2DF5-4A7C-B0C4-BE131D37D33B}" presName="sibTrans" presStyleCnt="0"/>
      <dgm:spPr/>
    </dgm:pt>
    <dgm:pt modelId="{ADB3325A-8DEF-4544-94ED-1FF4737EC98F}" type="pres">
      <dgm:prSet presAssocID="{B9BDA05A-40F5-4F86-8794-3FC022B21BE7}" presName="compNode" presStyleCnt="0"/>
      <dgm:spPr/>
    </dgm:pt>
    <dgm:pt modelId="{3C6DDF30-244F-4844-AC86-6FA81D9C8A2D}" type="pres">
      <dgm:prSet presAssocID="{B9BDA05A-40F5-4F86-8794-3FC022B21BE7}" presName="bgRect" presStyleLbl="bgShp" presStyleIdx="3" presStyleCnt="6"/>
      <dgm:spPr/>
    </dgm:pt>
    <dgm:pt modelId="{B611DC02-EE50-484F-8F25-28850D44F30C}" type="pres">
      <dgm:prSet presAssocID="{B9BDA05A-40F5-4F86-8794-3FC022B21BE7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pple"/>
        </a:ext>
      </dgm:extLst>
    </dgm:pt>
    <dgm:pt modelId="{BC832555-3FD9-44F3-8EE4-C6E178048AD1}" type="pres">
      <dgm:prSet presAssocID="{B9BDA05A-40F5-4F86-8794-3FC022B21BE7}" presName="spaceRect" presStyleCnt="0"/>
      <dgm:spPr/>
    </dgm:pt>
    <dgm:pt modelId="{21CA4FEF-2B2D-41B2-AABD-77D814AFADF8}" type="pres">
      <dgm:prSet presAssocID="{B9BDA05A-40F5-4F86-8794-3FC022B21BE7}" presName="parTx" presStyleLbl="revTx" presStyleIdx="3" presStyleCnt="6">
        <dgm:presLayoutVars>
          <dgm:chMax val="0"/>
          <dgm:chPref val="0"/>
        </dgm:presLayoutVars>
      </dgm:prSet>
      <dgm:spPr/>
    </dgm:pt>
    <dgm:pt modelId="{BEEFB0FD-7E8E-4E05-8637-14D8BE1E40EB}" type="pres">
      <dgm:prSet presAssocID="{77958FF9-30F8-443C-8EC1-5A51EE9DC98D}" presName="sibTrans" presStyleCnt="0"/>
      <dgm:spPr/>
    </dgm:pt>
    <dgm:pt modelId="{FB2120B3-2D78-4D61-BCE0-62BE00F49147}" type="pres">
      <dgm:prSet presAssocID="{5F82A9BE-7270-45F8-B144-00D71B9A16ED}" presName="compNode" presStyleCnt="0"/>
      <dgm:spPr/>
    </dgm:pt>
    <dgm:pt modelId="{A5853034-0EB8-462A-BC67-33EDF46F4FFE}" type="pres">
      <dgm:prSet presAssocID="{5F82A9BE-7270-45F8-B144-00D71B9A16ED}" presName="bgRect" presStyleLbl="bgShp" presStyleIdx="4" presStyleCnt="6"/>
      <dgm:spPr/>
    </dgm:pt>
    <dgm:pt modelId="{DD32F407-3AE3-4DAF-AE0E-47249F3F94B6}" type="pres">
      <dgm:prSet presAssocID="{5F82A9BE-7270-45F8-B144-00D71B9A16ED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gel Face Outline"/>
        </a:ext>
      </dgm:extLst>
    </dgm:pt>
    <dgm:pt modelId="{847A6364-E4A0-4729-9283-9E2712162424}" type="pres">
      <dgm:prSet presAssocID="{5F82A9BE-7270-45F8-B144-00D71B9A16ED}" presName="spaceRect" presStyleCnt="0"/>
      <dgm:spPr/>
    </dgm:pt>
    <dgm:pt modelId="{13ED20DD-B4A2-4DD1-9956-B5D14F6C268F}" type="pres">
      <dgm:prSet presAssocID="{5F82A9BE-7270-45F8-B144-00D71B9A16ED}" presName="parTx" presStyleLbl="revTx" presStyleIdx="4" presStyleCnt="6">
        <dgm:presLayoutVars>
          <dgm:chMax val="0"/>
          <dgm:chPref val="0"/>
        </dgm:presLayoutVars>
      </dgm:prSet>
      <dgm:spPr/>
    </dgm:pt>
    <dgm:pt modelId="{FA68F59C-590D-4A3A-AEF8-EFCDF3E7FB33}" type="pres">
      <dgm:prSet presAssocID="{CFB3530C-F612-4D4A-BCAD-58D547B476D3}" presName="sibTrans" presStyleCnt="0"/>
      <dgm:spPr/>
    </dgm:pt>
    <dgm:pt modelId="{B6B59CBC-F94A-41E2-A2C7-F1E77E22EA76}" type="pres">
      <dgm:prSet presAssocID="{B61363E9-2197-491B-AEE9-89F259F6E5E6}" presName="compNode" presStyleCnt="0"/>
      <dgm:spPr/>
    </dgm:pt>
    <dgm:pt modelId="{835087F3-F69B-45CF-AB4F-E7EDC14975C0}" type="pres">
      <dgm:prSet presAssocID="{B61363E9-2197-491B-AEE9-89F259F6E5E6}" presName="bgRect" presStyleLbl="bgShp" presStyleIdx="5" presStyleCnt="6"/>
      <dgm:spPr/>
    </dgm:pt>
    <dgm:pt modelId="{EAE1A039-80A6-4E3F-AB5D-F87F7A999D8F}" type="pres">
      <dgm:prSet presAssocID="{B61363E9-2197-491B-AEE9-89F259F6E5E6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thly calendar"/>
        </a:ext>
      </dgm:extLst>
    </dgm:pt>
    <dgm:pt modelId="{4BA32F48-89E4-4DE0-9CEE-1828A8BB42B8}" type="pres">
      <dgm:prSet presAssocID="{B61363E9-2197-491B-AEE9-89F259F6E5E6}" presName="spaceRect" presStyleCnt="0"/>
      <dgm:spPr/>
    </dgm:pt>
    <dgm:pt modelId="{DF0E82A7-683E-419C-9DAF-915AB1C9E454}" type="pres">
      <dgm:prSet presAssocID="{B61363E9-2197-491B-AEE9-89F259F6E5E6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B333161D-B4DC-4440-A69C-F33FE85D03F7}" type="presOf" srcId="{9D4135CF-B8E5-4683-988B-287014598DB3}" destId="{643E60AD-86F2-44C0-99F7-229744378988}" srcOrd="0" destOrd="0" presId="urn:microsoft.com/office/officeart/2018/2/layout/IconVerticalSolidList"/>
    <dgm:cxn modelId="{DFBAA924-8CE2-4678-8DA4-C85BF5232C1D}" srcId="{316F5F62-6F3C-4D73-8225-34438BF5FEA4}" destId="{3A498D44-A3E1-4A38-B6E0-CF9EDD0FD855}" srcOrd="1" destOrd="0" parTransId="{8783EFA3-B0B8-44CE-9DED-881B844D570E}" sibTransId="{0C22F24C-384B-46D1-AD7A-316825CF9B49}"/>
    <dgm:cxn modelId="{76A68162-2F5A-4E06-AB71-F69E14CD16A1}" srcId="{316F5F62-6F3C-4D73-8225-34438BF5FEA4}" destId="{A8644658-8D41-4F62-AC77-7780AA395FE6}" srcOrd="2" destOrd="0" parTransId="{A6040189-D870-4960-BA1D-A1718035C76B}" sibTransId="{A2399269-2DF5-4A7C-B0C4-BE131D37D33B}"/>
    <dgm:cxn modelId="{2656CA48-7EFC-42CB-ABD2-A35494839AF8}" srcId="{316F5F62-6F3C-4D73-8225-34438BF5FEA4}" destId="{B9BDA05A-40F5-4F86-8794-3FC022B21BE7}" srcOrd="3" destOrd="0" parTransId="{3E310588-A604-40B8-B600-CAC47AF0F776}" sibTransId="{77958FF9-30F8-443C-8EC1-5A51EE9DC98D}"/>
    <dgm:cxn modelId="{D2FB8649-8C73-4781-9E4C-F97BBB2F923F}" type="presOf" srcId="{316F5F62-6F3C-4D73-8225-34438BF5FEA4}" destId="{D89A4198-7DCC-4B88-8C97-D32876C32929}" srcOrd="0" destOrd="0" presId="urn:microsoft.com/office/officeart/2018/2/layout/IconVerticalSolidList"/>
    <dgm:cxn modelId="{CDF01B6E-309A-41B2-877F-5FAE7E2C3849}" type="presOf" srcId="{5F82A9BE-7270-45F8-B144-00D71B9A16ED}" destId="{13ED20DD-B4A2-4DD1-9956-B5D14F6C268F}" srcOrd="0" destOrd="0" presId="urn:microsoft.com/office/officeart/2018/2/layout/IconVerticalSolidList"/>
    <dgm:cxn modelId="{8B97986F-3B2C-4D57-AB5D-538DF6752002}" type="presOf" srcId="{B61363E9-2197-491B-AEE9-89F259F6E5E6}" destId="{DF0E82A7-683E-419C-9DAF-915AB1C9E454}" srcOrd="0" destOrd="0" presId="urn:microsoft.com/office/officeart/2018/2/layout/IconVerticalSolidList"/>
    <dgm:cxn modelId="{12289C83-B5B7-4FF7-AE81-9261F37E2297}" srcId="{316F5F62-6F3C-4D73-8225-34438BF5FEA4}" destId="{5F82A9BE-7270-45F8-B144-00D71B9A16ED}" srcOrd="4" destOrd="0" parTransId="{5A586DF7-51BD-421F-B127-00E2AED02FAA}" sibTransId="{CFB3530C-F612-4D4A-BCAD-58D547B476D3}"/>
    <dgm:cxn modelId="{A93BC68F-E04D-451F-9E4F-2C3981536C27}" type="presOf" srcId="{B9BDA05A-40F5-4F86-8794-3FC022B21BE7}" destId="{21CA4FEF-2B2D-41B2-AABD-77D814AFADF8}" srcOrd="0" destOrd="0" presId="urn:microsoft.com/office/officeart/2018/2/layout/IconVerticalSolidList"/>
    <dgm:cxn modelId="{3ABE4AC7-3C01-4646-BEF4-9EE75DBFD935}" srcId="{316F5F62-6F3C-4D73-8225-34438BF5FEA4}" destId="{B61363E9-2197-491B-AEE9-89F259F6E5E6}" srcOrd="5" destOrd="0" parTransId="{B4173F29-1FAD-478D-9694-06982BED8BAB}" sibTransId="{F6079D8D-AAD0-46D8-8D81-51573880D8EB}"/>
    <dgm:cxn modelId="{8198F5D2-A90B-4B59-90F5-0BA18F39AE09}" type="presOf" srcId="{A8644658-8D41-4F62-AC77-7780AA395FE6}" destId="{097A3FBD-5136-4402-8D41-0372BBE8FFA8}" srcOrd="0" destOrd="0" presId="urn:microsoft.com/office/officeart/2018/2/layout/IconVerticalSolidList"/>
    <dgm:cxn modelId="{18BD9ED6-9024-4C2A-AFE6-F7E8A5F999E8}" type="presOf" srcId="{3A498D44-A3E1-4A38-B6E0-CF9EDD0FD855}" destId="{607FF6FE-1B28-4349-AFB5-4C41B8FAB48C}" srcOrd="0" destOrd="0" presId="urn:microsoft.com/office/officeart/2018/2/layout/IconVerticalSolidList"/>
    <dgm:cxn modelId="{A8C8D6F4-7C65-4FFF-92B6-F5CD642033DF}" srcId="{316F5F62-6F3C-4D73-8225-34438BF5FEA4}" destId="{9D4135CF-B8E5-4683-988B-287014598DB3}" srcOrd="0" destOrd="0" parTransId="{E0F5C415-9954-4278-97D2-A4C0B096CEFF}" sibTransId="{90B40539-313F-4421-8610-0F4F65D94A86}"/>
    <dgm:cxn modelId="{F26C10AD-7EEB-476F-9409-9CC7BD237E33}" type="presParOf" srcId="{D89A4198-7DCC-4B88-8C97-D32876C32929}" destId="{17CD7CB5-1550-4789-A184-FD46A3A23700}" srcOrd="0" destOrd="0" presId="urn:microsoft.com/office/officeart/2018/2/layout/IconVerticalSolidList"/>
    <dgm:cxn modelId="{CBE5E0B2-840C-4093-ABDA-EE5B9503CE90}" type="presParOf" srcId="{17CD7CB5-1550-4789-A184-FD46A3A23700}" destId="{87C883C9-30A1-450E-B82E-764BF9C4DE64}" srcOrd="0" destOrd="0" presId="urn:microsoft.com/office/officeart/2018/2/layout/IconVerticalSolidList"/>
    <dgm:cxn modelId="{5B890B6A-69C4-454E-93C4-E5D1A5AF9C98}" type="presParOf" srcId="{17CD7CB5-1550-4789-A184-FD46A3A23700}" destId="{FA307650-F570-4B0B-9E46-29F503997500}" srcOrd="1" destOrd="0" presId="urn:microsoft.com/office/officeart/2018/2/layout/IconVerticalSolidList"/>
    <dgm:cxn modelId="{0C9F860E-5F30-4730-89B3-BEF3D09E826B}" type="presParOf" srcId="{17CD7CB5-1550-4789-A184-FD46A3A23700}" destId="{1FBD0BC3-32E6-4EF5-AF95-5C53E5C75D88}" srcOrd="2" destOrd="0" presId="urn:microsoft.com/office/officeart/2018/2/layout/IconVerticalSolidList"/>
    <dgm:cxn modelId="{39BAFC85-AA29-4E29-BBB0-61800BE52E0C}" type="presParOf" srcId="{17CD7CB5-1550-4789-A184-FD46A3A23700}" destId="{643E60AD-86F2-44C0-99F7-229744378988}" srcOrd="3" destOrd="0" presId="urn:microsoft.com/office/officeart/2018/2/layout/IconVerticalSolidList"/>
    <dgm:cxn modelId="{FA8290B4-DC4D-4883-9CE0-A1570CBD0A5B}" type="presParOf" srcId="{D89A4198-7DCC-4B88-8C97-D32876C32929}" destId="{33716126-2B30-4BDB-AA13-B792C7756180}" srcOrd="1" destOrd="0" presId="urn:microsoft.com/office/officeart/2018/2/layout/IconVerticalSolidList"/>
    <dgm:cxn modelId="{20B06C63-C125-4711-9305-7E47085C8736}" type="presParOf" srcId="{D89A4198-7DCC-4B88-8C97-D32876C32929}" destId="{AB36E9CB-71AF-48B8-B6D3-93C8B92ECACA}" srcOrd="2" destOrd="0" presId="urn:microsoft.com/office/officeart/2018/2/layout/IconVerticalSolidList"/>
    <dgm:cxn modelId="{05BC89C6-7BC0-4A60-808E-029C11969450}" type="presParOf" srcId="{AB36E9CB-71AF-48B8-B6D3-93C8B92ECACA}" destId="{9C2BDFC2-5F70-4422-80CD-7F38D7F6EFDB}" srcOrd="0" destOrd="0" presId="urn:microsoft.com/office/officeart/2018/2/layout/IconVerticalSolidList"/>
    <dgm:cxn modelId="{AFF5062D-FEE7-4EC9-B4FA-F69ED8EA5DEF}" type="presParOf" srcId="{AB36E9CB-71AF-48B8-B6D3-93C8B92ECACA}" destId="{610BC61E-32DA-47FC-B8E8-2757213E82DD}" srcOrd="1" destOrd="0" presId="urn:microsoft.com/office/officeart/2018/2/layout/IconVerticalSolidList"/>
    <dgm:cxn modelId="{4BAE9C43-1A1E-4FB2-856A-455D4CC3D69E}" type="presParOf" srcId="{AB36E9CB-71AF-48B8-B6D3-93C8B92ECACA}" destId="{A84C8109-5EB8-4F97-AC1C-C8BA9F52A0BA}" srcOrd="2" destOrd="0" presId="urn:microsoft.com/office/officeart/2018/2/layout/IconVerticalSolidList"/>
    <dgm:cxn modelId="{FBD148BB-CEAD-4CDF-8023-63818C68B945}" type="presParOf" srcId="{AB36E9CB-71AF-48B8-B6D3-93C8B92ECACA}" destId="{607FF6FE-1B28-4349-AFB5-4C41B8FAB48C}" srcOrd="3" destOrd="0" presId="urn:microsoft.com/office/officeart/2018/2/layout/IconVerticalSolidList"/>
    <dgm:cxn modelId="{1E6BB236-0005-460D-AB56-E53F5263A7B2}" type="presParOf" srcId="{D89A4198-7DCC-4B88-8C97-D32876C32929}" destId="{9430EAD0-8649-455B-95D3-BCAA279C1E11}" srcOrd="3" destOrd="0" presId="urn:microsoft.com/office/officeart/2018/2/layout/IconVerticalSolidList"/>
    <dgm:cxn modelId="{89883DBB-E217-4F5E-8018-45DBBAFF442B}" type="presParOf" srcId="{D89A4198-7DCC-4B88-8C97-D32876C32929}" destId="{C5EDDA36-532E-489A-BCE4-131E98FC78C8}" srcOrd="4" destOrd="0" presId="urn:microsoft.com/office/officeart/2018/2/layout/IconVerticalSolidList"/>
    <dgm:cxn modelId="{690AB157-BAC6-4036-BB56-CED4512F4F52}" type="presParOf" srcId="{C5EDDA36-532E-489A-BCE4-131E98FC78C8}" destId="{FD493E19-F35E-414F-B1DB-4B5CE04EB362}" srcOrd="0" destOrd="0" presId="urn:microsoft.com/office/officeart/2018/2/layout/IconVerticalSolidList"/>
    <dgm:cxn modelId="{5920114B-E53F-4616-93CF-480B06190ABC}" type="presParOf" srcId="{C5EDDA36-532E-489A-BCE4-131E98FC78C8}" destId="{2F75353D-54CF-4809-9E02-111ABFE4BE04}" srcOrd="1" destOrd="0" presId="urn:microsoft.com/office/officeart/2018/2/layout/IconVerticalSolidList"/>
    <dgm:cxn modelId="{CC20DD58-467D-4791-8D0E-E162A6C115CF}" type="presParOf" srcId="{C5EDDA36-532E-489A-BCE4-131E98FC78C8}" destId="{5C6D1836-6798-499D-9FC4-6595783701D3}" srcOrd="2" destOrd="0" presId="urn:microsoft.com/office/officeart/2018/2/layout/IconVerticalSolidList"/>
    <dgm:cxn modelId="{D97A4BBE-5B06-40BB-86BB-ACDFC3184FE4}" type="presParOf" srcId="{C5EDDA36-532E-489A-BCE4-131E98FC78C8}" destId="{097A3FBD-5136-4402-8D41-0372BBE8FFA8}" srcOrd="3" destOrd="0" presId="urn:microsoft.com/office/officeart/2018/2/layout/IconVerticalSolidList"/>
    <dgm:cxn modelId="{53BBD70F-727F-4538-915A-93969D8A0459}" type="presParOf" srcId="{D89A4198-7DCC-4B88-8C97-D32876C32929}" destId="{AF0AC650-4CF8-42A5-8764-A331376D9413}" srcOrd="5" destOrd="0" presId="urn:microsoft.com/office/officeart/2018/2/layout/IconVerticalSolidList"/>
    <dgm:cxn modelId="{4E905781-B055-4744-851A-74D827333611}" type="presParOf" srcId="{D89A4198-7DCC-4B88-8C97-D32876C32929}" destId="{ADB3325A-8DEF-4544-94ED-1FF4737EC98F}" srcOrd="6" destOrd="0" presId="urn:microsoft.com/office/officeart/2018/2/layout/IconVerticalSolidList"/>
    <dgm:cxn modelId="{75BED465-9C69-43EA-A118-4598DB9DC6EC}" type="presParOf" srcId="{ADB3325A-8DEF-4544-94ED-1FF4737EC98F}" destId="{3C6DDF30-244F-4844-AC86-6FA81D9C8A2D}" srcOrd="0" destOrd="0" presId="urn:microsoft.com/office/officeart/2018/2/layout/IconVerticalSolidList"/>
    <dgm:cxn modelId="{CF1C3B38-14AC-4FB7-A99D-9B6418BBF611}" type="presParOf" srcId="{ADB3325A-8DEF-4544-94ED-1FF4737EC98F}" destId="{B611DC02-EE50-484F-8F25-28850D44F30C}" srcOrd="1" destOrd="0" presId="urn:microsoft.com/office/officeart/2018/2/layout/IconVerticalSolidList"/>
    <dgm:cxn modelId="{1B6115CA-4E44-41FE-B667-B54F8FE64CB6}" type="presParOf" srcId="{ADB3325A-8DEF-4544-94ED-1FF4737EC98F}" destId="{BC832555-3FD9-44F3-8EE4-C6E178048AD1}" srcOrd="2" destOrd="0" presId="urn:microsoft.com/office/officeart/2018/2/layout/IconVerticalSolidList"/>
    <dgm:cxn modelId="{43955EDC-EE41-4D47-B614-5155CBE1F69A}" type="presParOf" srcId="{ADB3325A-8DEF-4544-94ED-1FF4737EC98F}" destId="{21CA4FEF-2B2D-41B2-AABD-77D814AFADF8}" srcOrd="3" destOrd="0" presId="urn:microsoft.com/office/officeart/2018/2/layout/IconVerticalSolidList"/>
    <dgm:cxn modelId="{F00F2154-B163-430C-93BF-805F5823FEB0}" type="presParOf" srcId="{D89A4198-7DCC-4B88-8C97-D32876C32929}" destId="{BEEFB0FD-7E8E-4E05-8637-14D8BE1E40EB}" srcOrd="7" destOrd="0" presId="urn:microsoft.com/office/officeart/2018/2/layout/IconVerticalSolidList"/>
    <dgm:cxn modelId="{C5FD655E-E81D-4677-97C8-A0A737CCEC4D}" type="presParOf" srcId="{D89A4198-7DCC-4B88-8C97-D32876C32929}" destId="{FB2120B3-2D78-4D61-BCE0-62BE00F49147}" srcOrd="8" destOrd="0" presId="urn:microsoft.com/office/officeart/2018/2/layout/IconVerticalSolidList"/>
    <dgm:cxn modelId="{12C47C70-8210-4B3F-A2CA-7BBFC33899C7}" type="presParOf" srcId="{FB2120B3-2D78-4D61-BCE0-62BE00F49147}" destId="{A5853034-0EB8-462A-BC67-33EDF46F4FFE}" srcOrd="0" destOrd="0" presId="urn:microsoft.com/office/officeart/2018/2/layout/IconVerticalSolidList"/>
    <dgm:cxn modelId="{69D5526B-C07A-4351-B912-9842CEAF5488}" type="presParOf" srcId="{FB2120B3-2D78-4D61-BCE0-62BE00F49147}" destId="{DD32F407-3AE3-4DAF-AE0E-47249F3F94B6}" srcOrd="1" destOrd="0" presId="urn:microsoft.com/office/officeart/2018/2/layout/IconVerticalSolidList"/>
    <dgm:cxn modelId="{AE7EB310-C45E-4B4A-A980-40EA00AA6DFF}" type="presParOf" srcId="{FB2120B3-2D78-4D61-BCE0-62BE00F49147}" destId="{847A6364-E4A0-4729-9283-9E2712162424}" srcOrd="2" destOrd="0" presId="urn:microsoft.com/office/officeart/2018/2/layout/IconVerticalSolidList"/>
    <dgm:cxn modelId="{80F62065-B8FF-4678-A0A7-0805B1835379}" type="presParOf" srcId="{FB2120B3-2D78-4D61-BCE0-62BE00F49147}" destId="{13ED20DD-B4A2-4DD1-9956-B5D14F6C268F}" srcOrd="3" destOrd="0" presId="urn:microsoft.com/office/officeart/2018/2/layout/IconVerticalSolidList"/>
    <dgm:cxn modelId="{593F10A1-B3FD-4F58-B67F-3BCDBDDEB91C}" type="presParOf" srcId="{D89A4198-7DCC-4B88-8C97-D32876C32929}" destId="{FA68F59C-590D-4A3A-AEF8-EFCDF3E7FB33}" srcOrd="9" destOrd="0" presId="urn:microsoft.com/office/officeart/2018/2/layout/IconVerticalSolidList"/>
    <dgm:cxn modelId="{8DB93F9E-062C-4FFD-88D1-5188F4C009BB}" type="presParOf" srcId="{D89A4198-7DCC-4B88-8C97-D32876C32929}" destId="{B6B59CBC-F94A-41E2-A2C7-F1E77E22EA76}" srcOrd="10" destOrd="0" presId="urn:microsoft.com/office/officeart/2018/2/layout/IconVerticalSolidList"/>
    <dgm:cxn modelId="{A2354586-4492-4275-89BF-47A290870D20}" type="presParOf" srcId="{B6B59CBC-F94A-41E2-A2C7-F1E77E22EA76}" destId="{835087F3-F69B-45CF-AB4F-E7EDC14975C0}" srcOrd="0" destOrd="0" presId="urn:microsoft.com/office/officeart/2018/2/layout/IconVerticalSolidList"/>
    <dgm:cxn modelId="{CF3B8B89-CC8E-4535-BB23-83111C1C8671}" type="presParOf" srcId="{B6B59CBC-F94A-41E2-A2C7-F1E77E22EA76}" destId="{EAE1A039-80A6-4E3F-AB5D-F87F7A999D8F}" srcOrd="1" destOrd="0" presId="urn:microsoft.com/office/officeart/2018/2/layout/IconVerticalSolidList"/>
    <dgm:cxn modelId="{00AB71D2-0BF7-4E9B-B802-08B0B33BC359}" type="presParOf" srcId="{B6B59CBC-F94A-41E2-A2C7-F1E77E22EA76}" destId="{4BA32F48-89E4-4DE0-9CEE-1828A8BB42B8}" srcOrd="2" destOrd="0" presId="urn:microsoft.com/office/officeart/2018/2/layout/IconVerticalSolidList"/>
    <dgm:cxn modelId="{71CE6050-3BD4-418C-9543-02C5B4912862}" type="presParOf" srcId="{B6B59CBC-F94A-41E2-A2C7-F1E77E22EA76}" destId="{DF0E82A7-683E-419C-9DAF-915AB1C9E45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01F512-73F6-4457-BB51-2A0343F320EA}" type="doc">
      <dgm:prSet loTypeId="urn:microsoft.com/office/officeart/2005/8/layout/process1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B540C02-812A-4EB0-BAE2-5863B63B7F93}">
      <dgm:prSet/>
      <dgm:spPr/>
      <dgm:t>
        <a:bodyPr/>
        <a:lstStyle/>
        <a:p>
          <a:r>
            <a:rPr lang="en-GB" dirty="0"/>
            <a:t>HEI</a:t>
          </a:r>
          <a:endParaRPr lang="en-US" dirty="0"/>
        </a:p>
      </dgm:t>
    </dgm:pt>
    <dgm:pt modelId="{31790454-829D-4BB6-92A7-55FB4C364C49}" type="parTrans" cxnId="{D5ADC714-49E9-4F98-9454-497B6C17F1F6}">
      <dgm:prSet/>
      <dgm:spPr/>
      <dgm:t>
        <a:bodyPr/>
        <a:lstStyle/>
        <a:p>
          <a:endParaRPr lang="en-US"/>
        </a:p>
      </dgm:t>
    </dgm:pt>
    <dgm:pt modelId="{ED492BF6-5315-4C45-B11E-EDB66E648025}" type="sibTrans" cxnId="{D5ADC714-49E9-4F98-9454-497B6C17F1F6}">
      <dgm:prSet/>
      <dgm:spPr/>
      <dgm:t>
        <a:bodyPr/>
        <a:lstStyle/>
        <a:p>
          <a:endParaRPr lang="en-US"/>
        </a:p>
      </dgm:t>
    </dgm:pt>
    <dgm:pt modelId="{D913CC67-D8B2-4553-8339-9753A4422008}">
      <dgm:prSet/>
      <dgm:spPr/>
      <dgm:t>
        <a:bodyPr/>
        <a:lstStyle/>
        <a:p>
          <a:r>
            <a:rPr lang="en-GB" dirty="0"/>
            <a:t>SCITT</a:t>
          </a:r>
          <a:endParaRPr lang="en-US" dirty="0"/>
        </a:p>
      </dgm:t>
    </dgm:pt>
    <dgm:pt modelId="{9027F97F-3B3F-4048-97AB-640468D7ABB5}" type="parTrans" cxnId="{28DC4446-6AAE-4971-9C76-1338B0A3DA23}">
      <dgm:prSet/>
      <dgm:spPr/>
      <dgm:t>
        <a:bodyPr/>
        <a:lstStyle/>
        <a:p>
          <a:endParaRPr lang="en-US"/>
        </a:p>
      </dgm:t>
    </dgm:pt>
    <dgm:pt modelId="{C856F96F-0E40-4038-815F-1C237750639B}" type="sibTrans" cxnId="{28DC4446-6AAE-4971-9C76-1338B0A3DA23}">
      <dgm:prSet/>
      <dgm:spPr/>
      <dgm:t>
        <a:bodyPr/>
        <a:lstStyle/>
        <a:p>
          <a:endParaRPr lang="en-US"/>
        </a:p>
      </dgm:t>
    </dgm:pt>
    <dgm:pt modelId="{1129BA41-95AD-45A4-95DE-C0C664E86DD7}">
      <dgm:prSet/>
      <dgm:spPr/>
      <dgm:t>
        <a:bodyPr/>
        <a:lstStyle/>
        <a:p>
          <a:pPr rtl="0"/>
          <a:r>
            <a:rPr lang="en-GB" dirty="0"/>
            <a:t>Apprenticeship</a:t>
          </a:r>
          <a:r>
            <a:rPr lang="en-GB" dirty="0">
              <a:latin typeface="Calibri Light" panose="020F0302020204030204"/>
            </a:rPr>
            <a:t> </a:t>
          </a:r>
          <a:endParaRPr lang="en-US" dirty="0"/>
        </a:p>
      </dgm:t>
    </dgm:pt>
    <dgm:pt modelId="{6312ABBF-7DE7-4B48-8BBB-B8C86EA07601}" type="parTrans" cxnId="{9917AC2E-7351-4705-89EF-71DE3C48EB48}">
      <dgm:prSet/>
      <dgm:spPr/>
      <dgm:t>
        <a:bodyPr/>
        <a:lstStyle/>
        <a:p>
          <a:endParaRPr lang="en-US"/>
        </a:p>
      </dgm:t>
    </dgm:pt>
    <dgm:pt modelId="{82B4C8F0-85E5-40C5-9FD0-A3601E1ACE4B}" type="sibTrans" cxnId="{9917AC2E-7351-4705-89EF-71DE3C48EB48}">
      <dgm:prSet/>
      <dgm:spPr/>
      <dgm:t>
        <a:bodyPr/>
        <a:lstStyle/>
        <a:p>
          <a:endParaRPr lang="en-US" dirty="0"/>
        </a:p>
      </dgm:t>
    </dgm:pt>
    <dgm:pt modelId="{89035545-BB52-45BF-ACFC-27F2F67F5077}">
      <dgm:prSet/>
      <dgm:spPr/>
      <dgm:t>
        <a:bodyPr/>
        <a:lstStyle/>
        <a:p>
          <a:r>
            <a:rPr lang="en-US" dirty="0"/>
            <a:t>Assessment Only</a:t>
          </a:r>
        </a:p>
      </dgm:t>
    </dgm:pt>
    <dgm:pt modelId="{6CE1E78A-415C-45C7-BE65-625CAF402758}" type="parTrans" cxnId="{D8432097-5F5A-43F7-9588-6EB2BC242267}">
      <dgm:prSet/>
      <dgm:spPr/>
      <dgm:t>
        <a:bodyPr/>
        <a:lstStyle/>
        <a:p>
          <a:endParaRPr lang="en-GB"/>
        </a:p>
      </dgm:t>
    </dgm:pt>
    <dgm:pt modelId="{5F2C078B-18DD-4F27-AB82-CA95232F3020}" type="sibTrans" cxnId="{D8432097-5F5A-43F7-9588-6EB2BC242267}">
      <dgm:prSet/>
      <dgm:spPr/>
      <dgm:t>
        <a:bodyPr/>
        <a:lstStyle/>
        <a:p>
          <a:endParaRPr lang="en-GB"/>
        </a:p>
      </dgm:t>
    </dgm:pt>
    <dgm:pt modelId="{A4805AD6-5E61-4334-9655-AF9674C4CEBD}" type="pres">
      <dgm:prSet presAssocID="{9D01F512-73F6-4457-BB51-2A0343F320EA}" presName="Name0" presStyleCnt="0">
        <dgm:presLayoutVars>
          <dgm:dir/>
          <dgm:resizeHandles val="exact"/>
        </dgm:presLayoutVars>
      </dgm:prSet>
      <dgm:spPr/>
    </dgm:pt>
    <dgm:pt modelId="{CA005FC0-E271-4FD8-AA8C-A4E487BD0EFC}" type="pres">
      <dgm:prSet presAssocID="{5B540C02-812A-4EB0-BAE2-5863B63B7F93}" presName="node" presStyleLbl="node1" presStyleIdx="0" presStyleCnt="4" custLinFactNeighborX="-38619" custLinFactNeighborY="-358">
        <dgm:presLayoutVars>
          <dgm:bulletEnabled val="1"/>
        </dgm:presLayoutVars>
      </dgm:prSet>
      <dgm:spPr/>
    </dgm:pt>
    <dgm:pt modelId="{3DA45576-AC7A-4CFE-B12A-2D4C843989A7}" type="pres">
      <dgm:prSet presAssocID="{ED492BF6-5315-4C45-B11E-EDB66E648025}" presName="sibTrans" presStyleLbl="sibTrans2D1" presStyleIdx="0" presStyleCnt="3" custLinFactY="-153778" custLinFactNeighborX="22962" custLinFactNeighborY="-200000"/>
      <dgm:spPr/>
    </dgm:pt>
    <dgm:pt modelId="{1A7F02F4-5274-4FBD-9810-2246E68B302F}" type="pres">
      <dgm:prSet presAssocID="{ED492BF6-5315-4C45-B11E-EDB66E648025}" presName="connectorText" presStyleLbl="sibTrans2D1" presStyleIdx="0" presStyleCnt="3"/>
      <dgm:spPr/>
    </dgm:pt>
    <dgm:pt modelId="{7932B74B-0CDF-41D1-8386-7435A3A277E3}" type="pres">
      <dgm:prSet presAssocID="{D913CC67-D8B2-4553-8339-9753A4422008}" presName="node" presStyleLbl="node1" presStyleIdx="1" presStyleCnt="4" custLinFactNeighborX="6711" custLinFactNeighborY="-1860">
        <dgm:presLayoutVars>
          <dgm:bulletEnabled val="1"/>
        </dgm:presLayoutVars>
      </dgm:prSet>
      <dgm:spPr/>
    </dgm:pt>
    <dgm:pt modelId="{90983A41-6FC3-4B9C-9BAE-BD47874725D2}" type="pres">
      <dgm:prSet presAssocID="{C856F96F-0E40-4038-815F-1C237750639B}" presName="sibTrans" presStyleLbl="sibTrans2D1" presStyleIdx="1" presStyleCnt="3" custLinFactY="-153778" custLinFactNeighborX="-13777" custLinFactNeighborY="-200000"/>
      <dgm:spPr/>
    </dgm:pt>
    <dgm:pt modelId="{43DC71BC-FE61-4B85-9BFD-7E1B1A6E12DA}" type="pres">
      <dgm:prSet presAssocID="{C856F96F-0E40-4038-815F-1C237750639B}" presName="connectorText" presStyleLbl="sibTrans2D1" presStyleIdx="1" presStyleCnt="3"/>
      <dgm:spPr/>
    </dgm:pt>
    <dgm:pt modelId="{15D38514-198D-44E3-ABD4-0FF7E1BF39C7}" type="pres">
      <dgm:prSet presAssocID="{1129BA41-95AD-45A4-95DE-C0C664E86DD7}" presName="node" presStyleLbl="node1" presStyleIdx="2" presStyleCnt="4" custLinFactNeighborX="7543" custLinFactNeighborY="-1860">
        <dgm:presLayoutVars>
          <dgm:bulletEnabled val="1"/>
        </dgm:presLayoutVars>
      </dgm:prSet>
      <dgm:spPr/>
    </dgm:pt>
    <dgm:pt modelId="{162EE32E-B33A-487B-92F7-934A9D3B55ED}" type="pres">
      <dgm:prSet presAssocID="{82B4C8F0-85E5-40C5-9FD0-A3601E1ACE4B}" presName="sibTrans" presStyleLbl="sibTrans2D1" presStyleIdx="2" presStyleCnt="3" custLinFactX="-7746" custLinFactY="-149187" custLinFactNeighborX="-100000" custLinFactNeighborY="-200000"/>
      <dgm:spPr/>
    </dgm:pt>
    <dgm:pt modelId="{845F7FD4-A941-4B0F-A960-BC5908E9EBA3}" type="pres">
      <dgm:prSet presAssocID="{82B4C8F0-85E5-40C5-9FD0-A3601E1ACE4B}" presName="connectorText" presStyleLbl="sibTrans2D1" presStyleIdx="2" presStyleCnt="3"/>
      <dgm:spPr/>
    </dgm:pt>
    <dgm:pt modelId="{87338E4D-9E78-43D2-96D7-0EA0B2A4AA79}" type="pres">
      <dgm:prSet presAssocID="{89035545-BB52-45BF-ACFC-27F2F67F5077}" presName="node" presStyleLbl="node1" presStyleIdx="3" presStyleCnt="4">
        <dgm:presLayoutVars>
          <dgm:bulletEnabled val="1"/>
        </dgm:presLayoutVars>
      </dgm:prSet>
      <dgm:spPr/>
    </dgm:pt>
  </dgm:ptLst>
  <dgm:cxnLst>
    <dgm:cxn modelId="{D5ADC714-49E9-4F98-9454-497B6C17F1F6}" srcId="{9D01F512-73F6-4457-BB51-2A0343F320EA}" destId="{5B540C02-812A-4EB0-BAE2-5863B63B7F93}" srcOrd="0" destOrd="0" parTransId="{31790454-829D-4BB6-92A7-55FB4C364C49}" sibTransId="{ED492BF6-5315-4C45-B11E-EDB66E648025}"/>
    <dgm:cxn modelId="{9917AC2E-7351-4705-89EF-71DE3C48EB48}" srcId="{9D01F512-73F6-4457-BB51-2A0343F320EA}" destId="{1129BA41-95AD-45A4-95DE-C0C664E86DD7}" srcOrd="2" destOrd="0" parTransId="{6312ABBF-7DE7-4B48-8BBB-B8C86EA07601}" sibTransId="{82B4C8F0-85E5-40C5-9FD0-A3601E1ACE4B}"/>
    <dgm:cxn modelId="{97073B30-5B72-4DCC-9DC7-61F621498007}" type="presOf" srcId="{9D01F512-73F6-4457-BB51-2A0343F320EA}" destId="{A4805AD6-5E61-4334-9655-AF9674C4CEBD}" srcOrd="0" destOrd="0" presId="urn:microsoft.com/office/officeart/2005/8/layout/process1"/>
    <dgm:cxn modelId="{0E7FDD42-FD31-4A4A-9250-87E1C4C3BF9D}" type="presOf" srcId="{C856F96F-0E40-4038-815F-1C237750639B}" destId="{90983A41-6FC3-4B9C-9BAE-BD47874725D2}" srcOrd="0" destOrd="0" presId="urn:microsoft.com/office/officeart/2005/8/layout/process1"/>
    <dgm:cxn modelId="{51A16665-7217-4433-99EA-55DE65F10FAE}" type="presOf" srcId="{5B540C02-812A-4EB0-BAE2-5863B63B7F93}" destId="{CA005FC0-E271-4FD8-AA8C-A4E487BD0EFC}" srcOrd="0" destOrd="0" presId="urn:microsoft.com/office/officeart/2005/8/layout/process1"/>
    <dgm:cxn modelId="{28DC4446-6AAE-4971-9C76-1338B0A3DA23}" srcId="{9D01F512-73F6-4457-BB51-2A0343F320EA}" destId="{D913CC67-D8B2-4553-8339-9753A4422008}" srcOrd="1" destOrd="0" parTransId="{9027F97F-3B3F-4048-97AB-640468D7ABB5}" sibTransId="{C856F96F-0E40-4038-815F-1C237750639B}"/>
    <dgm:cxn modelId="{A6957767-A44E-4562-9A51-3360CF63CEEC}" type="presOf" srcId="{82B4C8F0-85E5-40C5-9FD0-A3601E1ACE4B}" destId="{845F7FD4-A941-4B0F-A960-BC5908E9EBA3}" srcOrd="1" destOrd="0" presId="urn:microsoft.com/office/officeart/2005/8/layout/process1"/>
    <dgm:cxn modelId="{1016784B-F79C-443E-BBD3-98F7EC7101B1}" type="presOf" srcId="{ED492BF6-5315-4C45-B11E-EDB66E648025}" destId="{3DA45576-AC7A-4CFE-B12A-2D4C843989A7}" srcOrd="0" destOrd="0" presId="urn:microsoft.com/office/officeart/2005/8/layout/process1"/>
    <dgm:cxn modelId="{90B6134E-81E8-4F73-B80E-119A3F7D233B}" type="presOf" srcId="{ED492BF6-5315-4C45-B11E-EDB66E648025}" destId="{1A7F02F4-5274-4FBD-9810-2246E68B302F}" srcOrd="1" destOrd="0" presId="urn:microsoft.com/office/officeart/2005/8/layout/process1"/>
    <dgm:cxn modelId="{EA51B652-3DF0-4256-BFC6-227200AC0DC7}" type="presOf" srcId="{D913CC67-D8B2-4553-8339-9753A4422008}" destId="{7932B74B-0CDF-41D1-8386-7435A3A277E3}" srcOrd="0" destOrd="0" presId="urn:microsoft.com/office/officeart/2005/8/layout/process1"/>
    <dgm:cxn modelId="{8E83EC7A-08B9-4A77-A333-DA06E870D1B5}" type="presOf" srcId="{89035545-BB52-45BF-ACFC-27F2F67F5077}" destId="{87338E4D-9E78-43D2-96D7-0EA0B2A4AA79}" srcOrd="0" destOrd="0" presId="urn:microsoft.com/office/officeart/2005/8/layout/process1"/>
    <dgm:cxn modelId="{6C33FB8A-59F3-4028-AD6D-F7785683ED84}" type="presOf" srcId="{1129BA41-95AD-45A4-95DE-C0C664E86DD7}" destId="{15D38514-198D-44E3-ABD4-0FF7E1BF39C7}" srcOrd="0" destOrd="0" presId="urn:microsoft.com/office/officeart/2005/8/layout/process1"/>
    <dgm:cxn modelId="{D8432097-5F5A-43F7-9588-6EB2BC242267}" srcId="{9D01F512-73F6-4457-BB51-2A0343F320EA}" destId="{89035545-BB52-45BF-ACFC-27F2F67F5077}" srcOrd="3" destOrd="0" parTransId="{6CE1E78A-415C-45C7-BE65-625CAF402758}" sibTransId="{5F2C078B-18DD-4F27-AB82-CA95232F3020}"/>
    <dgm:cxn modelId="{61E1ACE4-30B3-4D81-A3B3-5564993308C5}" type="presOf" srcId="{82B4C8F0-85E5-40C5-9FD0-A3601E1ACE4B}" destId="{162EE32E-B33A-487B-92F7-934A9D3B55ED}" srcOrd="0" destOrd="0" presId="urn:microsoft.com/office/officeart/2005/8/layout/process1"/>
    <dgm:cxn modelId="{6983DCF2-2D04-4D59-9D29-81707AE49580}" type="presOf" srcId="{C856F96F-0E40-4038-815F-1C237750639B}" destId="{43DC71BC-FE61-4B85-9BFD-7E1B1A6E12DA}" srcOrd="1" destOrd="0" presId="urn:microsoft.com/office/officeart/2005/8/layout/process1"/>
    <dgm:cxn modelId="{1C4E4157-5AEE-464A-AFA6-7969A7F6DEB6}" type="presParOf" srcId="{A4805AD6-5E61-4334-9655-AF9674C4CEBD}" destId="{CA005FC0-E271-4FD8-AA8C-A4E487BD0EFC}" srcOrd="0" destOrd="0" presId="urn:microsoft.com/office/officeart/2005/8/layout/process1"/>
    <dgm:cxn modelId="{DEC6F8EE-21B6-4B35-A458-55A4840799CA}" type="presParOf" srcId="{A4805AD6-5E61-4334-9655-AF9674C4CEBD}" destId="{3DA45576-AC7A-4CFE-B12A-2D4C843989A7}" srcOrd="1" destOrd="0" presId="urn:microsoft.com/office/officeart/2005/8/layout/process1"/>
    <dgm:cxn modelId="{0E228701-309B-4601-AA3F-7887F278D3C0}" type="presParOf" srcId="{3DA45576-AC7A-4CFE-B12A-2D4C843989A7}" destId="{1A7F02F4-5274-4FBD-9810-2246E68B302F}" srcOrd="0" destOrd="0" presId="urn:microsoft.com/office/officeart/2005/8/layout/process1"/>
    <dgm:cxn modelId="{2B0FC98D-71E8-4714-8715-34C923FAA2E0}" type="presParOf" srcId="{A4805AD6-5E61-4334-9655-AF9674C4CEBD}" destId="{7932B74B-0CDF-41D1-8386-7435A3A277E3}" srcOrd="2" destOrd="0" presId="urn:microsoft.com/office/officeart/2005/8/layout/process1"/>
    <dgm:cxn modelId="{1991BFEB-A814-4478-80FE-4FCCCEE58F34}" type="presParOf" srcId="{A4805AD6-5E61-4334-9655-AF9674C4CEBD}" destId="{90983A41-6FC3-4B9C-9BAE-BD47874725D2}" srcOrd="3" destOrd="0" presId="urn:microsoft.com/office/officeart/2005/8/layout/process1"/>
    <dgm:cxn modelId="{EE0263D6-CDB4-4F25-AAC4-218D16EED9C5}" type="presParOf" srcId="{90983A41-6FC3-4B9C-9BAE-BD47874725D2}" destId="{43DC71BC-FE61-4B85-9BFD-7E1B1A6E12DA}" srcOrd="0" destOrd="0" presId="urn:microsoft.com/office/officeart/2005/8/layout/process1"/>
    <dgm:cxn modelId="{880A2656-F32B-4FA5-AAEB-351CA42499A4}" type="presParOf" srcId="{A4805AD6-5E61-4334-9655-AF9674C4CEBD}" destId="{15D38514-198D-44E3-ABD4-0FF7E1BF39C7}" srcOrd="4" destOrd="0" presId="urn:microsoft.com/office/officeart/2005/8/layout/process1"/>
    <dgm:cxn modelId="{D4DA7DF2-D08A-4691-8D3C-2481BB5EF34A}" type="presParOf" srcId="{A4805AD6-5E61-4334-9655-AF9674C4CEBD}" destId="{162EE32E-B33A-487B-92F7-934A9D3B55ED}" srcOrd="5" destOrd="0" presId="urn:microsoft.com/office/officeart/2005/8/layout/process1"/>
    <dgm:cxn modelId="{437374A2-3DFF-4A64-AA97-0CB71277F7D5}" type="presParOf" srcId="{162EE32E-B33A-487B-92F7-934A9D3B55ED}" destId="{845F7FD4-A941-4B0F-A960-BC5908E9EBA3}" srcOrd="0" destOrd="0" presId="urn:microsoft.com/office/officeart/2005/8/layout/process1"/>
    <dgm:cxn modelId="{4CD0EB91-7355-468E-8AB2-8E6A46106170}" type="presParOf" srcId="{A4805AD6-5E61-4334-9655-AF9674C4CEBD}" destId="{87338E4D-9E78-43D2-96D7-0EA0B2A4AA7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AE620F-52B4-4A3A-8D7D-C74499B7232E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9B65EE1-46C0-47D4-9725-FBEBE070860C}">
      <dgm:prSet/>
      <dgm:spPr/>
      <dgm:t>
        <a:bodyPr/>
        <a:lstStyle/>
        <a:p>
          <a:r>
            <a:rPr lang="en-GB"/>
            <a:t>Classroom Teaching </a:t>
          </a:r>
          <a:endParaRPr lang="en-US"/>
        </a:p>
      </dgm:t>
    </dgm:pt>
    <dgm:pt modelId="{56B749A1-ECC6-4348-927E-06FDBE587565}" type="parTrans" cxnId="{FB3FD9FC-BA9B-47A5-B72B-52C518B90DFF}">
      <dgm:prSet/>
      <dgm:spPr/>
      <dgm:t>
        <a:bodyPr/>
        <a:lstStyle/>
        <a:p>
          <a:endParaRPr lang="en-US"/>
        </a:p>
      </dgm:t>
    </dgm:pt>
    <dgm:pt modelId="{95F67287-2DCC-462C-A538-5F949BC3CC02}" type="sibTrans" cxnId="{FB3FD9FC-BA9B-47A5-B72B-52C518B90DFF}">
      <dgm:prSet/>
      <dgm:spPr/>
      <dgm:t>
        <a:bodyPr/>
        <a:lstStyle/>
        <a:p>
          <a:endParaRPr lang="en-US"/>
        </a:p>
      </dgm:t>
    </dgm:pt>
    <dgm:pt modelId="{CAA34285-A577-4795-BB45-F609578088CD}">
      <dgm:prSet/>
      <dgm:spPr/>
      <dgm:t>
        <a:bodyPr/>
        <a:lstStyle/>
        <a:p>
          <a:r>
            <a:rPr lang="en-GB"/>
            <a:t>Subject Leadership</a:t>
          </a:r>
          <a:endParaRPr lang="en-US"/>
        </a:p>
      </dgm:t>
    </dgm:pt>
    <dgm:pt modelId="{5F7AD8E1-F552-4540-AAAA-0ACFBCC14DC9}" type="parTrans" cxnId="{E052EECE-14A1-43B8-92AA-3E0C738B3438}">
      <dgm:prSet/>
      <dgm:spPr/>
      <dgm:t>
        <a:bodyPr/>
        <a:lstStyle/>
        <a:p>
          <a:endParaRPr lang="en-US"/>
        </a:p>
      </dgm:t>
    </dgm:pt>
    <dgm:pt modelId="{4F760E73-EBF5-4CCE-800E-BFB361A063AF}" type="sibTrans" cxnId="{E052EECE-14A1-43B8-92AA-3E0C738B3438}">
      <dgm:prSet/>
      <dgm:spPr/>
      <dgm:t>
        <a:bodyPr/>
        <a:lstStyle/>
        <a:p>
          <a:endParaRPr lang="en-US"/>
        </a:p>
      </dgm:t>
    </dgm:pt>
    <dgm:pt modelId="{EBCDBCFE-4276-4359-A7AE-F53B6FE3FC25}">
      <dgm:prSet/>
      <dgm:spPr/>
      <dgm:t>
        <a:bodyPr/>
        <a:lstStyle/>
        <a:p>
          <a:r>
            <a:rPr lang="en-GB"/>
            <a:t>Pastoral</a:t>
          </a:r>
          <a:endParaRPr lang="en-US"/>
        </a:p>
      </dgm:t>
    </dgm:pt>
    <dgm:pt modelId="{6E2A17F2-65B5-4A46-8710-ECAFA79A78E5}" type="parTrans" cxnId="{CADDABFB-7682-4BD8-8BAA-4159E2CD342D}">
      <dgm:prSet/>
      <dgm:spPr/>
      <dgm:t>
        <a:bodyPr/>
        <a:lstStyle/>
        <a:p>
          <a:endParaRPr lang="en-US"/>
        </a:p>
      </dgm:t>
    </dgm:pt>
    <dgm:pt modelId="{B7E1EF10-1878-4D69-8BF6-16823A05F6E9}" type="sibTrans" cxnId="{CADDABFB-7682-4BD8-8BAA-4159E2CD342D}">
      <dgm:prSet/>
      <dgm:spPr/>
      <dgm:t>
        <a:bodyPr/>
        <a:lstStyle/>
        <a:p>
          <a:endParaRPr lang="en-US"/>
        </a:p>
      </dgm:t>
    </dgm:pt>
    <dgm:pt modelId="{DA3E0816-FE3A-4B69-8AAA-9E16A2199495}">
      <dgm:prSet/>
      <dgm:spPr/>
      <dgm:t>
        <a:bodyPr/>
        <a:lstStyle/>
        <a:p>
          <a:r>
            <a:rPr lang="en-GB"/>
            <a:t>SEND</a:t>
          </a:r>
          <a:endParaRPr lang="en-US"/>
        </a:p>
      </dgm:t>
    </dgm:pt>
    <dgm:pt modelId="{047F9796-8EE2-4FAC-BAFD-FDC4CC4476B8}" type="parTrans" cxnId="{48DADBAE-9BB9-4E53-BA6D-292D07A47659}">
      <dgm:prSet/>
      <dgm:spPr/>
      <dgm:t>
        <a:bodyPr/>
        <a:lstStyle/>
        <a:p>
          <a:endParaRPr lang="en-US"/>
        </a:p>
      </dgm:t>
    </dgm:pt>
    <dgm:pt modelId="{BA2B0DB9-3F59-49BA-BDF1-CB4FC68EAA7D}" type="sibTrans" cxnId="{48DADBAE-9BB9-4E53-BA6D-292D07A47659}">
      <dgm:prSet/>
      <dgm:spPr/>
      <dgm:t>
        <a:bodyPr/>
        <a:lstStyle/>
        <a:p>
          <a:endParaRPr lang="en-US"/>
        </a:p>
      </dgm:t>
    </dgm:pt>
    <dgm:pt modelId="{01D1DE50-A53A-4DF0-A6BF-61E862FE0B68}">
      <dgm:prSet/>
      <dgm:spPr/>
      <dgm:t>
        <a:bodyPr/>
        <a:lstStyle/>
        <a:p>
          <a:r>
            <a:rPr lang="en-GB"/>
            <a:t>Leadership</a:t>
          </a:r>
          <a:endParaRPr lang="en-US"/>
        </a:p>
      </dgm:t>
    </dgm:pt>
    <dgm:pt modelId="{F4329E63-A85E-45B7-8233-77656F66DE2A}" type="parTrans" cxnId="{033494B1-858A-4183-A5EC-C6DBC567197E}">
      <dgm:prSet/>
      <dgm:spPr/>
      <dgm:t>
        <a:bodyPr/>
        <a:lstStyle/>
        <a:p>
          <a:endParaRPr lang="en-US"/>
        </a:p>
      </dgm:t>
    </dgm:pt>
    <dgm:pt modelId="{DEE1EEBE-6AF5-4D3B-B17E-38914447DEB3}" type="sibTrans" cxnId="{033494B1-858A-4183-A5EC-C6DBC567197E}">
      <dgm:prSet/>
      <dgm:spPr/>
      <dgm:t>
        <a:bodyPr/>
        <a:lstStyle/>
        <a:p>
          <a:endParaRPr lang="en-US"/>
        </a:p>
      </dgm:t>
    </dgm:pt>
    <dgm:pt modelId="{C57E7069-3C35-47B2-BFC0-92AD92781693}">
      <dgm:prSet/>
      <dgm:spPr/>
      <dgm:t>
        <a:bodyPr/>
        <a:lstStyle/>
        <a:p>
          <a:r>
            <a:rPr lang="en-GB"/>
            <a:t>Mentoring / CPD</a:t>
          </a:r>
          <a:endParaRPr lang="en-US"/>
        </a:p>
      </dgm:t>
    </dgm:pt>
    <dgm:pt modelId="{221643A9-D497-40D7-B33D-70312F355614}" type="parTrans" cxnId="{58E28049-1B96-44E9-ABAE-93362FEB1F0D}">
      <dgm:prSet/>
      <dgm:spPr/>
      <dgm:t>
        <a:bodyPr/>
        <a:lstStyle/>
        <a:p>
          <a:endParaRPr lang="en-US"/>
        </a:p>
      </dgm:t>
    </dgm:pt>
    <dgm:pt modelId="{4820BFDE-F5C2-435C-8610-A0F2C7B4EE8C}" type="sibTrans" cxnId="{58E28049-1B96-44E9-ABAE-93362FEB1F0D}">
      <dgm:prSet/>
      <dgm:spPr/>
      <dgm:t>
        <a:bodyPr/>
        <a:lstStyle/>
        <a:p>
          <a:endParaRPr lang="en-US"/>
        </a:p>
      </dgm:t>
    </dgm:pt>
    <dgm:pt modelId="{B170E70E-066C-42F4-9975-0D954F407188}" type="pres">
      <dgm:prSet presAssocID="{61AE620F-52B4-4A3A-8D7D-C74499B7232E}" presName="diagram" presStyleCnt="0">
        <dgm:presLayoutVars>
          <dgm:dir/>
          <dgm:resizeHandles val="exact"/>
        </dgm:presLayoutVars>
      </dgm:prSet>
      <dgm:spPr/>
    </dgm:pt>
    <dgm:pt modelId="{6BB3575B-AC9A-4842-8C3A-2AC55AD42EDD}" type="pres">
      <dgm:prSet presAssocID="{F9B65EE1-46C0-47D4-9725-FBEBE070860C}" presName="node" presStyleLbl="node1" presStyleIdx="0" presStyleCnt="6">
        <dgm:presLayoutVars>
          <dgm:bulletEnabled val="1"/>
        </dgm:presLayoutVars>
      </dgm:prSet>
      <dgm:spPr/>
    </dgm:pt>
    <dgm:pt modelId="{F96F4FB9-9164-40F6-AC17-20CDF4B634A4}" type="pres">
      <dgm:prSet presAssocID="{95F67287-2DCC-462C-A538-5F949BC3CC02}" presName="sibTrans" presStyleCnt="0"/>
      <dgm:spPr/>
    </dgm:pt>
    <dgm:pt modelId="{5850D942-40A8-46F3-9816-914476B2D221}" type="pres">
      <dgm:prSet presAssocID="{CAA34285-A577-4795-BB45-F609578088CD}" presName="node" presStyleLbl="node1" presStyleIdx="1" presStyleCnt="6">
        <dgm:presLayoutVars>
          <dgm:bulletEnabled val="1"/>
        </dgm:presLayoutVars>
      </dgm:prSet>
      <dgm:spPr/>
    </dgm:pt>
    <dgm:pt modelId="{9A203383-2884-4249-A9D2-BA9DD42C914B}" type="pres">
      <dgm:prSet presAssocID="{4F760E73-EBF5-4CCE-800E-BFB361A063AF}" presName="sibTrans" presStyleCnt="0"/>
      <dgm:spPr/>
    </dgm:pt>
    <dgm:pt modelId="{FC9AB89D-03E7-455A-A526-0AEA8E1F30FB}" type="pres">
      <dgm:prSet presAssocID="{EBCDBCFE-4276-4359-A7AE-F53B6FE3FC25}" presName="node" presStyleLbl="node1" presStyleIdx="2" presStyleCnt="6">
        <dgm:presLayoutVars>
          <dgm:bulletEnabled val="1"/>
        </dgm:presLayoutVars>
      </dgm:prSet>
      <dgm:spPr/>
    </dgm:pt>
    <dgm:pt modelId="{9E74D930-43DB-4233-B401-1C005B5EFA6E}" type="pres">
      <dgm:prSet presAssocID="{B7E1EF10-1878-4D69-8BF6-16823A05F6E9}" presName="sibTrans" presStyleCnt="0"/>
      <dgm:spPr/>
    </dgm:pt>
    <dgm:pt modelId="{B42494A6-F6B1-4730-8D00-83B5EBDA277C}" type="pres">
      <dgm:prSet presAssocID="{DA3E0816-FE3A-4B69-8AAA-9E16A2199495}" presName="node" presStyleLbl="node1" presStyleIdx="3" presStyleCnt="6">
        <dgm:presLayoutVars>
          <dgm:bulletEnabled val="1"/>
        </dgm:presLayoutVars>
      </dgm:prSet>
      <dgm:spPr/>
    </dgm:pt>
    <dgm:pt modelId="{D9B47061-D26E-4FCB-977C-1F933D3C2B1F}" type="pres">
      <dgm:prSet presAssocID="{BA2B0DB9-3F59-49BA-BDF1-CB4FC68EAA7D}" presName="sibTrans" presStyleCnt="0"/>
      <dgm:spPr/>
    </dgm:pt>
    <dgm:pt modelId="{0D583FFC-5DED-48C8-8E28-04FD462A37D9}" type="pres">
      <dgm:prSet presAssocID="{01D1DE50-A53A-4DF0-A6BF-61E862FE0B68}" presName="node" presStyleLbl="node1" presStyleIdx="4" presStyleCnt="6">
        <dgm:presLayoutVars>
          <dgm:bulletEnabled val="1"/>
        </dgm:presLayoutVars>
      </dgm:prSet>
      <dgm:spPr/>
    </dgm:pt>
    <dgm:pt modelId="{E159B1E0-FD68-49AB-97B5-C104C465FB3D}" type="pres">
      <dgm:prSet presAssocID="{DEE1EEBE-6AF5-4D3B-B17E-38914447DEB3}" presName="sibTrans" presStyleCnt="0"/>
      <dgm:spPr/>
    </dgm:pt>
    <dgm:pt modelId="{EF74DF7C-E50E-4766-9D44-B16A24BE5E24}" type="pres">
      <dgm:prSet presAssocID="{C57E7069-3C35-47B2-BFC0-92AD92781693}" presName="node" presStyleLbl="node1" presStyleIdx="5" presStyleCnt="6">
        <dgm:presLayoutVars>
          <dgm:bulletEnabled val="1"/>
        </dgm:presLayoutVars>
      </dgm:prSet>
      <dgm:spPr/>
    </dgm:pt>
  </dgm:ptLst>
  <dgm:cxnLst>
    <dgm:cxn modelId="{2B22E15D-5F40-4277-B7C7-DAA29E3190B5}" type="presOf" srcId="{C57E7069-3C35-47B2-BFC0-92AD92781693}" destId="{EF74DF7C-E50E-4766-9D44-B16A24BE5E24}" srcOrd="0" destOrd="0" presId="urn:microsoft.com/office/officeart/2005/8/layout/default"/>
    <dgm:cxn modelId="{58E28049-1B96-44E9-ABAE-93362FEB1F0D}" srcId="{61AE620F-52B4-4A3A-8D7D-C74499B7232E}" destId="{C57E7069-3C35-47B2-BFC0-92AD92781693}" srcOrd="5" destOrd="0" parTransId="{221643A9-D497-40D7-B33D-70312F355614}" sibTransId="{4820BFDE-F5C2-435C-8610-A0F2C7B4EE8C}"/>
    <dgm:cxn modelId="{4C151075-5F5B-459B-875E-4FC78BAB25A6}" type="presOf" srcId="{DA3E0816-FE3A-4B69-8AAA-9E16A2199495}" destId="{B42494A6-F6B1-4730-8D00-83B5EBDA277C}" srcOrd="0" destOrd="0" presId="urn:microsoft.com/office/officeart/2005/8/layout/default"/>
    <dgm:cxn modelId="{22034079-31B3-4E52-81BE-1C6A48A37C99}" type="presOf" srcId="{F9B65EE1-46C0-47D4-9725-FBEBE070860C}" destId="{6BB3575B-AC9A-4842-8C3A-2AC55AD42EDD}" srcOrd="0" destOrd="0" presId="urn:microsoft.com/office/officeart/2005/8/layout/default"/>
    <dgm:cxn modelId="{46D23C8B-6A84-4678-A4BD-E569F3D1D959}" type="presOf" srcId="{CAA34285-A577-4795-BB45-F609578088CD}" destId="{5850D942-40A8-46F3-9816-914476B2D221}" srcOrd="0" destOrd="0" presId="urn:microsoft.com/office/officeart/2005/8/layout/default"/>
    <dgm:cxn modelId="{75729BA7-7429-40A9-9F34-40DC0A42C835}" type="presOf" srcId="{01D1DE50-A53A-4DF0-A6BF-61E862FE0B68}" destId="{0D583FFC-5DED-48C8-8E28-04FD462A37D9}" srcOrd="0" destOrd="0" presId="urn:microsoft.com/office/officeart/2005/8/layout/default"/>
    <dgm:cxn modelId="{48DADBAE-9BB9-4E53-BA6D-292D07A47659}" srcId="{61AE620F-52B4-4A3A-8D7D-C74499B7232E}" destId="{DA3E0816-FE3A-4B69-8AAA-9E16A2199495}" srcOrd="3" destOrd="0" parTransId="{047F9796-8EE2-4FAC-BAFD-FDC4CC4476B8}" sibTransId="{BA2B0DB9-3F59-49BA-BDF1-CB4FC68EAA7D}"/>
    <dgm:cxn modelId="{033494B1-858A-4183-A5EC-C6DBC567197E}" srcId="{61AE620F-52B4-4A3A-8D7D-C74499B7232E}" destId="{01D1DE50-A53A-4DF0-A6BF-61E862FE0B68}" srcOrd="4" destOrd="0" parTransId="{F4329E63-A85E-45B7-8233-77656F66DE2A}" sibTransId="{DEE1EEBE-6AF5-4D3B-B17E-38914447DEB3}"/>
    <dgm:cxn modelId="{A9E8FDC1-E949-423A-B99A-EE4E19693562}" type="presOf" srcId="{EBCDBCFE-4276-4359-A7AE-F53B6FE3FC25}" destId="{FC9AB89D-03E7-455A-A526-0AEA8E1F30FB}" srcOrd="0" destOrd="0" presId="urn:microsoft.com/office/officeart/2005/8/layout/default"/>
    <dgm:cxn modelId="{E052EECE-14A1-43B8-92AA-3E0C738B3438}" srcId="{61AE620F-52B4-4A3A-8D7D-C74499B7232E}" destId="{CAA34285-A577-4795-BB45-F609578088CD}" srcOrd="1" destOrd="0" parTransId="{5F7AD8E1-F552-4540-AAAA-0ACFBCC14DC9}" sibTransId="{4F760E73-EBF5-4CCE-800E-BFB361A063AF}"/>
    <dgm:cxn modelId="{67CFDFD5-D795-4769-A2DD-7D5064F7C41F}" type="presOf" srcId="{61AE620F-52B4-4A3A-8D7D-C74499B7232E}" destId="{B170E70E-066C-42F4-9975-0D954F407188}" srcOrd="0" destOrd="0" presId="urn:microsoft.com/office/officeart/2005/8/layout/default"/>
    <dgm:cxn modelId="{CADDABFB-7682-4BD8-8BAA-4159E2CD342D}" srcId="{61AE620F-52B4-4A3A-8D7D-C74499B7232E}" destId="{EBCDBCFE-4276-4359-A7AE-F53B6FE3FC25}" srcOrd="2" destOrd="0" parTransId="{6E2A17F2-65B5-4A46-8710-ECAFA79A78E5}" sibTransId="{B7E1EF10-1878-4D69-8BF6-16823A05F6E9}"/>
    <dgm:cxn modelId="{FB3FD9FC-BA9B-47A5-B72B-52C518B90DFF}" srcId="{61AE620F-52B4-4A3A-8D7D-C74499B7232E}" destId="{F9B65EE1-46C0-47D4-9725-FBEBE070860C}" srcOrd="0" destOrd="0" parTransId="{56B749A1-ECC6-4348-927E-06FDBE587565}" sibTransId="{95F67287-2DCC-462C-A538-5F949BC3CC02}"/>
    <dgm:cxn modelId="{1C860E53-D271-48E0-920E-121A6BB65981}" type="presParOf" srcId="{B170E70E-066C-42F4-9975-0D954F407188}" destId="{6BB3575B-AC9A-4842-8C3A-2AC55AD42EDD}" srcOrd="0" destOrd="0" presId="urn:microsoft.com/office/officeart/2005/8/layout/default"/>
    <dgm:cxn modelId="{ED8A4E13-CD44-418D-935A-F8288060BC9A}" type="presParOf" srcId="{B170E70E-066C-42F4-9975-0D954F407188}" destId="{F96F4FB9-9164-40F6-AC17-20CDF4B634A4}" srcOrd="1" destOrd="0" presId="urn:microsoft.com/office/officeart/2005/8/layout/default"/>
    <dgm:cxn modelId="{9FAAAFA8-1755-427B-8003-462D404BFAD5}" type="presParOf" srcId="{B170E70E-066C-42F4-9975-0D954F407188}" destId="{5850D942-40A8-46F3-9816-914476B2D221}" srcOrd="2" destOrd="0" presId="urn:microsoft.com/office/officeart/2005/8/layout/default"/>
    <dgm:cxn modelId="{2C713CB4-E7BF-43EB-8C26-B1BF4BB30612}" type="presParOf" srcId="{B170E70E-066C-42F4-9975-0D954F407188}" destId="{9A203383-2884-4249-A9D2-BA9DD42C914B}" srcOrd="3" destOrd="0" presId="urn:microsoft.com/office/officeart/2005/8/layout/default"/>
    <dgm:cxn modelId="{81D64F76-EE18-4D6A-9F50-90A25E2B331F}" type="presParOf" srcId="{B170E70E-066C-42F4-9975-0D954F407188}" destId="{FC9AB89D-03E7-455A-A526-0AEA8E1F30FB}" srcOrd="4" destOrd="0" presId="urn:microsoft.com/office/officeart/2005/8/layout/default"/>
    <dgm:cxn modelId="{32A609E4-9017-4423-A647-E9812883BA59}" type="presParOf" srcId="{B170E70E-066C-42F4-9975-0D954F407188}" destId="{9E74D930-43DB-4233-B401-1C005B5EFA6E}" srcOrd="5" destOrd="0" presId="urn:microsoft.com/office/officeart/2005/8/layout/default"/>
    <dgm:cxn modelId="{1D66A667-93F3-4755-882C-B210430E4C3C}" type="presParOf" srcId="{B170E70E-066C-42F4-9975-0D954F407188}" destId="{B42494A6-F6B1-4730-8D00-83B5EBDA277C}" srcOrd="6" destOrd="0" presId="urn:microsoft.com/office/officeart/2005/8/layout/default"/>
    <dgm:cxn modelId="{FE1CD26C-BE6E-4D11-A532-FCC302EEB810}" type="presParOf" srcId="{B170E70E-066C-42F4-9975-0D954F407188}" destId="{D9B47061-D26E-4FCB-977C-1F933D3C2B1F}" srcOrd="7" destOrd="0" presId="urn:microsoft.com/office/officeart/2005/8/layout/default"/>
    <dgm:cxn modelId="{2BEEA34B-9E61-4152-9FC2-8D391EE280B8}" type="presParOf" srcId="{B170E70E-066C-42F4-9975-0D954F407188}" destId="{0D583FFC-5DED-48C8-8E28-04FD462A37D9}" srcOrd="8" destOrd="0" presId="urn:microsoft.com/office/officeart/2005/8/layout/default"/>
    <dgm:cxn modelId="{8B37B86B-CD9D-42F7-8606-C0ADE36236D7}" type="presParOf" srcId="{B170E70E-066C-42F4-9975-0D954F407188}" destId="{E159B1E0-FD68-49AB-97B5-C104C465FB3D}" srcOrd="9" destOrd="0" presId="urn:microsoft.com/office/officeart/2005/8/layout/default"/>
    <dgm:cxn modelId="{2100FD2B-5043-4E7C-8B94-61E026EAB131}" type="presParOf" srcId="{B170E70E-066C-42F4-9975-0D954F407188}" destId="{EF74DF7C-E50E-4766-9D44-B16A24BE5E2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64A697-A03C-4212-AC43-E5B947CDA4A0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AF9EF13-9DF6-46CC-9A46-14B6FBE07A6C}">
      <dgm:prSet/>
      <dgm:spPr/>
      <dgm:t>
        <a:bodyPr/>
        <a:lstStyle/>
        <a:p>
          <a:pPr rtl="0"/>
          <a:r>
            <a:rPr lang="en-GB" dirty="0">
              <a:latin typeface="Calibri Light" panose="020F0302020204030204"/>
            </a:rPr>
            <a:t>National Qualifications to elevate your teaching further (NPQLT)</a:t>
          </a:r>
          <a:endParaRPr lang="en-US" dirty="0"/>
        </a:p>
      </dgm:t>
    </dgm:pt>
    <dgm:pt modelId="{6F975F52-A9A7-49F2-864E-8F7CA79DDAE0}" type="parTrans" cxnId="{4FE4874F-15F6-4F4D-A798-C5F10C5CC375}">
      <dgm:prSet/>
      <dgm:spPr/>
      <dgm:t>
        <a:bodyPr/>
        <a:lstStyle/>
        <a:p>
          <a:endParaRPr lang="en-US" sz="2000"/>
        </a:p>
      </dgm:t>
    </dgm:pt>
    <dgm:pt modelId="{EBDEE12B-B142-41D7-A592-8C4E1B31E478}" type="sibTrans" cxnId="{4FE4874F-15F6-4F4D-A798-C5F10C5CC375}">
      <dgm:prSet/>
      <dgm:spPr/>
      <dgm:t>
        <a:bodyPr/>
        <a:lstStyle/>
        <a:p>
          <a:endParaRPr lang="en-US"/>
        </a:p>
      </dgm:t>
    </dgm:pt>
    <dgm:pt modelId="{DB45309E-A8CB-49B4-B3DF-E281CBBDB547}">
      <dgm:prSet/>
      <dgm:spPr/>
      <dgm:t>
        <a:bodyPr/>
        <a:lstStyle/>
        <a:p>
          <a:pPr rtl="0"/>
          <a:r>
            <a:rPr lang="en-GB" dirty="0">
              <a:latin typeface="Calibri Light" panose="020F0302020204030204"/>
            </a:rPr>
            <a:t>CPD opportunities: VNET</a:t>
          </a:r>
          <a:r>
            <a:rPr lang="en-GB" dirty="0"/>
            <a:t> – conference, networks, individual training (Norfolk</a:t>
          </a:r>
          <a:r>
            <a:rPr lang="en-GB" dirty="0">
              <a:latin typeface="Calibri Light" panose="020F0302020204030204"/>
            </a:rPr>
            <a:t>)</a:t>
          </a:r>
          <a:endParaRPr lang="en-US" dirty="0"/>
        </a:p>
      </dgm:t>
    </dgm:pt>
    <dgm:pt modelId="{F6FA27E8-C56D-49C5-A1F6-803DF067B2F1}" type="parTrans" cxnId="{AF31E376-A108-4228-90CA-2F69BD29E443}">
      <dgm:prSet/>
      <dgm:spPr/>
      <dgm:t>
        <a:bodyPr/>
        <a:lstStyle/>
        <a:p>
          <a:endParaRPr lang="en-US" sz="2000"/>
        </a:p>
      </dgm:t>
    </dgm:pt>
    <dgm:pt modelId="{35B63DE0-2A42-4948-A961-ED5270C57098}" type="sibTrans" cxnId="{AF31E376-A108-4228-90CA-2F69BD29E443}">
      <dgm:prSet/>
      <dgm:spPr/>
      <dgm:t>
        <a:bodyPr/>
        <a:lstStyle/>
        <a:p>
          <a:endParaRPr lang="en-US"/>
        </a:p>
      </dgm:t>
    </dgm:pt>
    <dgm:pt modelId="{8E01F9A6-3C2E-4143-9083-F8863D4A925B}">
      <dgm:prSet/>
      <dgm:spPr/>
      <dgm:t>
        <a:bodyPr/>
        <a:lstStyle/>
        <a:p>
          <a:r>
            <a:rPr lang="en-GB" dirty="0"/>
            <a:t>Moderation – between schools / Local Authority </a:t>
          </a:r>
          <a:endParaRPr lang="en-US" dirty="0"/>
        </a:p>
      </dgm:t>
    </dgm:pt>
    <dgm:pt modelId="{444EB2D4-6D0A-43D7-BB7D-21C111C76682}" type="parTrans" cxnId="{B8EE7DBB-EDBB-4CCA-BB22-3A5BB21A2090}">
      <dgm:prSet/>
      <dgm:spPr/>
      <dgm:t>
        <a:bodyPr/>
        <a:lstStyle/>
        <a:p>
          <a:endParaRPr lang="en-US" sz="2000"/>
        </a:p>
      </dgm:t>
    </dgm:pt>
    <dgm:pt modelId="{DAD60328-775B-4874-8615-ED2848B4728F}" type="sibTrans" cxnId="{B8EE7DBB-EDBB-4CCA-BB22-3A5BB21A2090}">
      <dgm:prSet/>
      <dgm:spPr/>
      <dgm:t>
        <a:bodyPr/>
        <a:lstStyle/>
        <a:p>
          <a:endParaRPr lang="en-US"/>
        </a:p>
      </dgm:t>
    </dgm:pt>
    <dgm:pt modelId="{9E8B7EE6-A210-4DC6-BD2E-5D21AD3ECAFC}">
      <dgm:prSet/>
      <dgm:spPr/>
      <dgm:t>
        <a:bodyPr/>
        <a:lstStyle/>
        <a:p>
          <a:pPr rtl="0"/>
          <a:r>
            <a:rPr lang="en-GB" dirty="0"/>
            <a:t>Early Excellence (</a:t>
          </a:r>
          <a:r>
            <a:rPr lang="en-GB" dirty="0">
              <a:latin typeface="Calibri Light" panose="020F0302020204030204"/>
            </a:rPr>
            <a:t>for those working in EYFS</a:t>
          </a:r>
          <a:r>
            <a:rPr lang="en-GB" dirty="0"/>
            <a:t>)</a:t>
          </a:r>
          <a:endParaRPr lang="en-US" dirty="0"/>
        </a:p>
      </dgm:t>
    </dgm:pt>
    <dgm:pt modelId="{92A872F9-D5CE-47EE-9762-7354B18B7F7B}" type="parTrans" cxnId="{78DC3B1C-1EB6-430F-BDC1-F9A9A3EE1E04}">
      <dgm:prSet/>
      <dgm:spPr/>
      <dgm:t>
        <a:bodyPr/>
        <a:lstStyle/>
        <a:p>
          <a:endParaRPr lang="en-US" sz="2000"/>
        </a:p>
      </dgm:t>
    </dgm:pt>
    <dgm:pt modelId="{2F367789-E3A6-4EE7-9DC3-77334CE82F03}" type="sibTrans" cxnId="{78DC3B1C-1EB6-430F-BDC1-F9A9A3EE1E04}">
      <dgm:prSet/>
      <dgm:spPr/>
      <dgm:t>
        <a:bodyPr/>
        <a:lstStyle/>
        <a:p>
          <a:endParaRPr lang="en-US"/>
        </a:p>
      </dgm:t>
    </dgm:pt>
    <dgm:pt modelId="{8F4A6B0C-6BC6-4FCB-A07C-4D5E7D722294}">
      <dgm:prSet/>
      <dgm:spPr/>
      <dgm:t>
        <a:bodyPr/>
        <a:lstStyle/>
        <a:p>
          <a:r>
            <a:rPr lang="en-GB" dirty="0"/>
            <a:t>Experience a range of ages / stages / settings </a:t>
          </a:r>
          <a:endParaRPr lang="en-US" dirty="0"/>
        </a:p>
      </dgm:t>
    </dgm:pt>
    <dgm:pt modelId="{03F4BB31-E76E-4F35-B65D-974E748079A9}" type="parTrans" cxnId="{72EC1805-8A4D-4F9D-BC51-5F1C2AE84051}">
      <dgm:prSet/>
      <dgm:spPr/>
      <dgm:t>
        <a:bodyPr/>
        <a:lstStyle/>
        <a:p>
          <a:endParaRPr lang="en-US" sz="2000"/>
        </a:p>
      </dgm:t>
    </dgm:pt>
    <dgm:pt modelId="{78C8EEF6-EAA7-4ED2-8306-150AD0519D24}" type="sibTrans" cxnId="{72EC1805-8A4D-4F9D-BC51-5F1C2AE84051}">
      <dgm:prSet/>
      <dgm:spPr/>
      <dgm:t>
        <a:bodyPr/>
        <a:lstStyle/>
        <a:p>
          <a:endParaRPr lang="en-US"/>
        </a:p>
      </dgm:t>
    </dgm:pt>
    <dgm:pt modelId="{007B4E04-449A-49D6-AEA8-24181E2AADD8}">
      <dgm:prSet/>
      <dgm:spPr/>
      <dgm:t>
        <a:bodyPr/>
        <a:lstStyle/>
        <a:p>
          <a:r>
            <a:rPr lang="en-GB" dirty="0"/>
            <a:t>Infants (with nursery), Primary, Junior, Secondary, All through</a:t>
          </a:r>
          <a:endParaRPr lang="en-US" dirty="0"/>
        </a:p>
      </dgm:t>
    </dgm:pt>
    <dgm:pt modelId="{688C2EB6-E22F-482E-BB77-D6CAF18CBB1F}" type="parTrans" cxnId="{4531ACE4-0B4D-4B01-9ABC-C05F989887B3}">
      <dgm:prSet/>
      <dgm:spPr/>
      <dgm:t>
        <a:bodyPr/>
        <a:lstStyle/>
        <a:p>
          <a:endParaRPr lang="en-US" sz="2000"/>
        </a:p>
      </dgm:t>
    </dgm:pt>
    <dgm:pt modelId="{732935F3-485F-4E87-BDD0-3CCA5C5F2700}" type="sibTrans" cxnId="{4531ACE4-0B4D-4B01-9ABC-C05F989887B3}">
      <dgm:prSet/>
      <dgm:spPr/>
      <dgm:t>
        <a:bodyPr/>
        <a:lstStyle/>
        <a:p>
          <a:endParaRPr lang="en-US"/>
        </a:p>
      </dgm:t>
    </dgm:pt>
    <dgm:pt modelId="{284FA6A0-86CB-4A06-A20D-57C5C3FF34B1}">
      <dgm:prSet phldr="0"/>
      <dgm:spPr/>
      <dgm:t>
        <a:bodyPr/>
        <a:lstStyle/>
        <a:p>
          <a:pPr rtl="0"/>
          <a:r>
            <a:rPr lang="en-GB" dirty="0">
              <a:latin typeface="Calibri"/>
              <a:ea typeface="Calibri"/>
              <a:cs typeface="Calibri"/>
            </a:rPr>
            <a:t>CPD opportunities: PTI – subject leadership (primary and secondary - National)</a:t>
          </a:r>
          <a:endParaRPr lang="en-GB" dirty="0">
            <a:latin typeface="Calibri Light" panose="020F0302020204030204"/>
            <a:ea typeface="Calibri Light" panose="020F0302020204030204"/>
            <a:cs typeface="Calibri Light" panose="020F0302020204030204"/>
          </a:endParaRPr>
        </a:p>
      </dgm:t>
    </dgm:pt>
    <dgm:pt modelId="{E0EB2124-EE57-4782-A319-C6559C5C2458}" type="parTrans" cxnId="{4AF3C6C2-B075-458B-A642-F66D91400A3C}">
      <dgm:prSet/>
      <dgm:spPr/>
    </dgm:pt>
    <dgm:pt modelId="{DA704CB7-8784-48DA-B5FC-08C9BE621057}" type="sibTrans" cxnId="{4AF3C6C2-B075-458B-A642-F66D91400A3C}">
      <dgm:prSet/>
      <dgm:spPr/>
      <dgm:t>
        <a:bodyPr/>
        <a:lstStyle/>
        <a:p>
          <a:endParaRPr lang="en-US"/>
        </a:p>
      </dgm:t>
    </dgm:pt>
    <dgm:pt modelId="{58A0A2E4-6ECA-41EF-BCA1-F0610F1F59FA}" type="pres">
      <dgm:prSet presAssocID="{4364A697-A03C-4212-AC43-E5B947CDA4A0}" presName="diagram" presStyleCnt="0">
        <dgm:presLayoutVars>
          <dgm:dir/>
          <dgm:resizeHandles val="exact"/>
        </dgm:presLayoutVars>
      </dgm:prSet>
      <dgm:spPr/>
    </dgm:pt>
    <dgm:pt modelId="{A723C415-729E-421E-B042-2F42CE82593D}" type="pres">
      <dgm:prSet presAssocID="{2AF9EF13-9DF6-46CC-9A46-14B6FBE07A6C}" presName="node" presStyleLbl="node1" presStyleIdx="0" presStyleCnt="7">
        <dgm:presLayoutVars>
          <dgm:bulletEnabled val="1"/>
        </dgm:presLayoutVars>
      </dgm:prSet>
      <dgm:spPr/>
    </dgm:pt>
    <dgm:pt modelId="{A18F8776-4149-4812-8AB5-60D7EA706266}" type="pres">
      <dgm:prSet presAssocID="{EBDEE12B-B142-41D7-A592-8C4E1B31E478}" presName="sibTrans" presStyleCnt="0"/>
      <dgm:spPr/>
    </dgm:pt>
    <dgm:pt modelId="{B9CD6FF2-445C-4BAF-A8C9-99B2B02CD096}" type="pres">
      <dgm:prSet presAssocID="{DB45309E-A8CB-49B4-B3DF-E281CBBDB547}" presName="node" presStyleLbl="node1" presStyleIdx="1" presStyleCnt="7">
        <dgm:presLayoutVars>
          <dgm:bulletEnabled val="1"/>
        </dgm:presLayoutVars>
      </dgm:prSet>
      <dgm:spPr/>
    </dgm:pt>
    <dgm:pt modelId="{63937A11-04F3-40FB-8D27-17330C46FD31}" type="pres">
      <dgm:prSet presAssocID="{35B63DE0-2A42-4948-A961-ED5270C57098}" presName="sibTrans" presStyleCnt="0"/>
      <dgm:spPr/>
    </dgm:pt>
    <dgm:pt modelId="{B33B4941-8523-4929-B0B6-36B0155178DB}" type="pres">
      <dgm:prSet presAssocID="{284FA6A0-86CB-4A06-A20D-57C5C3FF34B1}" presName="node" presStyleLbl="node1" presStyleIdx="2" presStyleCnt="7">
        <dgm:presLayoutVars>
          <dgm:bulletEnabled val="1"/>
        </dgm:presLayoutVars>
      </dgm:prSet>
      <dgm:spPr/>
    </dgm:pt>
    <dgm:pt modelId="{6495AC9F-F64E-40F6-A3C0-7308921CA223}" type="pres">
      <dgm:prSet presAssocID="{DA704CB7-8784-48DA-B5FC-08C9BE621057}" presName="sibTrans" presStyleCnt="0"/>
      <dgm:spPr/>
    </dgm:pt>
    <dgm:pt modelId="{9FBDA00F-293E-4229-9602-35F58DFDBF8C}" type="pres">
      <dgm:prSet presAssocID="{8E01F9A6-3C2E-4143-9083-F8863D4A925B}" presName="node" presStyleLbl="node1" presStyleIdx="3" presStyleCnt="7">
        <dgm:presLayoutVars>
          <dgm:bulletEnabled val="1"/>
        </dgm:presLayoutVars>
      </dgm:prSet>
      <dgm:spPr/>
    </dgm:pt>
    <dgm:pt modelId="{785D1102-510E-4663-BC83-2C3B0E9CE368}" type="pres">
      <dgm:prSet presAssocID="{DAD60328-775B-4874-8615-ED2848B4728F}" presName="sibTrans" presStyleCnt="0"/>
      <dgm:spPr/>
    </dgm:pt>
    <dgm:pt modelId="{0A98EF47-E226-4BE4-A2A4-FC9B86303708}" type="pres">
      <dgm:prSet presAssocID="{9E8B7EE6-A210-4DC6-BD2E-5D21AD3ECAFC}" presName="node" presStyleLbl="node1" presStyleIdx="4" presStyleCnt="7">
        <dgm:presLayoutVars>
          <dgm:bulletEnabled val="1"/>
        </dgm:presLayoutVars>
      </dgm:prSet>
      <dgm:spPr/>
    </dgm:pt>
    <dgm:pt modelId="{B8CF2387-0DEB-4D3E-8A7E-CED796330233}" type="pres">
      <dgm:prSet presAssocID="{2F367789-E3A6-4EE7-9DC3-77334CE82F03}" presName="sibTrans" presStyleCnt="0"/>
      <dgm:spPr/>
    </dgm:pt>
    <dgm:pt modelId="{D5ACF4A6-8AF4-4189-9A0B-34D49F779FEB}" type="pres">
      <dgm:prSet presAssocID="{8F4A6B0C-6BC6-4FCB-A07C-4D5E7D722294}" presName="node" presStyleLbl="node1" presStyleIdx="5" presStyleCnt="7">
        <dgm:presLayoutVars>
          <dgm:bulletEnabled val="1"/>
        </dgm:presLayoutVars>
      </dgm:prSet>
      <dgm:spPr/>
    </dgm:pt>
    <dgm:pt modelId="{FB54B910-2661-4FA6-BADA-D4D798948846}" type="pres">
      <dgm:prSet presAssocID="{78C8EEF6-EAA7-4ED2-8306-150AD0519D24}" presName="sibTrans" presStyleCnt="0"/>
      <dgm:spPr/>
    </dgm:pt>
    <dgm:pt modelId="{D36182D6-D2CD-4BB1-8768-260ADB73C567}" type="pres">
      <dgm:prSet presAssocID="{007B4E04-449A-49D6-AEA8-24181E2AADD8}" presName="node" presStyleLbl="node1" presStyleIdx="6" presStyleCnt="7">
        <dgm:presLayoutVars>
          <dgm:bulletEnabled val="1"/>
        </dgm:presLayoutVars>
      </dgm:prSet>
      <dgm:spPr/>
    </dgm:pt>
  </dgm:ptLst>
  <dgm:cxnLst>
    <dgm:cxn modelId="{72EC1805-8A4D-4F9D-BC51-5F1C2AE84051}" srcId="{4364A697-A03C-4212-AC43-E5B947CDA4A0}" destId="{8F4A6B0C-6BC6-4FCB-A07C-4D5E7D722294}" srcOrd="5" destOrd="0" parTransId="{03F4BB31-E76E-4F35-B65D-974E748079A9}" sibTransId="{78C8EEF6-EAA7-4ED2-8306-150AD0519D24}"/>
    <dgm:cxn modelId="{78DC3B1C-1EB6-430F-BDC1-F9A9A3EE1E04}" srcId="{4364A697-A03C-4212-AC43-E5B947CDA4A0}" destId="{9E8B7EE6-A210-4DC6-BD2E-5D21AD3ECAFC}" srcOrd="4" destOrd="0" parTransId="{92A872F9-D5CE-47EE-9762-7354B18B7F7B}" sibTransId="{2F367789-E3A6-4EE7-9DC3-77334CE82F03}"/>
    <dgm:cxn modelId="{FFBEF721-14A8-4A96-B43D-969775C611F5}" type="presOf" srcId="{4364A697-A03C-4212-AC43-E5B947CDA4A0}" destId="{58A0A2E4-6ECA-41EF-BCA1-F0610F1F59FA}" srcOrd="0" destOrd="0" presId="urn:microsoft.com/office/officeart/2005/8/layout/default"/>
    <dgm:cxn modelId="{48FECC6D-1D08-43A7-BC45-8E91BE929D99}" type="presOf" srcId="{8E01F9A6-3C2E-4143-9083-F8863D4A925B}" destId="{9FBDA00F-293E-4229-9602-35F58DFDBF8C}" srcOrd="0" destOrd="0" presId="urn:microsoft.com/office/officeart/2005/8/layout/default"/>
    <dgm:cxn modelId="{4FE4874F-15F6-4F4D-A798-C5F10C5CC375}" srcId="{4364A697-A03C-4212-AC43-E5B947CDA4A0}" destId="{2AF9EF13-9DF6-46CC-9A46-14B6FBE07A6C}" srcOrd="0" destOrd="0" parTransId="{6F975F52-A9A7-49F2-864E-8F7CA79DDAE0}" sibTransId="{EBDEE12B-B142-41D7-A592-8C4E1B31E478}"/>
    <dgm:cxn modelId="{69129971-C059-41D4-8E6F-CBF890F37A9A}" type="presOf" srcId="{8F4A6B0C-6BC6-4FCB-A07C-4D5E7D722294}" destId="{D5ACF4A6-8AF4-4189-9A0B-34D49F779FEB}" srcOrd="0" destOrd="0" presId="urn:microsoft.com/office/officeart/2005/8/layout/default"/>
    <dgm:cxn modelId="{AF31E376-A108-4228-90CA-2F69BD29E443}" srcId="{4364A697-A03C-4212-AC43-E5B947CDA4A0}" destId="{DB45309E-A8CB-49B4-B3DF-E281CBBDB547}" srcOrd="1" destOrd="0" parTransId="{F6FA27E8-C56D-49C5-A1F6-803DF067B2F1}" sibTransId="{35B63DE0-2A42-4948-A961-ED5270C57098}"/>
    <dgm:cxn modelId="{97BD9989-4FF5-4FA6-BA82-7203EADD9723}" type="presOf" srcId="{2AF9EF13-9DF6-46CC-9A46-14B6FBE07A6C}" destId="{A723C415-729E-421E-B042-2F42CE82593D}" srcOrd="0" destOrd="0" presId="urn:microsoft.com/office/officeart/2005/8/layout/default"/>
    <dgm:cxn modelId="{B8EE7DBB-EDBB-4CCA-BB22-3A5BB21A2090}" srcId="{4364A697-A03C-4212-AC43-E5B947CDA4A0}" destId="{8E01F9A6-3C2E-4143-9083-F8863D4A925B}" srcOrd="3" destOrd="0" parTransId="{444EB2D4-6D0A-43D7-BB7D-21C111C76682}" sibTransId="{DAD60328-775B-4874-8615-ED2848B4728F}"/>
    <dgm:cxn modelId="{4F9CAAC1-59C6-4F2F-84C9-9B4F4D2E6441}" type="presOf" srcId="{284FA6A0-86CB-4A06-A20D-57C5C3FF34B1}" destId="{B33B4941-8523-4929-B0B6-36B0155178DB}" srcOrd="0" destOrd="0" presId="urn:microsoft.com/office/officeart/2005/8/layout/default"/>
    <dgm:cxn modelId="{4AF3C6C2-B075-458B-A642-F66D91400A3C}" srcId="{4364A697-A03C-4212-AC43-E5B947CDA4A0}" destId="{284FA6A0-86CB-4A06-A20D-57C5C3FF34B1}" srcOrd="2" destOrd="0" parTransId="{E0EB2124-EE57-4782-A319-C6559C5C2458}" sibTransId="{DA704CB7-8784-48DA-B5FC-08C9BE621057}"/>
    <dgm:cxn modelId="{4531ACE4-0B4D-4B01-9ABC-C05F989887B3}" srcId="{4364A697-A03C-4212-AC43-E5B947CDA4A0}" destId="{007B4E04-449A-49D6-AEA8-24181E2AADD8}" srcOrd="6" destOrd="0" parTransId="{688C2EB6-E22F-482E-BB77-D6CAF18CBB1F}" sibTransId="{732935F3-485F-4E87-BDD0-3CCA5C5F2700}"/>
    <dgm:cxn modelId="{49F5AFF9-166F-4107-AF3A-DD1EFCB7AB7C}" type="presOf" srcId="{9E8B7EE6-A210-4DC6-BD2E-5D21AD3ECAFC}" destId="{0A98EF47-E226-4BE4-A2A4-FC9B86303708}" srcOrd="0" destOrd="0" presId="urn:microsoft.com/office/officeart/2005/8/layout/default"/>
    <dgm:cxn modelId="{D1B06FFF-1363-4585-827F-367FCECB8308}" type="presOf" srcId="{007B4E04-449A-49D6-AEA8-24181E2AADD8}" destId="{D36182D6-D2CD-4BB1-8768-260ADB73C567}" srcOrd="0" destOrd="0" presId="urn:microsoft.com/office/officeart/2005/8/layout/default"/>
    <dgm:cxn modelId="{30D4F7FF-01C4-47BE-A103-94258F8F6BEA}" type="presOf" srcId="{DB45309E-A8CB-49B4-B3DF-E281CBBDB547}" destId="{B9CD6FF2-445C-4BAF-A8C9-99B2B02CD096}" srcOrd="0" destOrd="0" presId="urn:microsoft.com/office/officeart/2005/8/layout/default"/>
    <dgm:cxn modelId="{C1839228-0FF8-43D3-9D74-9A32193545E9}" type="presParOf" srcId="{58A0A2E4-6ECA-41EF-BCA1-F0610F1F59FA}" destId="{A723C415-729E-421E-B042-2F42CE82593D}" srcOrd="0" destOrd="0" presId="urn:microsoft.com/office/officeart/2005/8/layout/default"/>
    <dgm:cxn modelId="{7CBC258E-5328-47D1-B22A-BAB31B00AA95}" type="presParOf" srcId="{58A0A2E4-6ECA-41EF-BCA1-F0610F1F59FA}" destId="{A18F8776-4149-4812-8AB5-60D7EA706266}" srcOrd="1" destOrd="0" presId="urn:microsoft.com/office/officeart/2005/8/layout/default"/>
    <dgm:cxn modelId="{99635D35-B8BD-4686-B3FF-C3D6458642B9}" type="presParOf" srcId="{58A0A2E4-6ECA-41EF-BCA1-F0610F1F59FA}" destId="{B9CD6FF2-445C-4BAF-A8C9-99B2B02CD096}" srcOrd="2" destOrd="0" presId="urn:microsoft.com/office/officeart/2005/8/layout/default"/>
    <dgm:cxn modelId="{9668CB8E-9198-45C3-9EF8-DF00A98C680A}" type="presParOf" srcId="{58A0A2E4-6ECA-41EF-BCA1-F0610F1F59FA}" destId="{63937A11-04F3-40FB-8D27-17330C46FD31}" srcOrd="3" destOrd="0" presId="urn:microsoft.com/office/officeart/2005/8/layout/default"/>
    <dgm:cxn modelId="{BEA8B3E4-CBB6-40C6-AC57-17A6817D30C8}" type="presParOf" srcId="{58A0A2E4-6ECA-41EF-BCA1-F0610F1F59FA}" destId="{B33B4941-8523-4929-B0B6-36B0155178DB}" srcOrd="4" destOrd="0" presId="urn:microsoft.com/office/officeart/2005/8/layout/default"/>
    <dgm:cxn modelId="{2C15C5FA-302F-4178-B744-B3D357B32EF8}" type="presParOf" srcId="{58A0A2E4-6ECA-41EF-BCA1-F0610F1F59FA}" destId="{6495AC9F-F64E-40F6-A3C0-7308921CA223}" srcOrd="5" destOrd="0" presId="urn:microsoft.com/office/officeart/2005/8/layout/default"/>
    <dgm:cxn modelId="{9E8A9CD9-D4C1-4832-9463-378BF7461E32}" type="presParOf" srcId="{58A0A2E4-6ECA-41EF-BCA1-F0610F1F59FA}" destId="{9FBDA00F-293E-4229-9602-35F58DFDBF8C}" srcOrd="6" destOrd="0" presId="urn:microsoft.com/office/officeart/2005/8/layout/default"/>
    <dgm:cxn modelId="{0C9BA5C9-BCEF-4724-8D5F-9F2328A34405}" type="presParOf" srcId="{58A0A2E4-6ECA-41EF-BCA1-F0610F1F59FA}" destId="{785D1102-510E-4663-BC83-2C3B0E9CE368}" srcOrd="7" destOrd="0" presId="urn:microsoft.com/office/officeart/2005/8/layout/default"/>
    <dgm:cxn modelId="{B34D188F-D551-4C4D-B264-4710509FDF65}" type="presParOf" srcId="{58A0A2E4-6ECA-41EF-BCA1-F0610F1F59FA}" destId="{0A98EF47-E226-4BE4-A2A4-FC9B86303708}" srcOrd="8" destOrd="0" presId="urn:microsoft.com/office/officeart/2005/8/layout/default"/>
    <dgm:cxn modelId="{2336ADF2-6A31-4A33-8E32-6FDD3AAA7832}" type="presParOf" srcId="{58A0A2E4-6ECA-41EF-BCA1-F0610F1F59FA}" destId="{B8CF2387-0DEB-4D3E-8A7E-CED796330233}" srcOrd="9" destOrd="0" presId="urn:microsoft.com/office/officeart/2005/8/layout/default"/>
    <dgm:cxn modelId="{711BAB25-FD3A-4758-95EA-D965D23BF391}" type="presParOf" srcId="{58A0A2E4-6ECA-41EF-BCA1-F0610F1F59FA}" destId="{D5ACF4A6-8AF4-4189-9A0B-34D49F779FEB}" srcOrd="10" destOrd="0" presId="urn:microsoft.com/office/officeart/2005/8/layout/default"/>
    <dgm:cxn modelId="{2B536010-7132-40C2-9AF1-83A2F691F698}" type="presParOf" srcId="{58A0A2E4-6ECA-41EF-BCA1-F0610F1F59FA}" destId="{FB54B910-2661-4FA6-BADA-D4D798948846}" srcOrd="11" destOrd="0" presId="urn:microsoft.com/office/officeart/2005/8/layout/default"/>
    <dgm:cxn modelId="{AC274441-7059-4A28-B043-39AF3D526ED2}" type="presParOf" srcId="{58A0A2E4-6ECA-41EF-BCA1-F0610F1F59FA}" destId="{D36182D6-D2CD-4BB1-8768-260ADB73C567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13C96D4-B413-42A1-ABF7-D2907D4AF8FD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B83E916-F169-4331-8CD8-42C0A5958E5E}">
      <dgm:prSet/>
      <dgm:spPr/>
      <dgm:t>
        <a:bodyPr/>
        <a:lstStyle/>
        <a:p>
          <a:pPr rtl="0"/>
          <a:r>
            <a:rPr lang="en-GB" dirty="0">
              <a:latin typeface="Calibri Light" panose="020F0302020204030204"/>
            </a:rPr>
            <a:t>National Qulifications in Maths and Literacy (NPQs)</a:t>
          </a:r>
          <a:endParaRPr lang="en-US" dirty="0"/>
        </a:p>
      </dgm:t>
    </dgm:pt>
    <dgm:pt modelId="{B5566F5A-F62F-4331-B028-97EDA9054BA1}" type="parTrans" cxnId="{ECF4AE8F-294A-4AFF-911F-FDBC5004CA4F}">
      <dgm:prSet/>
      <dgm:spPr/>
      <dgm:t>
        <a:bodyPr/>
        <a:lstStyle/>
        <a:p>
          <a:endParaRPr lang="en-US"/>
        </a:p>
      </dgm:t>
    </dgm:pt>
    <dgm:pt modelId="{EA546B04-B7BD-49A2-96D0-185704FDBFF9}" type="sibTrans" cxnId="{ECF4AE8F-294A-4AFF-911F-FDBC5004CA4F}">
      <dgm:prSet/>
      <dgm:spPr/>
      <dgm:t>
        <a:bodyPr/>
        <a:lstStyle/>
        <a:p>
          <a:endParaRPr lang="en-US"/>
        </a:p>
      </dgm:t>
    </dgm:pt>
    <dgm:pt modelId="{205721F1-3385-4DF9-9838-E9BB0D4286ED}">
      <dgm:prSet/>
      <dgm:spPr/>
      <dgm:t>
        <a:bodyPr/>
        <a:lstStyle/>
        <a:p>
          <a:r>
            <a:rPr lang="en-GB" dirty="0"/>
            <a:t>Subject Leadership (Primary)</a:t>
          </a:r>
          <a:endParaRPr lang="en-US" dirty="0"/>
        </a:p>
      </dgm:t>
    </dgm:pt>
    <dgm:pt modelId="{1EAEAC74-DA35-40F7-86E5-E79A298AFF29}" type="parTrans" cxnId="{7A3564B1-E9F1-48AD-AFD8-6208A41B31D6}">
      <dgm:prSet/>
      <dgm:spPr/>
      <dgm:t>
        <a:bodyPr/>
        <a:lstStyle/>
        <a:p>
          <a:endParaRPr lang="en-US"/>
        </a:p>
      </dgm:t>
    </dgm:pt>
    <dgm:pt modelId="{1C038A25-6784-4197-B898-BD17DE3403DB}" type="sibTrans" cxnId="{7A3564B1-E9F1-48AD-AFD8-6208A41B31D6}">
      <dgm:prSet/>
      <dgm:spPr/>
      <dgm:t>
        <a:bodyPr/>
        <a:lstStyle/>
        <a:p>
          <a:endParaRPr lang="en-US"/>
        </a:p>
      </dgm:t>
    </dgm:pt>
    <dgm:pt modelId="{FD9F5EE7-43B6-41AB-89B7-CF4D6FAF49BF}">
      <dgm:prSet/>
      <dgm:spPr/>
      <dgm:t>
        <a:bodyPr/>
        <a:lstStyle/>
        <a:p>
          <a:pPr rtl="0"/>
          <a:r>
            <a:rPr lang="en-GB" dirty="0"/>
            <a:t>2</a:t>
          </a:r>
          <a:r>
            <a:rPr lang="en-GB" baseline="30000" dirty="0"/>
            <a:t>nd</a:t>
          </a:r>
          <a:r>
            <a:rPr lang="en-GB" dirty="0"/>
            <a:t> in department or </a:t>
          </a:r>
          <a:r>
            <a:rPr lang="en-GB" dirty="0">
              <a:latin typeface="Calibri Light" panose="020F0302020204030204"/>
            </a:rPr>
            <a:t>Head of Department</a:t>
          </a:r>
          <a:r>
            <a:rPr lang="en-GB" dirty="0"/>
            <a:t> (Secondary)</a:t>
          </a:r>
          <a:endParaRPr lang="en-US" dirty="0"/>
        </a:p>
      </dgm:t>
    </dgm:pt>
    <dgm:pt modelId="{8D95A858-E321-465B-9008-2149A1129D54}" type="parTrans" cxnId="{49CE0774-096A-4241-9737-BE75DB50C50E}">
      <dgm:prSet/>
      <dgm:spPr/>
      <dgm:t>
        <a:bodyPr/>
        <a:lstStyle/>
        <a:p>
          <a:endParaRPr lang="en-US"/>
        </a:p>
      </dgm:t>
    </dgm:pt>
    <dgm:pt modelId="{7204DDCF-9E8A-407B-ACEF-43E00DBB6834}" type="sibTrans" cxnId="{49CE0774-096A-4241-9737-BE75DB50C50E}">
      <dgm:prSet/>
      <dgm:spPr/>
      <dgm:t>
        <a:bodyPr/>
        <a:lstStyle/>
        <a:p>
          <a:endParaRPr lang="en-US"/>
        </a:p>
      </dgm:t>
    </dgm:pt>
    <dgm:pt modelId="{63BE4714-4E38-4979-AC05-8D507269F0EF}">
      <dgm:prSet/>
      <dgm:spPr/>
      <dgm:t>
        <a:bodyPr/>
        <a:lstStyle/>
        <a:p>
          <a:r>
            <a:rPr lang="en-GB" dirty="0"/>
            <a:t>Exam board training / examiner training</a:t>
          </a:r>
          <a:endParaRPr lang="en-US" dirty="0"/>
        </a:p>
      </dgm:t>
    </dgm:pt>
    <dgm:pt modelId="{6DCFF3F3-29E9-4C2E-99D0-48EDF638B21B}" type="parTrans" cxnId="{6AF9F481-D13B-40DF-A758-2BE29A238BB9}">
      <dgm:prSet/>
      <dgm:spPr/>
      <dgm:t>
        <a:bodyPr/>
        <a:lstStyle/>
        <a:p>
          <a:endParaRPr lang="en-US"/>
        </a:p>
      </dgm:t>
    </dgm:pt>
    <dgm:pt modelId="{77C2B11F-FA89-4A65-8BE9-4A4479A3AC2D}" type="sibTrans" cxnId="{6AF9F481-D13B-40DF-A758-2BE29A238BB9}">
      <dgm:prSet/>
      <dgm:spPr/>
      <dgm:t>
        <a:bodyPr/>
        <a:lstStyle/>
        <a:p>
          <a:endParaRPr lang="en-US"/>
        </a:p>
      </dgm:t>
    </dgm:pt>
    <dgm:pt modelId="{824DCE25-C150-477F-B149-048840B33204}" type="pres">
      <dgm:prSet presAssocID="{913C96D4-B413-42A1-ABF7-D2907D4AF8FD}" presName="linear" presStyleCnt="0">
        <dgm:presLayoutVars>
          <dgm:animLvl val="lvl"/>
          <dgm:resizeHandles val="exact"/>
        </dgm:presLayoutVars>
      </dgm:prSet>
      <dgm:spPr/>
    </dgm:pt>
    <dgm:pt modelId="{A2D63262-BA16-4047-B7D9-65EC4337D952}" type="pres">
      <dgm:prSet presAssocID="{5B83E916-F169-4331-8CD8-42C0A5958E5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C9B4C7D-4D3D-4D57-A9B6-6FD64D0BE5DC}" type="pres">
      <dgm:prSet presAssocID="{EA546B04-B7BD-49A2-96D0-185704FDBFF9}" presName="spacer" presStyleCnt="0"/>
      <dgm:spPr/>
    </dgm:pt>
    <dgm:pt modelId="{A5C958A1-7AA6-48C7-83BD-0C6B811903C4}" type="pres">
      <dgm:prSet presAssocID="{205721F1-3385-4DF9-9838-E9BB0D4286E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6B25113-D470-48D5-B3E2-26BAE462D308}" type="pres">
      <dgm:prSet presAssocID="{1C038A25-6784-4197-B898-BD17DE3403DB}" presName="spacer" presStyleCnt="0"/>
      <dgm:spPr/>
    </dgm:pt>
    <dgm:pt modelId="{D9FDA796-A815-42DD-9821-EBC53289DF44}" type="pres">
      <dgm:prSet presAssocID="{FD9F5EE7-43B6-41AB-89B7-CF4D6FAF49B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8A8765B-65B3-469B-9D5A-176312833124}" type="pres">
      <dgm:prSet presAssocID="{7204DDCF-9E8A-407B-ACEF-43E00DBB6834}" presName="spacer" presStyleCnt="0"/>
      <dgm:spPr/>
    </dgm:pt>
    <dgm:pt modelId="{4FFC70E1-E82B-4B2A-835F-8D750140D3A7}" type="pres">
      <dgm:prSet presAssocID="{63BE4714-4E38-4979-AC05-8D507269F0E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6949802-8EBE-41FD-B3AA-EDFD82C35E61}" type="presOf" srcId="{205721F1-3385-4DF9-9838-E9BB0D4286ED}" destId="{A5C958A1-7AA6-48C7-83BD-0C6B811903C4}" srcOrd="0" destOrd="0" presId="urn:microsoft.com/office/officeart/2005/8/layout/vList2"/>
    <dgm:cxn modelId="{0639E504-3904-48AF-8805-154117FD0918}" type="presOf" srcId="{63BE4714-4E38-4979-AC05-8D507269F0EF}" destId="{4FFC70E1-E82B-4B2A-835F-8D750140D3A7}" srcOrd="0" destOrd="0" presId="urn:microsoft.com/office/officeart/2005/8/layout/vList2"/>
    <dgm:cxn modelId="{29956015-4D14-4495-9AFE-80142E56D50B}" type="presOf" srcId="{FD9F5EE7-43B6-41AB-89B7-CF4D6FAF49BF}" destId="{D9FDA796-A815-42DD-9821-EBC53289DF44}" srcOrd="0" destOrd="0" presId="urn:microsoft.com/office/officeart/2005/8/layout/vList2"/>
    <dgm:cxn modelId="{49CE0774-096A-4241-9737-BE75DB50C50E}" srcId="{913C96D4-B413-42A1-ABF7-D2907D4AF8FD}" destId="{FD9F5EE7-43B6-41AB-89B7-CF4D6FAF49BF}" srcOrd="2" destOrd="0" parTransId="{8D95A858-E321-465B-9008-2149A1129D54}" sibTransId="{7204DDCF-9E8A-407B-ACEF-43E00DBB6834}"/>
    <dgm:cxn modelId="{6AF9F481-D13B-40DF-A758-2BE29A238BB9}" srcId="{913C96D4-B413-42A1-ABF7-D2907D4AF8FD}" destId="{63BE4714-4E38-4979-AC05-8D507269F0EF}" srcOrd="3" destOrd="0" parTransId="{6DCFF3F3-29E9-4C2E-99D0-48EDF638B21B}" sibTransId="{77C2B11F-FA89-4A65-8BE9-4A4479A3AC2D}"/>
    <dgm:cxn modelId="{ECF4AE8F-294A-4AFF-911F-FDBC5004CA4F}" srcId="{913C96D4-B413-42A1-ABF7-D2907D4AF8FD}" destId="{5B83E916-F169-4331-8CD8-42C0A5958E5E}" srcOrd="0" destOrd="0" parTransId="{B5566F5A-F62F-4331-B028-97EDA9054BA1}" sibTransId="{EA546B04-B7BD-49A2-96D0-185704FDBFF9}"/>
    <dgm:cxn modelId="{71B1049A-FA67-40C0-811F-9A30EA3CADE8}" type="presOf" srcId="{5B83E916-F169-4331-8CD8-42C0A5958E5E}" destId="{A2D63262-BA16-4047-B7D9-65EC4337D952}" srcOrd="0" destOrd="0" presId="urn:microsoft.com/office/officeart/2005/8/layout/vList2"/>
    <dgm:cxn modelId="{F573A2A6-8137-4BD5-9184-771AC6ABBED7}" type="presOf" srcId="{913C96D4-B413-42A1-ABF7-D2907D4AF8FD}" destId="{824DCE25-C150-477F-B149-048840B33204}" srcOrd="0" destOrd="0" presId="urn:microsoft.com/office/officeart/2005/8/layout/vList2"/>
    <dgm:cxn modelId="{7A3564B1-E9F1-48AD-AFD8-6208A41B31D6}" srcId="{913C96D4-B413-42A1-ABF7-D2907D4AF8FD}" destId="{205721F1-3385-4DF9-9838-E9BB0D4286ED}" srcOrd="1" destOrd="0" parTransId="{1EAEAC74-DA35-40F7-86E5-E79A298AFF29}" sibTransId="{1C038A25-6784-4197-B898-BD17DE3403DB}"/>
    <dgm:cxn modelId="{E01FEC57-51BF-4984-BF32-660C1F3E6C00}" type="presParOf" srcId="{824DCE25-C150-477F-B149-048840B33204}" destId="{A2D63262-BA16-4047-B7D9-65EC4337D952}" srcOrd="0" destOrd="0" presId="urn:microsoft.com/office/officeart/2005/8/layout/vList2"/>
    <dgm:cxn modelId="{2B71A1EC-13C9-4377-BB10-B8FF22A83B02}" type="presParOf" srcId="{824DCE25-C150-477F-B149-048840B33204}" destId="{6C9B4C7D-4D3D-4D57-A9B6-6FD64D0BE5DC}" srcOrd="1" destOrd="0" presId="urn:microsoft.com/office/officeart/2005/8/layout/vList2"/>
    <dgm:cxn modelId="{88F825E3-EC47-46E2-BFC3-CA75A4A85A5D}" type="presParOf" srcId="{824DCE25-C150-477F-B149-048840B33204}" destId="{A5C958A1-7AA6-48C7-83BD-0C6B811903C4}" srcOrd="2" destOrd="0" presId="urn:microsoft.com/office/officeart/2005/8/layout/vList2"/>
    <dgm:cxn modelId="{C553105F-9591-41FD-AE81-6FCFD3737033}" type="presParOf" srcId="{824DCE25-C150-477F-B149-048840B33204}" destId="{06B25113-D470-48D5-B3E2-26BAE462D308}" srcOrd="3" destOrd="0" presId="urn:microsoft.com/office/officeart/2005/8/layout/vList2"/>
    <dgm:cxn modelId="{F3BFFAF5-9E9B-4AF3-82D4-1EBA32A8E431}" type="presParOf" srcId="{824DCE25-C150-477F-B149-048840B33204}" destId="{D9FDA796-A815-42DD-9821-EBC53289DF44}" srcOrd="4" destOrd="0" presId="urn:microsoft.com/office/officeart/2005/8/layout/vList2"/>
    <dgm:cxn modelId="{6E79E4F3-EA0B-4C9D-82CE-F5C5C3D1EAE1}" type="presParOf" srcId="{824DCE25-C150-477F-B149-048840B33204}" destId="{E8A8765B-65B3-469B-9D5A-176312833124}" srcOrd="5" destOrd="0" presId="urn:microsoft.com/office/officeart/2005/8/layout/vList2"/>
    <dgm:cxn modelId="{1A170675-00C3-4603-8BEB-3ED9C82EA023}" type="presParOf" srcId="{824DCE25-C150-477F-B149-048840B33204}" destId="{4FFC70E1-E82B-4B2A-835F-8D750140D3A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96915D4-5143-4E73-8FFF-DC75BE452E23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82F7107-05D0-4DB4-A88C-3F94A3BC7FBA}">
      <dgm:prSet/>
      <dgm:spPr/>
      <dgm:t>
        <a:bodyPr/>
        <a:lstStyle/>
        <a:p>
          <a:pPr rtl="0"/>
          <a:r>
            <a:rPr lang="en-GB" dirty="0">
              <a:latin typeface="Calibri Light" panose="020F0302020204030204"/>
            </a:rPr>
            <a:t>National Qualifications (NPQLBC)</a:t>
          </a:r>
          <a:endParaRPr lang="en-US" dirty="0"/>
        </a:p>
      </dgm:t>
    </dgm:pt>
    <dgm:pt modelId="{2BF81FD7-A4E0-44FB-9080-607A01BCFBE3}" type="parTrans" cxnId="{4BBC2FAF-61AC-4610-A132-6BD3C58B5D20}">
      <dgm:prSet/>
      <dgm:spPr/>
      <dgm:t>
        <a:bodyPr/>
        <a:lstStyle/>
        <a:p>
          <a:endParaRPr lang="en-US" sz="2800"/>
        </a:p>
      </dgm:t>
    </dgm:pt>
    <dgm:pt modelId="{C02DC544-0AF6-4D28-8B97-7B7185331A94}" type="sibTrans" cxnId="{4BBC2FAF-61AC-4610-A132-6BD3C58B5D20}">
      <dgm:prSet/>
      <dgm:spPr/>
      <dgm:t>
        <a:bodyPr/>
        <a:lstStyle/>
        <a:p>
          <a:endParaRPr lang="en-US"/>
        </a:p>
      </dgm:t>
    </dgm:pt>
    <dgm:pt modelId="{7FE0DEBD-385E-4809-BC92-15814BADC12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Form tutor</a:t>
          </a:r>
          <a:endParaRPr lang="en-US" dirty="0"/>
        </a:p>
      </dgm:t>
    </dgm:pt>
    <dgm:pt modelId="{01763278-099F-4D4F-959A-13298B2DC7B0}" type="parTrans" cxnId="{71B7938E-D6C8-4F26-A3BA-66A04C2D5DEE}">
      <dgm:prSet/>
      <dgm:spPr/>
      <dgm:t>
        <a:bodyPr/>
        <a:lstStyle/>
        <a:p>
          <a:endParaRPr lang="en-US" sz="2800"/>
        </a:p>
      </dgm:t>
    </dgm:pt>
    <dgm:pt modelId="{58CE5D31-4C20-4C10-8356-DD3256AFC93F}" type="sibTrans" cxnId="{71B7938E-D6C8-4F26-A3BA-66A04C2D5DEE}">
      <dgm:prSet/>
      <dgm:spPr/>
      <dgm:t>
        <a:bodyPr/>
        <a:lstStyle/>
        <a:p>
          <a:endParaRPr lang="en-US"/>
        </a:p>
      </dgm:t>
    </dgm:pt>
    <dgm:pt modelId="{4ECF1225-6A8A-45B7-B298-ACFB472062F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Head of Year or KS</a:t>
          </a:r>
          <a:endParaRPr lang="en-US" dirty="0"/>
        </a:p>
      </dgm:t>
    </dgm:pt>
    <dgm:pt modelId="{080AC71F-B06C-4B2C-A3E9-9088CF42A52C}" type="parTrans" cxnId="{9B8E750D-50AC-4F99-88CE-B2DD82ACC02A}">
      <dgm:prSet/>
      <dgm:spPr/>
      <dgm:t>
        <a:bodyPr/>
        <a:lstStyle/>
        <a:p>
          <a:endParaRPr lang="en-US" sz="2800"/>
        </a:p>
      </dgm:t>
    </dgm:pt>
    <dgm:pt modelId="{C290AAD3-034A-4E7C-9754-F65FE499FADD}" type="sibTrans" cxnId="{9B8E750D-50AC-4F99-88CE-B2DD82ACC02A}">
      <dgm:prSet/>
      <dgm:spPr/>
      <dgm:t>
        <a:bodyPr/>
        <a:lstStyle/>
        <a:p>
          <a:endParaRPr lang="en-US"/>
        </a:p>
      </dgm:t>
    </dgm:pt>
    <dgm:pt modelId="{9DD5DAB4-10BF-4B1C-8C4A-D6E5DB67024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Assistant head (in charge of behaviour)</a:t>
          </a:r>
          <a:endParaRPr lang="en-US" dirty="0"/>
        </a:p>
      </dgm:t>
    </dgm:pt>
    <dgm:pt modelId="{CAB3BAC4-F230-4539-88EC-3A2B53BAAF31}" type="parTrans" cxnId="{5F7D9031-14AE-4CB5-BE25-2300F217AA5A}">
      <dgm:prSet/>
      <dgm:spPr/>
      <dgm:t>
        <a:bodyPr/>
        <a:lstStyle/>
        <a:p>
          <a:endParaRPr lang="en-US" sz="2800"/>
        </a:p>
      </dgm:t>
    </dgm:pt>
    <dgm:pt modelId="{E0C0DBFF-4D3D-4232-852C-A3B2BD6F3E2B}" type="sibTrans" cxnId="{5F7D9031-14AE-4CB5-BE25-2300F217AA5A}">
      <dgm:prSet/>
      <dgm:spPr/>
      <dgm:t>
        <a:bodyPr/>
        <a:lstStyle/>
        <a:p>
          <a:endParaRPr lang="en-US"/>
        </a:p>
      </dgm:t>
    </dgm:pt>
    <dgm:pt modelId="{37B69B39-51DB-4C85-A928-DE14DEDA3EE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DSL / Safeguarding</a:t>
          </a:r>
          <a:endParaRPr lang="en-US" dirty="0"/>
        </a:p>
      </dgm:t>
    </dgm:pt>
    <dgm:pt modelId="{C7FA5636-4049-46D2-874D-9E64665B144A}" type="parTrans" cxnId="{BDB978D9-5A79-4F87-82ED-67F0EB998B68}">
      <dgm:prSet/>
      <dgm:spPr/>
      <dgm:t>
        <a:bodyPr/>
        <a:lstStyle/>
        <a:p>
          <a:endParaRPr lang="en-US" sz="2800"/>
        </a:p>
      </dgm:t>
    </dgm:pt>
    <dgm:pt modelId="{A1060635-6C03-4C8B-867E-110171DC2196}" type="sibTrans" cxnId="{BDB978D9-5A79-4F87-82ED-67F0EB998B68}">
      <dgm:prSet/>
      <dgm:spPr/>
      <dgm:t>
        <a:bodyPr/>
        <a:lstStyle/>
        <a:p>
          <a:endParaRPr lang="en-US"/>
        </a:p>
      </dgm:t>
    </dgm:pt>
    <dgm:pt modelId="{2AD3F189-92F3-4DAD-9708-E63DC75F49F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Counselling </a:t>
          </a:r>
          <a:endParaRPr lang="en-US" dirty="0"/>
        </a:p>
      </dgm:t>
    </dgm:pt>
    <dgm:pt modelId="{824DD543-E428-46BB-9E45-FD427FAFB84C}" type="parTrans" cxnId="{73CE900C-D740-4393-B020-83CD8A59BCF8}">
      <dgm:prSet/>
      <dgm:spPr/>
      <dgm:t>
        <a:bodyPr/>
        <a:lstStyle/>
        <a:p>
          <a:endParaRPr lang="en-US" sz="2800"/>
        </a:p>
      </dgm:t>
    </dgm:pt>
    <dgm:pt modelId="{9707838B-EF62-49AA-B34C-E75B37144940}" type="sibTrans" cxnId="{73CE900C-D740-4393-B020-83CD8A59BCF8}">
      <dgm:prSet/>
      <dgm:spPr/>
      <dgm:t>
        <a:bodyPr/>
        <a:lstStyle/>
        <a:p>
          <a:endParaRPr lang="en-US"/>
        </a:p>
      </dgm:t>
    </dgm:pt>
    <dgm:pt modelId="{64D99E0B-EBF3-41EE-BE4A-FF0357D5A52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Mental Health</a:t>
          </a:r>
          <a:endParaRPr lang="en-US" dirty="0"/>
        </a:p>
      </dgm:t>
    </dgm:pt>
    <dgm:pt modelId="{4E8ECA49-8FD6-4F00-B25F-7FC3A75A07FA}" type="parTrans" cxnId="{5F2A592F-B582-4AC6-8B5E-60771D3EB0BF}">
      <dgm:prSet/>
      <dgm:spPr/>
      <dgm:t>
        <a:bodyPr/>
        <a:lstStyle/>
        <a:p>
          <a:endParaRPr lang="en-US" sz="2800"/>
        </a:p>
      </dgm:t>
    </dgm:pt>
    <dgm:pt modelId="{4C388C63-9933-4A04-821E-2955F633BD46}" type="sibTrans" cxnId="{5F2A592F-B582-4AC6-8B5E-60771D3EB0BF}">
      <dgm:prSet/>
      <dgm:spPr/>
      <dgm:t>
        <a:bodyPr/>
        <a:lstStyle/>
        <a:p>
          <a:endParaRPr lang="en-US"/>
        </a:p>
      </dgm:t>
    </dgm:pt>
    <dgm:pt modelId="{3A76ECBD-B6BD-4A69-9D7A-479060F14A0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Designated LAC teacher</a:t>
          </a:r>
          <a:endParaRPr lang="en-US" dirty="0"/>
        </a:p>
      </dgm:t>
    </dgm:pt>
    <dgm:pt modelId="{0A99D55C-316B-4977-9608-FA1E676287E3}" type="parTrans" cxnId="{93EC662A-95C7-4E5E-8D4D-4D400C243192}">
      <dgm:prSet/>
      <dgm:spPr/>
      <dgm:t>
        <a:bodyPr/>
        <a:lstStyle/>
        <a:p>
          <a:endParaRPr lang="en-US" sz="2800"/>
        </a:p>
      </dgm:t>
    </dgm:pt>
    <dgm:pt modelId="{29A596EF-3034-44DB-A567-51393D9D4410}" type="sibTrans" cxnId="{93EC662A-95C7-4E5E-8D4D-4D400C243192}">
      <dgm:prSet/>
      <dgm:spPr/>
      <dgm:t>
        <a:bodyPr/>
        <a:lstStyle/>
        <a:p>
          <a:endParaRPr lang="en-US"/>
        </a:p>
      </dgm:t>
    </dgm:pt>
    <dgm:pt modelId="{C0B9E8EB-520E-47B4-B1B2-6F186ADBEB0F}" type="pres">
      <dgm:prSet presAssocID="{796915D4-5143-4E73-8FFF-DC75BE452E23}" presName="vert0" presStyleCnt="0">
        <dgm:presLayoutVars>
          <dgm:dir/>
          <dgm:animOne val="branch"/>
          <dgm:animLvl val="lvl"/>
        </dgm:presLayoutVars>
      </dgm:prSet>
      <dgm:spPr/>
    </dgm:pt>
    <dgm:pt modelId="{54362D35-4AD3-446C-9A0D-622471B6044A}" type="pres">
      <dgm:prSet presAssocID="{482F7107-05D0-4DB4-A88C-3F94A3BC7FBA}" presName="thickLine" presStyleLbl="alignNode1" presStyleIdx="0" presStyleCnt="8"/>
      <dgm:spPr/>
    </dgm:pt>
    <dgm:pt modelId="{6F0BD69A-20AC-470A-8DA7-1473B6828AEB}" type="pres">
      <dgm:prSet presAssocID="{482F7107-05D0-4DB4-A88C-3F94A3BC7FBA}" presName="horz1" presStyleCnt="0"/>
      <dgm:spPr/>
    </dgm:pt>
    <dgm:pt modelId="{3DF5EEC2-06BD-4A55-A7AB-6B64FC8F2E48}" type="pres">
      <dgm:prSet presAssocID="{482F7107-05D0-4DB4-A88C-3F94A3BC7FBA}" presName="tx1" presStyleLbl="revTx" presStyleIdx="0" presStyleCnt="8"/>
      <dgm:spPr/>
    </dgm:pt>
    <dgm:pt modelId="{E5D606C1-B1A9-42FB-8DFA-7EC6CE197D2E}" type="pres">
      <dgm:prSet presAssocID="{482F7107-05D0-4DB4-A88C-3F94A3BC7FBA}" presName="vert1" presStyleCnt="0"/>
      <dgm:spPr/>
    </dgm:pt>
    <dgm:pt modelId="{A0ED5B67-5F43-4334-AFB5-CC3048A613B4}" type="pres">
      <dgm:prSet presAssocID="{7FE0DEBD-385E-4809-BC92-15814BADC12A}" presName="thickLine" presStyleLbl="alignNode1" presStyleIdx="1" presStyleCnt="8"/>
      <dgm:spPr/>
    </dgm:pt>
    <dgm:pt modelId="{9570BEB5-784E-4C56-9E88-AD08FE7E592E}" type="pres">
      <dgm:prSet presAssocID="{7FE0DEBD-385E-4809-BC92-15814BADC12A}" presName="horz1" presStyleCnt="0"/>
      <dgm:spPr/>
    </dgm:pt>
    <dgm:pt modelId="{9ECA4022-C2AD-4FBB-BA49-02645B8FD0BA}" type="pres">
      <dgm:prSet presAssocID="{7FE0DEBD-385E-4809-BC92-15814BADC12A}" presName="tx1" presStyleLbl="revTx" presStyleIdx="1" presStyleCnt="8"/>
      <dgm:spPr/>
    </dgm:pt>
    <dgm:pt modelId="{D9607A2C-4A41-4901-96E0-3FBA2790625F}" type="pres">
      <dgm:prSet presAssocID="{7FE0DEBD-385E-4809-BC92-15814BADC12A}" presName="vert1" presStyleCnt="0"/>
      <dgm:spPr/>
    </dgm:pt>
    <dgm:pt modelId="{CEFBCD0C-9DC5-40A5-AD3E-3A2B7BB2AC26}" type="pres">
      <dgm:prSet presAssocID="{4ECF1225-6A8A-45B7-B298-ACFB472062F0}" presName="thickLine" presStyleLbl="alignNode1" presStyleIdx="2" presStyleCnt="8"/>
      <dgm:spPr/>
    </dgm:pt>
    <dgm:pt modelId="{4841D2E8-187B-47B3-95F7-6F5AC1D9F898}" type="pres">
      <dgm:prSet presAssocID="{4ECF1225-6A8A-45B7-B298-ACFB472062F0}" presName="horz1" presStyleCnt="0"/>
      <dgm:spPr/>
    </dgm:pt>
    <dgm:pt modelId="{1D5932EF-D789-4D13-ACD2-A8A96E7A7DD9}" type="pres">
      <dgm:prSet presAssocID="{4ECF1225-6A8A-45B7-B298-ACFB472062F0}" presName="tx1" presStyleLbl="revTx" presStyleIdx="2" presStyleCnt="8"/>
      <dgm:spPr/>
    </dgm:pt>
    <dgm:pt modelId="{291757AA-A7B3-4A34-A34D-2F3642F61F65}" type="pres">
      <dgm:prSet presAssocID="{4ECF1225-6A8A-45B7-B298-ACFB472062F0}" presName="vert1" presStyleCnt="0"/>
      <dgm:spPr/>
    </dgm:pt>
    <dgm:pt modelId="{9DD1608E-A0E4-4183-B343-FD05213F5F76}" type="pres">
      <dgm:prSet presAssocID="{9DD5DAB4-10BF-4B1C-8C4A-D6E5DB67024A}" presName="thickLine" presStyleLbl="alignNode1" presStyleIdx="3" presStyleCnt="8"/>
      <dgm:spPr/>
    </dgm:pt>
    <dgm:pt modelId="{A108DA7E-25B6-4C6C-9D7D-6F03D34BFC1D}" type="pres">
      <dgm:prSet presAssocID="{9DD5DAB4-10BF-4B1C-8C4A-D6E5DB67024A}" presName="horz1" presStyleCnt="0"/>
      <dgm:spPr/>
    </dgm:pt>
    <dgm:pt modelId="{FC7C6859-0FAD-4612-8BAE-61A8E290CBB5}" type="pres">
      <dgm:prSet presAssocID="{9DD5DAB4-10BF-4B1C-8C4A-D6E5DB67024A}" presName="tx1" presStyleLbl="revTx" presStyleIdx="3" presStyleCnt="8"/>
      <dgm:spPr/>
    </dgm:pt>
    <dgm:pt modelId="{478A23BB-8154-4A6D-B071-7FE8E65946CA}" type="pres">
      <dgm:prSet presAssocID="{9DD5DAB4-10BF-4B1C-8C4A-D6E5DB67024A}" presName="vert1" presStyleCnt="0"/>
      <dgm:spPr/>
    </dgm:pt>
    <dgm:pt modelId="{50E4FE09-3E49-41B2-AAA4-54426C72C672}" type="pres">
      <dgm:prSet presAssocID="{37B69B39-51DB-4C85-A928-DE14DEDA3EE4}" presName="thickLine" presStyleLbl="alignNode1" presStyleIdx="4" presStyleCnt="8"/>
      <dgm:spPr/>
    </dgm:pt>
    <dgm:pt modelId="{A229BE9A-16F7-41CD-8B6D-DDE66C7608E4}" type="pres">
      <dgm:prSet presAssocID="{37B69B39-51DB-4C85-A928-DE14DEDA3EE4}" presName="horz1" presStyleCnt="0"/>
      <dgm:spPr/>
    </dgm:pt>
    <dgm:pt modelId="{2084E592-28B0-4A5A-B78A-C3C7D9FA36EE}" type="pres">
      <dgm:prSet presAssocID="{37B69B39-51DB-4C85-A928-DE14DEDA3EE4}" presName="tx1" presStyleLbl="revTx" presStyleIdx="4" presStyleCnt="8"/>
      <dgm:spPr/>
    </dgm:pt>
    <dgm:pt modelId="{90D217C1-ED02-44BD-B64C-641EFDF1BCFB}" type="pres">
      <dgm:prSet presAssocID="{37B69B39-51DB-4C85-A928-DE14DEDA3EE4}" presName="vert1" presStyleCnt="0"/>
      <dgm:spPr/>
    </dgm:pt>
    <dgm:pt modelId="{CF697E98-74E1-469B-A52F-8D06ECF89043}" type="pres">
      <dgm:prSet presAssocID="{2AD3F189-92F3-4DAD-9708-E63DC75F49F7}" presName="thickLine" presStyleLbl="alignNode1" presStyleIdx="5" presStyleCnt="8"/>
      <dgm:spPr/>
    </dgm:pt>
    <dgm:pt modelId="{B5B125D4-22D6-472C-9376-5D0EDD57D17E}" type="pres">
      <dgm:prSet presAssocID="{2AD3F189-92F3-4DAD-9708-E63DC75F49F7}" presName="horz1" presStyleCnt="0"/>
      <dgm:spPr/>
    </dgm:pt>
    <dgm:pt modelId="{A78FCDFA-441E-4B14-8BB0-A5AC174B67C0}" type="pres">
      <dgm:prSet presAssocID="{2AD3F189-92F3-4DAD-9708-E63DC75F49F7}" presName="tx1" presStyleLbl="revTx" presStyleIdx="5" presStyleCnt="8"/>
      <dgm:spPr/>
    </dgm:pt>
    <dgm:pt modelId="{01590C28-3416-453A-9A83-94D08BE51A10}" type="pres">
      <dgm:prSet presAssocID="{2AD3F189-92F3-4DAD-9708-E63DC75F49F7}" presName="vert1" presStyleCnt="0"/>
      <dgm:spPr/>
    </dgm:pt>
    <dgm:pt modelId="{199A310C-4543-4C6D-A80C-6B1BBC721959}" type="pres">
      <dgm:prSet presAssocID="{64D99E0B-EBF3-41EE-BE4A-FF0357D5A524}" presName="thickLine" presStyleLbl="alignNode1" presStyleIdx="6" presStyleCnt="8"/>
      <dgm:spPr/>
    </dgm:pt>
    <dgm:pt modelId="{CDBF48F5-7B6E-4AA9-9F0D-17016DE5F01B}" type="pres">
      <dgm:prSet presAssocID="{64D99E0B-EBF3-41EE-BE4A-FF0357D5A524}" presName="horz1" presStyleCnt="0"/>
      <dgm:spPr/>
    </dgm:pt>
    <dgm:pt modelId="{1E135489-C3BC-4670-B8D1-FC768651F970}" type="pres">
      <dgm:prSet presAssocID="{64D99E0B-EBF3-41EE-BE4A-FF0357D5A524}" presName="tx1" presStyleLbl="revTx" presStyleIdx="6" presStyleCnt="8"/>
      <dgm:spPr/>
    </dgm:pt>
    <dgm:pt modelId="{C0A1F8A9-9455-48FA-A912-B32BD47A9A51}" type="pres">
      <dgm:prSet presAssocID="{64D99E0B-EBF3-41EE-BE4A-FF0357D5A524}" presName="vert1" presStyleCnt="0"/>
      <dgm:spPr/>
    </dgm:pt>
    <dgm:pt modelId="{2C3FE8D1-DFFB-4936-AAB2-ADA1D4BC6DF8}" type="pres">
      <dgm:prSet presAssocID="{3A76ECBD-B6BD-4A69-9D7A-479060F14A0A}" presName="thickLine" presStyleLbl="alignNode1" presStyleIdx="7" presStyleCnt="8"/>
      <dgm:spPr/>
    </dgm:pt>
    <dgm:pt modelId="{EA5DE69B-5EC2-4C7A-B06A-2DA08F50D6D1}" type="pres">
      <dgm:prSet presAssocID="{3A76ECBD-B6BD-4A69-9D7A-479060F14A0A}" presName="horz1" presStyleCnt="0"/>
      <dgm:spPr/>
    </dgm:pt>
    <dgm:pt modelId="{B6003CC4-6EBF-4A03-89E6-F046FFF17061}" type="pres">
      <dgm:prSet presAssocID="{3A76ECBD-B6BD-4A69-9D7A-479060F14A0A}" presName="tx1" presStyleLbl="revTx" presStyleIdx="7" presStyleCnt="8"/>
      <dgm:spPr/>
    </dgm:pt>
    <dgm:pt modelId="{461621C1-57E8-4C4E-B76B-FAEE45484B66}" type="pres">
      <dgm:prSet presAssocID="{3A76ECBD-B6BD-4A69-9D7A-479060F14A0A}" presName="vert1" presStyleCnt="0"/>
      <dgm:spPr/>
    </dgm:pt>
  </dgm:ptLst>
  <dgm:cxnLst>
    <dgm:cxn modelId="{73CE900C-D740-4393-B020-83CD8A59BCF8}" srcId="{796915D4-5143-4E73-8FFF-DC75BE452E23}" destId="{2AD3F189-92F3-4DAD-9708-E63DC75F49F7}" srcOrd="5" destOrd="0" parTransId="{824DD543-E428-46BB-9E45-FD427FAFB84C}" sibTransId="{9707838B-EF62-49AA-B34C-E75B37144940}"/>
    <dgm:cxn modelId="{9B8E750D-50AC-4F99-88CE-B2DD82ACC02A}" srcId="{796915D4-5143-4E73-8FFF-DC75BE452E23}" destId="{4ECF1225-6A8A-45B7-B298-ACFB472062F0}" srcOrd="2" destOrd="0" parTransId="{080AC71F-B06C-4B2C-A3E9-9088CF42A52C}" sibTransId="{C290AAD3-034A-4E7C-9754-F65FE499FADD}"/>
    <dgm:cxn modelId="{93EC662A-95C7-4E5E-8D4D-4D400C243192}" srcId="{796915D4-5143-4E73-8FFF-DC75BE452E23}" destId="{3A76ECBD-B6BD-4A69-9D7A-479060F14A0A}" srcOrd="7" destOrd="0" parTransId="{0A99D55C-316B-4977-9608-FA1E676287E3}" sibTransId="{29A596EF-3034-44DB-A567-51393D9D4410}"/>
    <dgm:cxn modelId="{5F2A592F-B582-4AC6-8B5E-60771D3EB0BF}" srcId="{796915D4-5143-4E73-8FFF-DC75BE452E23}" destId="{64D99E0B-EBF3-41EE-BE4A-FF0357D5A524}" srcOrd="6" destOrd="0" parTransId="{4E8ECA49-8FD6-4F00-B25F-7FC3A75A07FA}" sibTransId="{4C388C63-9933-4A04-821E-2955F633BD46}"/>
    <dgm:cxn modelId="{5F7D9031-14AE-4CB5-BE25-2300F217AA5A}" srcId="{796915D4-5143-4E73-8FFF-DC75BE452E23}" destId="{9DD5DAB4-10BF-4B1C-8C4A-D6E5DB67024A}" srcOrd="3" destOrd="0" parTransId="{CAB3BAC4-F230-4539-88EC-3A2B53BAAF31}" sibTransId="{E0C0DBFF-4D3D-4232-852C-A3B2BD6F3E2B}"/>
    <dgm:cxn modelId="{FC203035-6D6E-4ADC-89DE-43BC8FD7D63B}" type="presOf" srcId="{7FE0DEBD-385E-4809-BC92-15814BADC12A}" destId="{9ECA4022-C2AD-4FBB-BA49-02645B8FD0BA}" srcOrd="0" destOrd="0" presId="urn:microsoft.com/office/officeart/2008/layout/LinedList"/>
    <dgm:cxn modelId="{40173444-E79B-4AB5-9895-E63E4CECD0B8}" type="presOf" srcId="{796915D4-5143-4E73-8FFF-DC75BE452E23}" destId="{C0B9E8EB-520E-47B4-B1B2-6F186ADBEB0F}" srcOrd="0" destOrd="0" presId="urn:microsoft.com/office/officeart/2008/layout/LinedList"/>
    <dgm:cxn modelId="{101C6254-F6C7-43E3-8684-E6D45ACD7B3B}" type="presOf" srcId="{9DD5DAB4-10BF-4B1C-8C4A-D6E5DB67024A}" destId="{FC7C6859-0FAD-4612-8BAE-61A8E290CBB5}" srcOrd="0" destOrd="0" presId="urn:microsoft.com/office/officeart/2008/layout/LinedList"/>
    <dgm:cxn modelId="{71B7938E-D6C8-4F26-A3BA-66A04C2D5DEE}" srcId="{796915D4-5143-4E73-8FFF-DC75BE452E23}" destId="{7FE0DEBD-385E-4809-BC92-15814BADC12A}" srcOrd="1" destOrd="0" parTransId="{01763278-099F-4D4F-959A-13298B2DC7B0}" sibTransId="{58CE5D31-4C20-4C10-8356-DD3256AFC93F}"/>
    <dgm:cxn modelId="{16E7919E-731D-4F17-8243-D15352D584B4}" type="presOf" srcId="{37B69B39-51DB-4C85-A928-DE14DEDA3EE4}" destId="{2084E592-28B0-4A5A-B78A-C3C7D9FA36EE}" srcOrd="0" destOrd="0" presId="urn:microsoft.com/office/officeart/2008/layout/LinedList"/>
    <dgm:cxn modelId="{FBEEAFA2-9A5A-494E-B726-151A61346371}" type="presOf" srcId="{3A76ECBD-B6BD-4A69-9D7A-479060F14A0A}" destId="{B6003CC4-6EBF-4A03-89E6-F046FFF17061}" srcOrd="0" destOrd="0" presId="urn:microsoft.com/office/officeart/2008/layout/LinedList"/>
    <dgm:cxn modelId="{4BBC2FAF-61AC-4610-A132-6BD3C58B5D20}" srcId="{796915D4-5143-4E73-8FFF-DC75BE452E23}" destId="{482F7107-05D0-4DB4-A88C-3F94A3BC7FBA}" srcOrd="0" destOrd="0" parTransId="{2BF81FD7-A4E0-44FB-9080-607A01BCFBE3}" sibTransId="{C02DC544-0AF6-4D28-8B97-7B7185331A94}"/>
    <dgm:cxn modelId="{99D77EBD-AD65-47E3-8410-4121248D4A29}" type="presOf" srcId="{2AD3F189-92F3-4DAD-9708-E63DC75F49F7}" destId="{A78FCDFA-441E-4B14-8BB0-A5AC174B67C0}" srcOrd="0" destOrd="0" presId="urn:microsoft.com/office/officeart/2008/layout/LinedList"/>
    <dgm:cxn modelId="{BDB978D9-5A79-4F87-82ED-67F0EB998B68}" srcId="{796915D4-5143-4E73-8FFF-DC75BE452E23}" destId="{37B69B39-51DB-4C85-A928-DE14DEDA3EE4}" srcOrd="4" destOrd="0" parTransId="{C7FA5636-4049-46D2-874D-9E64665B144A}" sibTransId="{A1060635-6C03-4C8B-867E-110171DC2196}"/>
    <dgm:cxn modelId="{7133F5E7-D8E6-43E4-9543-19077AEA58C1}" type="presOf" srcId="{482F7107-05D0-4DB4-A88C-3F94A3BC7FBA}" destId="{3DF5EEC2-06BD-4A55-A7AB-6B64FC8F2E48}" srcOrd="0" destOrd="0" presId="urn:microsoft.com/office/officeart/2008/layout/LinedList"/>
    <dgm:cxn modelId="{7EE0B6F8-B8FB-4F5A-9FE4-37C1C6A9D9D3}" type="presOf" srcId="{4ECF1225-6A8A-45B7-B298-ACFB472062F0}" destId="{1D5932EF-D789-4D13-ACD2-A8A96E7A7DD9}" srcOrd="0" destOrd="0" presId="urn:microsoft.com/office/officeart/2008/layout/LinedList"/>
    <dgm:cxn modelId="{D04228FE-5D1C-47FE-ABA1-ED49105E4537}" type="presOf" srcId="{64D99E0B-EBF3-41EE-BE4A-FF0357D5A524}" destId="{1E135489-C3BC-4670-B8D1-FC768651F970}" srcOrd="0" destOrd="0" presId="urn:microsoft.com/office/officeart/2008/layout/LinedList"/>
    <dgm:cxn modelId="{3D35DB0F-CFDF-4BFC-8F93-1181889E1D03}" type="presParOf" srcId="{C0B9E8EB-520E-47B4-B1B2-6F186ADBEB0F}" destId="{54362D35-4AD3-446C-9A0D-622471B6044A}" srcOrd="0" destOrd="0" presId="urn:microsoft.com/office/officeart/2008/layout/LinedList"/>
    <dgm:cxn modelId="{FAE53E0E-58BC-46B0-A479-98326678AF95}" type="presParOf" srcId="{C0B9E8EB-520E-47B4-B1B2-6F186ADBEB0F}" destId="{6F0BD69A-20AC-470A-8DA7-1473B6828AEB}" srcOrd="1" destOrd="0" presId="urn:microsoft.com/office/officeart/2008/layout/LinedList"/>
    <dgm:cxn modelId="{FD89F277-BE1F-447E-93EE-B4C6C674965F}" type="presParOf" srcId="{6F0BD69A-20AC-470A-8DA7-1473B6828AEB}" destId="{3DF5EEC2-06BD-4A55-A7AB-6B64FC8F2E48}" srcOrd="0" destOrd="0" presId="urn:microsoft.com/office/officeart/2008/layout/LinedList"/>
    <dgm:cxn modelId="{6A092027-15BB-48A4-BF62-4A106064E45A}" type="presParOf" srcId="{6F0BD69A-20AC-470A-8DA7-1473B6828AEB}" destId="{E5D606C1-B1A9-42FB-8DFA-7EC6CE197D2E}" srcOrd="1" destOrd="0" presId="urn:microsoft.com/office/officeart/2008/layout/LinedList"/>
    <dgm:cxn modelId="{EC7FC4DD-49DF-4652-9817-4757DF5205B8}" type="presParOf" srcId="{C0B9E8EB-520E-47B4-B1B2-6F186ADBEB0F}" destId="{A0ED5B67-5F43-4334-AFB5-CC3048A613B4}" srcOrd="2" destOrd="0" presId="urn:microsoft.com/office/officeart/2008/layout/LinedList"/>
    <dgm:cxn modelId="{66230EE1-AF21-42EA-850F-3D6E61661157}" type="presParOf" srcId="{C0B9E8EB-520E-47B4-B1B2-6F186ADBEB0F}" destId="{9570BEB5-784E-4C56-9E88-AD08FE7E592E}" srcOrd="3" destOrd="0" presId="urn:microsoft.com/office/officeart/2008/layout/LinedList"/>
    <dgm:cxn modelId="{A9E46DF3-9CD4-4A5B-AA10-C7244E3E05A1}" type="presParOf" srcId="{9570BEB5-784E-4C56-9E88-AD08FE7E592E}" destId="{9ECA4022-C2AD-4FBB-BA49-02645B8FD0BA}" srcOrd="0" destOrd="0" presId="urn:microsoft.com/office/officeart/2008/layout/LinedList"/>
    <dgm:cxn modelId="{B20544F8-375B-4C93-8E6D-BE8BC1E14B79}" type="presParOf" srcId="{9570BEB5-784E-4C56-9E88-AD08FE7E592E}" destId="{D9607A2C-4A41-4901-96E0-3FBA2790625F}" srcOrd="1" destOrd="0" presId="urn:microsoft.com/office/officeart/2008/layout/LinedList"/>
    <dgm:cxn modelId="{97FDD7BA-6CE2-4A21-B594-F9DCF6BDC318}" type="presParOf" srcId="{C0B9E8EB-520E-47B4-B1B2-6F186ADBEB0F}" destId="{CEFBCD0C-9DC5-40A5-AD3E-3A2B7BB2AC26}" srcOrd="4" destOrd="0" presId="urn:microsoft.com/office/officeart/2008/layout/LinedList"/>
    <dgm:cxn modelId="{06F55708-CC0B-47C7-A40A-2C59A61E4657}" type="presParOf" srcId="{C0B9E8EB-520E-47B4-B1B2-6F186ADBEB0F}" destId="{4841D2E8-187B-47B3-95F7-6F5AC1D9F898}" srcOrd="5" destOrd="0" presId="urn:microsoft.com/office/officeart/2008/layout/LinedList"/>
    <dgm:cxn modelId="{2978E505-2B17-474E-AD86-00D6361F6722}" type="presParOf" srcId="{4841D2E8-187B-47B3-95F7-6F5AC1D9F898}" destId="{1D5932EF-D789-4D13-ACD2-A8A96E7A7DD9}" srcOrd="0" destOrd="0" presId="urn:microsoft.com/office/officeart/2008/layout/LinedList"/>
    <dgm:cxn modelId="{50E81656-5075-4E03-86C1-9790039F2337}" type="presParOf" srcId="{4841D2E8-187B-47B3-95F7-6F5AC1D9F898}" destId="{291757AA-A7B3-4A34-A34D-2F3642F61F65}" srcOrd="1" destOrd="0" presId="urn:microsoft.com/office/officeart/2008/layout/LinedList"/>
    <dgm:cxn modelId="{A98B1111-677F-4811-85F7-9CFD527BD3E8}" type="presParOf" srcId="{C0B9E8EB-520E-47B4-B1B2-6F186ADBEB0F}" destId="{9DD1608E-A0E4-4183-B343-FD05213F5F76}" srcOrd="6" destOrd="0" presId="urn:microsoft.com/office/officeart/2008/layout/LinedList"/>
    <dgm:cxn modelId="{69D1A56D-F433-483D-B4DE-E82B0743DE3E}" type="presParOf" srcId="{C0B9E8EB-520E-47B4-B1B2-6F186ADBEB0F}" destId="{A108DA7E-25B6-4C6C-9D7D-6F03D34BFC1D}" srcOrd="7" destOrd="0" presId="urn:microsoft.com/office/officeart/2008/layout/LinedList"/>
    <dgm:cxn modelId="{AC3D5117-5CE7-44B3-82DC-6F8B056BAF71}" type="presParOf" srcId="{A108DA7E-25B6-4C6C-9D7D-6F03D34BFC1D}" destId="{FC7C6859-0FAD-4612-8BAE-61A8E290CBB5}" srcOrd="0" destOrd="0" presId="urn:microsoft.com/office/officeart/2008/layout/LinedList"/>
    <dgm:cxn modelId="{FB55EA7B-ED5F-47A0-87A3-2DE43F72A2F4}" type="presParOf" srcId="{A108DA7E-25B6-4C6C-9D7D-6F03D34BFC1D}" destId="{478A23BB-8154-4A6D-B071-7FE8E65946CA}" srcOrd="1" destOrd="0" presId="urn:microsoft.com/office/officeart/2008/layout/LinedList"/>
    <dgm:cxn modelId="{210E6BB8-27CD-4716-B35D-58F39803096A}" type="presParOf" srcId="{C0B9E8EB-520E-47B4-B1B2-6F186ADBEB0F}" destId="{50E4FE09-3E49-41B2-AAA4-54426C72C672}" srcOrd="8" destOrd="0" presId="urn:microsoft.com/office/officeart/2008/layout/LinedList"/>
    <dgm:cxn modelId="{A7934E32-A266-4C81-B3D3-A4493ED8D9E3}" type="presParOf" srcId="{C0B9E8EB-520E-47B4-B1B2-6F186ADBEB0F}" destId="{A229BE9A-16F7-41CD-8B6D-DDE66C7608E4}" srcOrd="9" destOrd="0" presId="urn:microsoft.com/office/officeart/2008/layout/LinedList"/>
    <dgm:cxn modelId="{CD6C2730-9D31-462E-B95E-F7E6B098F119}" type="presParOf" srcId="{A229BE9A-16F7-41CD-8B6D-DDE66C7608E4}" destId="{2084E592-28B0-4A5A-B78A-C3C7D9FA36EE}" srcOrd="0" destOrd="0" presId="urn:microsoft.com/office/officeart/2008/layout/LinedList"/>
    <dgm:cxn modelId="{7B664C14-7B01-4685-9629-A5A710968A79}" type="presParOf" srcId="{A229BE9A-16F7-41CD-8B6D-DDE66C7608E4}" destId="{90D217C1-ED02-44BD-B64C-641EFDF1BCFB}" srcOrd="1" destOrd="0" presId="urn:microsoft.com/office/officeart/2008/layout/LinedList"/>
    <dgm:cxn modelId="{29543843-1C7F-46D5-8D61-816D4D02F4EB}" type="presParOf" srcId="{C0B9E8EB-520E-47B4-B1B2-6F186ADBEB0F}" destId="{CF697E98-74E1-469B-A52F-8D06ECF89043}" srcOrd="10" destOrd="0" presId="urn:microsoft.com/office/officeart/2008/layout/LinedList"/>
    <dgm:cxn modelId="{95E111E1-E612-484D-AE3E-ED7657E9F231}" type="presParOf" srcId="{C0B9E8EB-520E-47B4-B1B2-6F186ADBEB0F}" destId="{B5B125D4-22D6-472C-9376-5D0EDD57D17E}" srcOrd="11" destOrd="0" presId="urn:microsoft.com/office/officeart/2008/layout/LinedList"/>
    <dgm:cxn modelId="{124DCCBD-2212-479A-A3F2-26B88BA67FB8}" type="presParOf" srcId="{B5B125D4-22D6-472C-9376-5D0EDD57D17E}" destId="{A78FCDFA-441E-4B14-8BB0-A5AC174B67C0}" srcOrd="0" destOrd="0" presId="urn:microsoft.com/office/officeart/2008/layout/LinedList"/>
    <dgm:cxn modelId="{7654FE64-4389-4C31-BDFC-5B1A5151CF36}" type="presParOf" srcId="{B5B125D4-22D6-472C-9376-5D0EDD57D17E}" destId="{01590C28-3416-453A-9A83-94D08BE51A10}" srcOrd="1" destOrd="0" presId="urn:microsoft.com/office/officeart/2008/layout/LinedList"/>
    <dgm:cxn modelId="{E6A2896D-3551-4FA4-8140-56DA6E1DBF0A}" type="presParOf" srcId="{C0B9E8EB-520E-47B4-B1B2-6F186ADBEB0F}" destId="{199A310C-4543-4C6D-A80C-6B1BBC721959}" srcOrd="12" destOrd="0" presId="urn:microsoft.com/office/officeart/2008/layout/LinedList"/>
    <dgm:cxn modelId="{57624C2B-A9CD-41AA-922B-2F22BEA2DB1B}" type="presParOf" srcId="{C0B9E8EB-520E-47B4-B1B2-6F186ADBEB0F}" destId="{CDBF48F5-7B6E-4AA9-9F0D-17016DE5F01B}" srcOrd="13" destOrd="0" presId="urn:microsoft.com/office/officeart/2008/layout/LinedList"/>
    <dgm:cxn modelId="{B52F9D78-CA0C-4AB0-ABD0-DAD5D6DD77F0}" type="presParOf" srcId="{CDBF48F5-7B6E-4AA9-9F0D-17016DE5F01B}" destId="{1E135489-C3BC-4670-B8D1-FC768651F970}" srcOrd="0" destOrd="0" presId="urn:microsoft.com/office/officeart/2008/layout/LinedList"/>
    <dgm:cxn modelId="{D092B7F0-8E29-4D4D-8C9B-D09ACE83C58E}" type="presParOf" srcId="{CDBF48F5-7B6E-4AA9-9F0D-17016DE5F01B}" destId="{C0A1F8A9-9455-48FA-A912-B32BD47A9A51}" srcOrd="1" destOrd="0" presId="urn:microsoft.com/office/officeart/2008/layout/LinedList"/>
    <dgm:cxn modelId="{B63B4F43-683C-4F3B-94D4-E8C33D42975A}" type="presParOf" srcId="{C0B9E8EB-520E-47B4-B1B2-6F186ADBEB0F}" destId="{2C3FE8D1-DFFB-4936-AAB2-ADA1D4BC6DF8}" srcOrd="14" destOrd="0" presId="urn:microsoft.com/office/officeart/2008/layout/LinedList"/>
    <dgm:cxn modelId="{092C5223-EC53-41A1-AF43-6ABD09CEB5E7}" type="presParOf" srcId="{C0B9E8EB-520E-47B4-B1B2-6F186ADBEB0F}" destId="{EA5DE69B-5EC2-4C7A-B06A-2DA08F50D6D1}" srcOrd="15" destOrd="0" presId="urn:microsoft.com/office/officeart/2008/layout/LinedList"/>
    <dgm:cxn modelId="{978B1437-1849-47D7-8830-5B2B0238CC3F}" type="presParOf" srcId="{EA5DE69B-5EC2-4C7A-B06A-2DA08F50D6D1}" destId="{B6003CC4-6EBF-4A03-89E6-F046FFF17061}" srcOrd="0" destOrd="0" presId="urn:microsoft.com/office/officeart/2008/layout/LinedList"/>
    <dgm:cxn modelId="{0DB6C769-E671-4DAE-8D47-6D1797C06F0A}" type="presParOf" srcId="{EA5DE69B-5EC2-4C7A-B06A-2DA08F50D6D1}" destId="{461621C1-57E8-4C4E-B76B-FAEE45484B6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7A87B80-E9E8-4523-B4BB-F1854E4B936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7DB24F4-518B-4455-A847-BD0908500B54}">
      <dgm:prSet/>
      <dgm:spPr/>
      <dgm:t>
        <a:bodyPr/>
        <a:lstStyle/>
        <a:p>
          <a:r>
            <a:rPr lang="en-GB" dirty="0">
              <a:latin typeface="Calibri Light" panose="020F0302020204030204"/>
            </a:rPr>
            <a:t>NPQSENCO</a:t>
          </a:r>
          <a:endParaRPr lang="en-US" dirty="0"/>
        </a:p>
      </dgm:t>
    </dgm:pt>
    <dgm:pt modelId="{609BA32A-CE74-40A3-BB8C-A55FC0CEDA58}" type="parTrans" cxnId="{91A3FBB7-52A6-4266-B680-935A1C8EEE03}">
      <dgm:prSet/>
      <dgm:spPr/>
      <dgm:t>
        <a:bodyPr/>
        <a:lstStyle/>
        <a:p>
          <a:endParaRPr lang="en-US"/>
        </a:p>
      </dgm:t>
    </dgm:pt>
    <dgm:pt modelId="{99F49691-BF1E-463B-9999-958DEBAC84D9}" type="sibTrans" cxnId="{91A3FBB7-52A6-4266-B680-935A1C8EEE03}">
      <dgm:prSet/>
      <dgm:spPr/>
      <dgm:t>
        <a:bodyPr/>
        <a:lstStyle/>
        <a:p>
          <a:endParaRPr lang="en-US"/>
        </a:p>
      </dgm:t>
    </dgm:pt>
    <dgm:pt modelId="{CD9FC14D-1AB4-4B8E-B3FE-DC72A2AC6D03}">
      <dgm:prSet/>
      <dgm:spPr/>
      <dgm:t>
        <a:bodyPr/>
        <a:lstStyle/>
        <a:p>
          <a:r>
            <a:rPr lang="en-GB" dirty="0"/>
            <a:t>SENDCo</a:t>
          </a:r>
          <a:endParaRPr lang="en-US" dirty="0"/>
        </a:p>
      </dgm:t>
    </dgm:pt>
    <dgm:pt modelId="{96AD6373-73BB-48E0-A922-3346493FB5F4}" type="parTrans" cxnId="{87099AC4-FB24-45C1-9DAF-FED606E20F7D}">
      <dgm:prSet/>
      <dgm:spPr/>
      <dgm:t>
        <a:bodyPr/>
        <a:lstStyle/>
        <a:p>
          <a:endParaRPr lang="en-US"/>
        </a:p>
      </dgm:t>
    </dgm:pt>
    <dgm:pt modelId="{138A509C-2086-4388-BB21-EB893167CC1C}" type="sibTrans" cxnId="{87099AC4-FB24-45C1-9DAF-FED606E20F7D}">
      <dgm:prSet/>
      <dgm:spPr/>
      <dgm:t>
        <a:bodyPr/>
        <a:lstStyle/>
        <a:p>
          <a:endParaRPr lang="en-US"/>
        </a:p>
      </dgm:t>
    </dgm:pt>
    <dgm:pt modelId="{61E8C792-8965-4E74-A54F-34BD520999D7}">
      <dgm:prSet/>
      <dgm:spPr/>
      <dgm:t>
        <a:bodyPr/>
        <a:lstStyle/>
        <a:p>
          <a:r>
            <a:rPr lang="en-GB" dirty="0"/>
            <a:t>SENDCo Network</a:t>
          </a:r>
          <a:endParaRPr lang="en-US" dirty="0"/>
        </a:p>
      </dgm:t>
    </dgm:pt>
    <dgm:pt modelId="{2A68FD25-AF4C-4EFB-84AC-A49FF78832CB}" type="parTrans" cxnId="{6F4A939E-24CA-45B1-BF5C-39FAFDC069CF}">
      <dgm:prSet/>
      <dgm:spPr/>
      <dgm:t>
        <a:bodyPr/>
        <a:lstStyle/>
        <a:p>
          <a:endParaRPr lang="en-US"/>
        </a:p>
      </dgm:t>
    </dgm:pt>
    <dgm:pt modelId="{B117D4C9-760B-4B7D-A3B8-B0790AF0E6E9}" type="sibTrans" cxnId="{6F4A939E-24CA-45B1-BF5C-39FAFDC069CF}">
      <dgm:prSet/>
      <dgm:spPr/>
      <dgm:t>
        <a:bodyPr/>
        <a:lstStyle/>
        <a:p>
          <a:endParaRPr lang="en-US"/>
        </a:p>
      </dgm:t>
    </dgm:pt>
    <dgm:pt modelId="{D3428122-7916-4136-B651-B7BDB2AB892D}">
      <dgm:prSet/>
      <dgm:spPr/>
      <dgm:t>
        <a:bodyPr/>
        <a:lstStyle/>
        <a:p>
          <a:r>
            <a:rPr lang="en-GB" dirty="0"/>
            <a:t>Nasen Membership</a:t>
          </a:r>
          <a:endParaRPr lang="en-US" dirty="0"/>
        </a:p>
      </dgm:t>
    </dgm:pt>
    <dgm:pt modelId="{F7427722-AD86-471E-BAFF-4FB5524E3D3F}" type="parTrans" cxnId="{A0DDA76C-15CF-4C7F-85E2-77BE3152F1D3}">
      <dgm:prSet/>
      <dgm:spPr/>
      <dgm:t>
        <a:bodyPr/>
        <a:lstStyle/>
        <a:p>
          <a:endParaRPr lang="en-US"/>
        </a:p>
      </dgm:t>
    </dgm:pt>
    <dgm:pt modelId="{8F901EC5-F8E3-4B28-A2A6-C84EEB22904E}" type="sibTrans" cxnId="{A0DDA76C-15CF-4C7F-85E2-77BE3152F1D3}">
      <dgm:prSet/>
      <dgm:spPr/>
      <dgm:t>
        <a:bodyPr/>
        <a:lstStyle/>
        <a:p>
          <a:endParaRPr lang="en-US"/>
        </a:p>
      </dgm:t>
    </dgm:pt>
    <dgm:pt modelId="{9593B94E-6DAC-4586-9279-896C0E9CC818}">
      <dgm:prSet/>
      <dgm:spPr/>
      <dgm:t>
        <a:bodyPr/>
        <a:lstStyle/>
        <a:p>
          <a:r>
            <a:rPr lang="en-GB" dirty="0"/>
            <a:t>Working within an SRB or alternative provision</a:t>
          </a:r>
          <a:endParaRPr lang="en-US" dirty="0"/>
        </a:p>
      </dgm:t>
    </dgm:pt>
    <dgm:pt modelId="{F75BF134-6173-4E52-A3FD-FD19CF49EAAA}" type="parTrans" cxnId="{E7E80A2B-DA05-4BF0-8C40-5C8490D3AA89}">
      <dgm:prSet/>
      <dgm:spPr/>
      <dgm:t>
        <a:bodyPr/>
        <a:lstStyle/>
        <a:p>
          <a:endParaRPr lang="en-US"/>
        </a:p>
      </dgm:t>
    </dgm:pt>
    <dgm:pt modelId="{2C3582E5-EEFF-42F4-BB27-F3E2959A7D3D}" type="sibTrans" cxnId="{E7E80A2B-DA05-4BF0-8C40-5C8490D3AA89}">
      <dgm:prSet/>
      <dgm:spPr/>
      <dgm:t>
        <a:bodyPr/>
        <a:lstStyle/>
        <a:p>
          <a:endParaRPr lang="en-US"/>
        </a:p>
      </dgm:t>
    </dgm:pt>
    <dgm:pt modelId="{DE75AB8E-2F07-4FBC-9313-07EF6F1F990A}" type="pres">
      <dgm:prSet presAssocID="{17A87B80-E9E8-4523-B4BB-F1854E4B936A}" presName="linear" presStyleCnt="0">
        <dgm:presLayoutVars>
          <dgm:animLvl val="lvl"/>
          <dgm:resizeHandles val="exact"/>
        </dgm:presLayoutVars>
      </dgm:prSet>
      <dgm:spPr/>
    </dgm:pt>
    <dgm:pt modelId="{60A0E30C-9012-4ACB-9264-D2190A58D0F3}" type="pres">
      <dgm:prSet presAssocID="{67DB24F4-518B-4455-A847-BD0908500B5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2F051FF-27E1-4E5D-A529-39059D0DC55E}" type="pres">
      <dgm:prSet presAssocID="{99F49691-BF1E-463B-9999-958DEBAC84D9}" presName="spacer" presStyleCnt="0"/>
      <dgm:spPr/>
    </dgm:pt>
    <dgm:pt modelId="{61CFDA04-6903-48DF-B827-2F8E55B511D8}" type="pres">
      <dgm:prSet presAssocID="{CD9FC14D-1AB4-4B8E-B3FE-DC72A2AC6D0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30940F6-499D-4DCD-9E55-AAE64795C1A5}" type="pres">
      <dgm:prSet presAssocID="{138A509C-2086-4388-BB21-EB893167CC1C}" presName="spacer" presStyleCnt="0"/>
      <dgm:spPr/>
    </dgm:pt>
    <dgm:pt modelId="{0396F7D5-A2BE-4F20-AB6C-91AAB47CED4D}" type="pres">
      <dgm:prSet presAssocID="{61E8C792-8965-4E74-A54F-34BD520999D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EB06F85-446A-4BFF-8150-2A70C2B66455}" type="pres">
      <dgm:prSet presAssocID="{B117D4C9-760B-4B7D-A3B8-B0790AF0E6E9}" presName="spacer" presStyleCnt="0"/>
      <dgm:spPr/>
    </dgm:pt>
    <dgm:pt modelId="{1A24CE6E-669F-4FBA-A4F3-D82614FD4E29}" type="pres">
      <dgm:prSet presAssocID="{D3428122-7916-4136-B651-B7BDB2AB892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0A982A2-3D52-4BA0-9F03-5C12030F4A81}" type="pres">
      <dgm:prSet presAssocID="{8F901EC5-F8E3-4B28-A2A6-C84EEB22904E}" presName="spacer" presStyleCnt="0"/>
      <dgm:spPr/>
    </dgm:pt>
    <dgm:pt modelId="{F0EACC8E-7D6C-49BC-97CE-5D411F658301}" type="pres">
      <dgm:prSet presAssocID="{9593B94E-6DAC-4586-9279-896C0E9CC81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6D13126-5D91-48E6-9472-FD3EDB737CC1}" type="presOf" srcId="{CD9FC14D-1AB4-4B8E-B3FE-DC72A2AC6D03}" destId="{61CFDA04-6903-48DF-B827-2F8E55B511D8}" srcOrd="0" destOrd="0" presId="urn:microsoft.com/office/officeart/2005/8/layout/vList2"/>
    <dgm:cxn modelId="{E7E80A2B-DA05-4BF0-8C40-5C8490D3AA89}" srcId="{17A87B80-E9E8-4523-B4BB-F1854E4B936A}" destId="{9593B94E-6DAC-4586-9279-896C0E9CC818}" srcOrd="4" destOrd="0" parTransId="{F75BF134-6173-4E52-A3FD-FD19CF49EAAA}" sibTransId="{2C3582E5-EEFF-42F4-BB27-F3E2959A7D3D}"/>
    <dgm:cxn modelId="{4D622A2E-785E-4DE6-9E97-0A8377993CD0}" type="presOf" srcId="{61E8C792-8965-4E74-A54F-34BD520999D7}" destId="{0396F7D5-A2BE-4F20-AB6C-91AAB47CED4D}" srcOrd="0" destOrd="0" presId="urn:microsoft.com/office/officeart/2005/8/layout/vList2"/>
    <dgm:cxn modelId="{3F7D023C-19C2-40B3-AE71-8115B0642937}" type="presOf" srcId="{17A87B80-E9E8-4523-B4BB-F1854E4B936A}" destId="{DE75AB8E-2F07-4FBC-9313-07EF6F1F990A}" srcOrd="0" destOrd="0" presId="urn:microsoft.com/office/officeart/2005/8/layout/vList2"/>
    <dgm:cxn modelId="{A0DDA76C-15CF-4C7F-85E2-77BE3152F1D3}" srcId="{17A87B80-E9E8-4523-B4BB-F1854E4B936A}" destId="{D3428122-7916-4136-B651-B7BDB2AB892D}" srcOrd="3" destOrd="0" parTransId="{F7427722-AD86-471E-BAFF-4FB5524E3D3F}" sibTransId="{8F901EC5-F8E3-4B28-A2A6-C84EEB22904E}"/>
    <dgm:cxn modelId="{6F4A939E-24CA-45B1-BF5C-39FAFDC069CF}" srcId="{17A87B80-E9E8-4523-B4BB-F1854E4B936A}" destId="{61E8C792-8965-4E74-A54F-34BD520999D7}" srcOrd="2" destOrd="0" parTransId="{2A68FD25-AF4C-4EFB-84AC-A49FF78832CB}" sibTransId="{B117D4C9-760B-4B7D-A3B8-B0790AF0E6E9}"/>
    <dgm:cxn modelId="{359AA1AA-0AD0-4A2F-B572-55BA4433A548}" type="presOf" srcId="{9593B94E-6DAC-4586-9279-896C0E9CC818}" destId="{F0EACC8E-7D6C-49BC-97CE-5D411F658301}" srcOrd="0" destOrd="0" presId="urn:microsoft.com/office/officeart/2005/8/layout/vList2"/>
    <dgm:cxn modelId="{5F1DEFAA-A046-4AE2-B50B-78E2249A8057}" type="presOf" srcId="{D3428122-7916-4136-B651-B7BDB2AB892D}" destId="{1A24CE6E-669F-4FBA-A4F3-D82614FD4E29}" srcOrd="0" destOrd="0" presId="urn:microsoft.com/office/officeart/2005/8/layout/vList2"/>
    <dgm:cxn modelId="{91A3FBB7-52A6-4266-B680-935A1C8EEE03}" srcId="{17A87B80-E9E8-4523-B4BB-F1854E4B936A}" destId="{67DB24F4-518B-4455-A847-BD0908500B54}" srcOrd="0" destOrd="0" parTransId="{609BA32A-CE74-40A3-BB8C-A55FC0CEDA58}" sibTransId="{99F49691-BF1E-463B-9999-958DEBAC84D9}"/>
    <dgm:cxn modelId="{87099AC4-FB24-45C1-9DAF-FED606E20F7D}" srcId="{17A87B80-E9E8-4523-B4BB-F1854E4B936A}" destId="{CD9FC14D-1AB4-4B8E-B3FE-DC72A2AC6D03}" srcOrd="1" destOrd="0" parTransId="{96AD6373-73BB-48E0-A922-3346493FB5F4}" sibTransId="{138A509C-2086-4388-BB21-EB893167CC1C}"/>
    <dgm:cxn modelId="{3411A1F1-A5E2-4600-AA64-3F63E86CDE4E}" type="presOf" srcId="{67DB24F4-518B-4455-A847-BD0908500B54}" destId="{60A0E30C-9012-4ACB-9264-D2190A58D0F3}" srcOrd="0" destOrd="0" presId="urn:microsoft.com/office/officeart/2005/8/layout/vList2"/>
    <dgm:cxn modelId="{77F937BA-1E08-4D9B-8056-7095DA13E0D7}" type="presParOf" srcId="{DE75AB8E-2F07-4FBC-9313-07EF6F1F990A}" destId="{60A0E30C-9012-4ACB-9264-D2190A58D0F3}" srcOrd="0" destOrd="0" presId="urn:microsoft.com/office/officeart/2005/8/layout/vList2"/>
    <dgm:cxn modelId="{3D39BAF8-5A91-43EC-80A8-FAC807448F81}" type="presParOf" srcId="{DE75AB8E-2F07-4FBC-9313-07EF6F1F990A}" destId="{22F051FF-27E1-4E5D-A529-39059D0DC55E}" srcOrd="1" destOrd="0" presId="urn:microsoft.com/office/officeart/2005/8/layout/vList2"/>
    <dgm:cxn modelId="{ABFA3795-AC12-43C2-B7C3-C515AC001A97}" type="presParOf" srcId="{DE75AB8E-2F07-4FBC-9313-07EF6F1F990A}" destId="{61CFDA04-6903-48DF-B827-2F8E55B511D8}" srcOrd="2" destOrd="0" presId="urn:microsoft.com/office/officeart/2005/8/layout/vList2"/>
    <dgm:cxn modelId="{D5019081-EFE8-4653-BB79-CDB9586AF4CB}" type="presParOf" srcId="{DE75AB8E-2F07-4FBC-9313-07EF6F1F990A}" destId="{830940F6-499D-4DCD-9E55-AAE64795C1A5}" srcOrd="3" destOrd="0" presId="urn:microsoft.com/office/officeart/2005/8/layout/vList2"/>
    <dgm:cxn modelId="{6EB87CDA-690D-4DC4-B9B9-8AE385504EA3}" type="presParOf" srcId="{DE75AB8E-2F07-4FBC-9313-07EF6F1F990A}" destId="{0396F7D5-A2BE-4F20-AB6C-91AAB47CED4D}" srcOrd="4" destOrd="0" presId="urn:microsoft.com/office/officeart/2005/8/layout/vList2"/>
    <dgm:cxn modelId="{23A7EA60-47C9-425E-8169-BFC97F875DC2}" type="presParOf" srcId="{DE75AB8E-2F07-4FBC-9313-07EF6F1F990A}" destId="{CEB06F85-446A-4BFF-8150-2A70C2B66455}" srcOrd="5" destOrd="0" presId="urn:microsoft.com/office/officeart/2005/8/layout/vList2"/>
    <dgm:cxn modelId="{A428743F-37E1-4E53-AD98-A2D0D500BD7A}" type="presParOf" srcId="{DE75AB8E-2F07-4FBC-9313-07EF6F1F990A}" destId="{1A24CE6E-669F-4FBA-A4F3-D82614FD4E29}" srcOrd="6" destOrd="0" presId="urn:microsoft.com/office/officeart/2005/8/layout/vList2"/>
    <dgm:cxn modelId="{57529B09-8540-44AE-A579-66AC3C04B2DD}" type="presParOf" srcId="{DE75AB8E-2F07-4FBC-9313-07EF6F1F990A}" destId="{50A982A2-3D52-4BA0-9F03-5C12030F4A81}" srcOrd="7" destOrd="0" presId="urn:microsoft.com/office/officeart/2005/8/layout/vList2"/>
    <dgm:cxn modelId="{4679D749-AD7D-4580-A721-A8FACC2D5B48}" type="presParOf" srcId="{DE75AB8E-2F07-4FBC-9313-07EF6F1F990A}" destId="{F0EACC8E-7D6C-49BC-97CE-5D411F65830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2581522-0ED1-4FB3-9638-ECEDF4D1DB6D}" type="doc">
      <dgm:prSet loTypeId="urn:microsoft.com/office/officeart/2005/8/layout/matrix3" loCatId="matrix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DB31070-14AD-41E2-8784-D3398ECB644C}">
      <dgm:prSet/>
      <dgm:spPr/>
      <dgm:t>
        <a:bodyPr/>
        <a:lstStyle/>
        <a:p>
          <a:r>
            <a:rPr lang="en-GB"/>
            <a:t>National Qualifications at various levels</a:t>
          </a:r>
          <a:endParaRPr lang="en-US"/>
        </a:p>
      </dgm:t>
    </dgm:pt>
    <dgm:pt modelId="{33697104-0888-4519-B44C-8290864A234A}" type="parTrans" cxnId="{53E449E3-2129-4A3F-B386-8D132DA5E231}">
      <dgm:prSet/>
      <dgm:spPr/>
      <dgm:t>
        <a:bodyPr/>
        <a:lstStyle/>
        <a:p>
          <a:endParaRPr lang="en-US"/>
        </a:p>
      </dgm:t>
    </dgm:pt>
    <dgm:pt modelId="{72485DAA-4410-4DE5-BAB8-C1ECB1E0BBE6}" type="sibTrans" cxnId="{53E449E3-2129-4A3F-B386-8D132DA5E231}">
      <dgm:prSet/>
      <dgm:spPr/>
      <dgm:t>
        <a:bodyPr/>
        <a:lstStyle/>
        <a:p>
          <a:endParaRPr lang="en-US"/>
        </a:p>
      </dgm:t>
    </dgm:pt>
    <dgm:pt modelId="{649CF016-3EDF-4E1A-914B-8329CEF7CA5B}">
      <dgm:prSet/>
      <dgm:spPr/>
      <dgm:t>
        <a:bodyPr/>
        <a:lstStyle/>
        <a:p>
          <a:r>
            <a:rPr lang="en-GB"/>
            <a:t>Middle, Senior and Executive Levels</a:t>
          </a:r>
          <a:endParaRPr lang="en-US"/>
        </a:p>
      </dgm:t>
    </dgm:pt>
    <dgm:pt modelId="{4491AA7F-1C8F-4070-837E-EC5E3619830A}" type="parTrans" cxnId="{0E157A7C-D33C-472C-A4CC-522243B2D82E}">
      <dgm:prSet/>
      <dgm:spPr/>
      <dgm:t>
        <a:bodyPr/>
        <a:lstStyle/>
        <a:p>
          <a:endParaRPr lang="en-US"/>
        </a:p>
      </dgm:t>
    </dgm:pt>
    <dgm:pt modelId="{C52806AB-3AF6-449D-979B-2AADD9AC75B3}" type="sibTrans" cxnId="{0E157A7C-D33C-472C-A4CC-522243B2D82E}">
      <dgm:prSet/>
      <dgm:spPr/>
      <dgm:t>
        <a:bodyPr/>
        <a:lstStyle/>
        <a:p>
          <a:endParaRPr lang="en-US"/>
        </a:p>
      </dgm:t>
    </dgm:pt>
    <dgm:pt modelId="{08946F78-CFC4-4FF0-8AD4-FC7BD08E7F1C}">
      <dgm:prSet/>
      <dgm:spPr/>
      <dgm:t>
        <a:bodyPr/>
        <a:lstStyle/>
        <a:p>
          <a:r>
            <a:rPr lang="en-GB"/>
            <a:t>Secondments</a:t>
          </a:r>
          <a:endParaRPr lang="en-US"/>
        </a:p>
      </dgm:t>
    </dgm:pt>
    <dgm:pt modelId="{6A11C365-7362-4333-8DAE-D22757EF1106}" type="parTrans" cxnId="{0B6C20E8-7948-4C3E-8A95-7EF88ABDA375}">
      <dgm:prSet/>
      <dgm:spPr/>
      <dgm:t>
        <a:bodyPr/>
        <a:lstStyle/>
        <a:p>
          <a:endParaRPr lang="en-US"/>
        </a:p>
      </dgm:t>
    </dgm:pt>
    <dgm:pt modelId="{C50E098F-306C-4D09-97EC-24E3B1BE552C}" type="sibTrans" cxnId="{0B6C20E8-7948-4C3E-8A95-7EF88ABDA375}">
      <dgm:prSet/>
      <dgm:spPr/>
      <dgm:t>
        <a:bodyPr/>
        <a:lstStyle/>
        <a:p>
          <a:endParaRPr lang="en-US"/>
        </a:p>
      </dgm:t>
    </dgm:pt>
    <dgm:pt modelId="{9CCF5319-5580-4851-BD34-8E37454346D8}">
      <dgm:prSet/>
      <dgm:spPr/>
      <dgm:t>
        <a:bodyPr/>
        <a:lstStyle/>
        <a:p>
          <a:r>
            <a:rPr lang="en-GB"/>
            <a:t>Trust Roles</a:t>
          </a:r>
          <a:endParaRPr lang="en-US"/>
        </a:p>
      </dgm:t>
    </dgm:pt>
    <dgm:pt modelId="{101857A5-C4C7-43BA-B5F1-4B7B6A9C7C27}" type="parTrans" cxnId="{5225E38D-CD75-4768-B4E9-0E5D1550C751}">
      <dgm:prSet/>
      <dgm:spPr/>
      <dgm:t>
        <a:bodyPr/>
        <a:lstStyle/>
        <a:p>
          <a:endParaRPr lang="en-US"/>
        </a:p>
      </dgm:t>
    </dgm:pt>
    <dgm:pt modelId="{6C20C2B2-FF1C-4DB1-8D75-4959ABA4123B}" type="sibTrans" cxnId="{5225E38D-CD75-4768-B4E9-0E5D1550C751}">
      <dgm:prSet/>
      <dgm:spPr/>
      <dgm:t>
        <a:bodyPr/>
        <a:lstStyle/>
        <a:p>
          <a:endParaRPr lang="en-US"/>
        </a:p>
      </dgm:t>
    </dgm:pt>
    <dgm:pt modelId="{14AA9496-15BE-4E14-B77B-4FE4F0953B76}" type="pres">
      <dgm:prSet presAssocID="{12581522-0ED1-4FB3-9638-ECEDF4D1DB6D}" presName="matrix" presStyleCnt="0">
        <dgm:presLayoutVars>
          <dgm:chMax val="1"/>
          <dgm:dir/>
          <dgm:resizeHandles val="exact"/>
        </dgm:presLayoutVars>
      </dgm:prSet>
      <dgm:spPr/>
    </dgm:pt>
    <dgm:pt modelId="{3A01C41B-3320-4D5F-8BDD-6267F0E4C168}" type="pres">
      <dgm:prSet presAssocID="{12581522-0ED1-4FB3-9638-ECEDF4D1DB6D}" presName="diamond" presStyleLbl="bgShp" presStyleIdx="0" presStyleCnt="1"/>
      <dgm:spPr/>
    </dgm:pt>
    <dgm:pt modelId="{DD8DF382-2528-41A6-9262-E2389F71228D}" type="pres">
      <dgm:prSet presAssocID="{12581522-0ED1-4FB3-9638-ECEDF4D1DB6D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405493A-9BC8-4E61-B741-1657192C833C}" type="pres">
      <dgm:prSet presAssocID="{12581522-0ED1-4FB3-9638-ECEDF4D1DB6D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0F9DE93-EF4F-4186-96AB-93D944AADE8C}" type="pres">
      <dgm:prSet presAssocID="{12581522-0ED1-4FB3-9638-ECEDF4D1DB6D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E040D53-4613-442A-9B67-FA541190BAB1}" type="pres">
      <dgm:prSet presAssocID="{12581522-0ED1-4FB3-9638-ECEDF4D1DB6D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36FDA525-6B07-41E2-86C7-9E3CB83120EA}" type="presOf" srcId="{08946F78-CFC4-4FF0-8AD4-FC7BD08E7F1C}" destId="{C0F9DE93-EF4F-4186-96AB-93D944AADE8C}" srcOrd="0" destOrd="0" presId="urn:microsoft.com/office/officeart/2005/8/layout/matrix3"/>
    <dgm:cxn modelId="{F93B7C30-C50D-4890-9763-17EF611CA4B8}" type="presOf" srcId="{12581522-0ED1-4FB3-9638-ECEDF4D1DB6D}" destId="{14AA9496-15BE-4E14-B77B-4FE4F0953B76}" srcOrd="0" destOrd="0" presId="urn:microsoft.com/office/officeart/2005/8/layout/matrix3"/>
    <dgm:cxn modelId="{23D2DD45-4169-4C75-8AF4-D203783DF684}" type="presOf" srcId="{EDB31070-14AD-41E2-8784-D3398ECB644C}" destId="{DD8DF382-2528-41A6-9262-E2389F71228D}" srcOrd="0" destOrd="0" presId="urn:microsoft.com/office/officeart/2005/8/layout/matrix3"/>
    <dgm:cxn modelId="{0E157A7C-D33C-472C-A4CC-522243B2D82E}" srcId="{12581522-0ED1-4FB3-9638-ECEDF4D1DB6D}" destId="{649CF016-3EDF-4E1A-914B-8329CEF7CA5B}" srcOrd="1" destOrd="0" parTransId="{4491AA7F-1C8F-4070-837E-EC5E3619830A}" sibTransId="{C52806AB-3AF6-449D-979B-2AADD9AC75B3}"/>
    <dgm:cxn modelId="{5225E38D-CD75-4768-B4E9-0E5D1550C751}" srcId="{12581522-0ED1-4FB3-9638-ECEDF4D1DB6D}" destId="{9CCF5319-5580-4851-BD34-8E37454346D8}" srcOrd="3" destOrd="0" parTransId="{101857A5-C4C7-43BA-B5F1-4B7B6A9C7C27}" sibTransId="{6C20C2B2-FF1C-4DB1-8D75-4959ABA4123B}"/>
    <dgm:cxn modelId="{90A236D5-0A45-439C-8B37-6C70EE5F1102}" type="presOf" srcId="{9CCF5319-5580-4851-BD34-8E37454346D8}" destId="{3E040D53-4613-442A-9B67-FA541190BAB1}" srcOrd="0" destOrd="0" presId="urn:microsoft.com/office/officeart/2005/8/layout/matrix3"/>
    <dgm:cxn modelId="{53E449E3-2129-4A3F-B386-8D132DA5E231}" srcId="{12581522-0ED1-4FB3-9638-ECEDF4D1DB6D}" destId="{EDB31070-14AD-41E2-8784-D3398ECB644C}" srcOrd="0" destOrd="0" parTransId="{33697104-0888-4519-B44C-8290864A234A}" sibTransId="{72485DAA-4410-4DE5-BAB8-C1ECB1E0BBE6}"/>
    <dgm:cxn modelId="{0B6C20E8-7948-4C3E-8A95-7EF88ABDA375}" srcId="{12581522-0ED1-4FB3-9638-ECEDF4D1DB6D}" destId="{08946F78-CFC4-4FF0-8AD4-FC7BD08E7F1C}" srcOrd="2" destOrd="0" parTransId="{6A11C365-7362-4333-8DAE-D22757EF1106}" sibTransId="{C50E098F-306C-4D09-97EC-24E3B1BE552C}"/>
    <dgm:cxn modelId="{FC0F44EA-52B9-4FD9-B2DE-63B4E6B305D2}" type="presOf" srcId="{649CF016-3EDF-4E1A-914B-8329CEF7CA5B}" destId="{A405493A-9BC8-4E61-B741-1657192C833C}" srcOrd="0" destOrd="0" presId="urn:microsoft.com/office/officeart/2005/8/layout/matrix3"/>
    <dgm:cxn modelId="{BB438699-EFFA-417B-A390-195485A73369}" type="presParOf" srcId="{14AA9496-15BE-4E14-B77B-4FE4F0953B76}" destId="{3A01C41B-3320-4D5F-8BDD-6267F0E4C168}" srcOrd="0" destOrd="0" presId="urn:microsoft.com/office/officeart/2005/8/layout/matrix3"/>
    <dgm:cxn modelId="{33172F6B-6820-48AE-BE04-4844D937FA0D}" type="presParOf" srcId="{14AA9496-15BE-4E14-B77B-4FE4F0953B76}" destId="{DD8DF382-2528-41A6-9262-E2389F71228D}" srcOrd="1" destOrd="0" presId="urn:microsoft.com/office/officeart/2005/8/layout/matrix3"/>
    <dgm:cxn modelId="{61A9FF1B-0F7F-4E5B-8CDC-9F7126F20EFB}" type="presParOf" srcId="{14AA9496-15BE-4E14-B77B-4FE4F0953B76}" destId="{A405493A-9BC8-4E61-B741-1657192C833C}" srcOrd="2" destOrd="0" presId="urn:microsoft.com/office/officeart/2005/8/layout/matrix3"/>
    <dgm:cxn modelId="{AD76CCE2-320E-4DE3-8A3F-0DC6F05D5FF3}" type="presParOf" srcId="{14AA9496-15BE-4E14-B77B-4FE4F0953B76}" destId="{C0F9DE93-EF4F-4186-96AB-93D944AADE8C}" srcOrd="3" destOrd="0" presId="urn:microsoft.com/office/officeart/2005/8/layout/matrix3"/>
    <dgm:cxn modelId="{8F912529-3904-4CED-9469-E37A8B4D2329}" type="presParOf" srcId="{14AA9496-15BE-4E14-B77B-4FE4F0953B76}" destId="{3E040D53-4613-442A-9B67-FA541190BAB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9110417-A34D-43C3-B4A4-FBB555F92A8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CB5FF3F8-3F8F-4C4A-AFD5-0BD3682D3FC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ITT (PGCE / SCITT)</a:t>
          </a:r>
          <a:endParaRPr lang="en-US"/>
        </a:p>
      </dgm:t>
    </dgm:pt>
    <dgm:pt modelId="{077DE736-A085-46B4-98F7-AE65CA225569}" type="parTrans" cxnId="{14154668-20B5-4787-918C-1F6828826320}">
      <dgm:prSet/>
      <dgm:spPr/>
      <dgm:t>
        <a:bodyPr/>
        <a:lstStyle/>
        <a:p>
          <a:endParaRPr lang="en-US"/>
        </a:p>
      </dgm:t>
    </dgm:pt>
    <dgm:pt modelId="{87FCB142-686F-45BF-A3AF-1EB804B09E78}" type="sibTrans" cxnId="{14154668-20B5-4787-918C-1F6828826320}">
      <dgm:prSet/>
      <dgm:spPr/>
      <dgm:t>
        <a:bodyPr/>
        <a:lstStyle/>
        <a:p>
          <a:endParaRPr lang="en-US"/>
        </a:p>
      </dgm:t>
    </dgm:pt>
    <dgm:pt modelId="{D5A91C02-B8D9-4CCC-8B31-8C8EF4228ED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ECT – Mentoring or Induction Lead</a:t>
          </a:r>
          <a:endParaRPr lang="en-US"/>
        </a:p>
      </dgm:t>
    </dgm:pt>
    <dgm:pt modelId="{9153D25E-14D7-43E2-835E-D8B141229CBF}" type="parTrans" cxnId="{C634C723-9B17-488A-ACD0-EAFE567350DD}">
      <dgm:prSet/>
      <dgm:spPr/>
      <dgm:t>
        <a:bodyPr/>
        <a:lstStyle/>
        <a:p>
          <a:endParaRPr lang="en-US"/>
        </a:p>
      </dgm:t>
    </dgm:pt>
    <dgm:pt modelId="{B1D8A385-25CF-4160-8CAE-1087FC234A92}" type="sibTrans" cxnId="{C634C723-9B17-488A-ACD0-EAFE567350DD}">
      <dgm:prSet/>
      <dgm:spPr/>
      <dgm:t>
        <a:bodyPr/>
        <a:lstStyle/>
        <a:p>
          <a:endParaRPr lang="en-US"/>
        </a:p>
      </dgm:t>
    </dgm:pt>
    <dgm:pt modelId="{3BB43DB0-351C-4BD3-BE16-8762A89D6E0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Apprenticeships</a:t>
          </a:r>
          <a:endParaRPr lang="en-US"/>
        </a:p>
      </dgm:t>
    </dgm:pt>
    <dgm:pt modelId="{469EA749-5174-4EA2-A034-6BAFA1BBD925}" type="parTrans" cxnId="{8F8BE8D0-3BF5-4696-A09F-0B763D0E3DDE}">
      <dgm:prSet/>
      <dgm:spPr/>
      <dgm:t>
        <a:bodyPr/>
        <a:lstStyle/>
        <a:p>
          <a:endParaRPr lang="en-US"/>
        </a:p>
      </dgm:t>
    </dgm:pt>
    <dgm:pt modelId="{145DDEDA-1035-45A8-9404-25325C7C8A54}" type="sibTrans" cxnId="{8F8BE8D0-3BF5-4696-A09F-0B763D0E3DDE}">
      <dgm:prSet/>
      <dgm:spPr/>
      <dgm:t>
        <a:bodyPr/>
        <a:lstStyle/>
        <a:p>
          <a:endParaRPr lang="en-US"/>
        </a:p>
      </dgm:t>
    </dgm:pt>
    <dgm:pt modelId="{E3BC8759-2E89-468E-B487-71AC3E5C9BE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Professional Development Lead in school or working for a provider (e.g. TSH)</a:t>
          </a:r>
        </a:p>
      </dgm:t>
    </dgm:pt>
    <dgm:pt modelId="{E97D5561-97D8-4200-AFDF-F0D43D5D745A}" type="parTrans" cxnId="{EC332FD0-D59B-4B43-8AC0-F7D1E5974B87}">
      <dgm:prSet/>
      <dgm:spPr/>
      <dgm:t>
        <a:bodyPr/>
        <a:lstStyle/>
        <a:p>
          <a:endParaRPr lang="en-US"/>
        </a:p>
      </dgm:t>
    </dgm:pt>
    <dgm:pt modelId="{51EBAE3E-E939-4A39-85F1-6671AD9A3BCA}" type="sibTrans" cxnId="{EC332FD0-D59B-4B43-8AC0-F7D1E5974B87}">
      <dgm:prSet/>
      <dgm:spPr/>
      <dgm:t>
        <a:bodyPr/>
        <a:lstStyle/>
        <a:p>
          <a:endParaRPr lang="en-US"/>
        </a:p>
      </dgm:t>
    </dgm:pt>
    <dgm:pt modelId="{E056E6F6-498E-411D-95B1-FDA013705EE1}" type="pres">
      <dgm:prSet presAssocID="{59110417-A34D-43C3-B4A4-FBB555F92A8E}" presName="root" presStyleCnt="0">
        <dgm:presLayoutVars>
          <dgm:dir/>
          <dgm:resizeHandles val="exact"/>
        </dgm:presLayoutVars>
      </dgm:prSet>
      <dgm:spPr/>
    </dgm:pt>
    <dgm:pt modelId="{FAEAD863-73D9-4F13-8420-8BC067447A8C}" type="pres">
      <dgm:prSet presAssocID="{CB5FF3F8-3F8F-4C4A-AFD5-0BD3682D3FC7}" presName="compNode" presStyleCnt="0"/>
      <dgm:spPr/>
    </dgm:pt>
    <dgm:pt modelId="{2A0E4AC1-53DD-492A-AF5F-2C9B8C3F9853}" type="pres">
      <dgm:prSet presAssocID="{CB5FF3F8-3F8F-4C4A-AFD5-0BD3682D3FC7}" presName="bgRect" presStyleLbl="bgShp" presStyleIdx="0" presStyleCnt="4"/>
      <dgm:spPr/>
    </dgm:pt>
    <dgm:pt modelId="{B3B1D7F5-3ACF-4647-9BC8-2A26677FC0F1}" type="pres">
      <dgm:prSet presAssocID="{CB5FF3F8-3F8F-4C4A-AFD5-0BD3682D3FC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9FB982F2-8003-4670-9454-5A92424C84F7}" type="pres">
      <dgm:prSet presAssocID="{CB5FF3F8-3F8F-4C4A-AFD5-0BD3682D3FC7}" presName="spaceRect" presStyleCnt="0"/>
      <dgm:spPr/>
    </dgm:pt>
    <dgm:pt modelId="{09174C52-552A-4011-ACB5-B2771C9B4CB1}" type="pres">
      <dgm:prSet presAssocID="{CB5FF3F8-3F8F-4C4A-AFD5-0BD3682D3FC7}" presName="parTx" presStyleLbl="revTx" presStyleIdx="0" presStyleCnt="4">
        <dgm:presLayoutVars>
          <dgm:chMax val="0"/>
          <dgm:chPref val="0"/>
        </dgm:presLayoutVars>
      </dgm:prSet>
      <dgm:spPr/>
    </dgm:pt>
    <dgm:pt modelId="{425A9787-0B7C-47BE-A6CC-B7B21866A4B1}" type="pres">
      <dgm:prSet presAssocID="{87FCB142-686F-45BF-A3AF-1EB804B09E78}" presName="sibTrans" presStyleCnt="0"/>
      <dgm:spPr/>
    </dgm:pt>
    <dgm:pt modelId="{96106717-8986-40E2-ABD1-948A8B75638A}" type="pres">
      <dgm:prSet presAssocID="{D5A91C02-B8D9-4CCC-8B31-8C8EF4228EDF}" presName="compNode" presStyleCnt="0"/>
      <dgm:spPr/>
    </dgm:pt>
    <dgm:pt modelId="{5C93ACC9-2D6B-4E0A-BD53-1F5CAECDCF76}" type="pres">
      <dgm:prSet presAssocID="{D5A91C02-B8D9-4CCC-8B31-8C8EF4228EDF}" presName="bgRect" presStyleLbl="bgShp" presStyleIdx="1" presStyleCnt="4"/>
      <dgm:spPr/>
    </dgm:pt>
    <dgm:pt modelId="{77B0A691-27AA-4665-A3EC-12FE622E81E7}" type="pres">
      <dgm:prSet presAssocID="{D5A91C02-B8D9-4CCC-8B31-8C8EF4228ED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A6961441-ECAD-4CE6-8F77-3C0A7796B341}" type="pres">
      <dgm:prSet presAssocID="{D5A91C02-B8D9-4CCC-8B31-8C8EF4228EDF}" presName="spaceRect" presStyleCnt="0"/>
      <dgm:spPr/>
    </dgm:pt>
    <dgm:pt modelId="{2909C6CD-C2FF-4EF2-B927-9E7975A97AF1}" type="pres">
      <dgm:prSet presAssocID="{D5A91C02-B8D9-4CCC-8B31-8C8EF4228EDF}" presName="parTx" presStyleLbl="revTx" presStyleIdx="1" presStyleCnt="4">
        <dgm:presLayoutVars>
          <dgm:chMax val="0"/>
          <dgm:chPref val="0"/>
        </dgm:presLayoutVars>
      </dgm:prSet>
      <dgm:spPr/>
    </dgm:pt>
    <dgm:pt modelId="{E0180DFA-6E89-424F-9B14-5A4B407964C5}" type="pres">
      <dgm:prSet presAssocID="{B1D8A385-25CF-4160-8CAE-1087FC234A92}" presName="sibTrans" presStyleCnt="0"/>
      <dgm:spPr/>
    </dgm:pt>
    <dgm:pt modelId="{007F41E6-BC58-4CE0-B6CC-A2DCED5D52D3}" type="pres">
      <dgm:prSet presAssocID="{3BB43DB0-351C-4BD3-BE16-8762A89D6E07}" presName="compNode" presStyleCnt="0"/>
      <dgm:spPr/>
    </dgm:pt>
    <dgm:pt modelId="{699C038A-2283-4B7D-A3FB-BF1F3D4B3E12}" type="pres">
      <dgm:prSet presAssocID="{3BB43DB0-351C-4BD3-BE16-8762A89D6E07}" presName="bgRect" presStyleLbl="bgShp" presStyleIdx="2" presStyleCnt="4"/>
      <dgm:spPr/>
    </dgm:pt>
    <dgm:pt modelId="{D4C4B9AA-589C-404D-AFEA-76CC50A02E3B}" type="pres">
      <dgm:prSet presAssocID="{3BB43DB0-351C-4BD3-BE16-8762A89D6E0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3A821E77-F487-4E3E-B7CD-8467E0491AE5}" type="pres">
      <dgm:prSet presAssocID="{3BB43DB0-351C-4BD3-BE16-8762A89D6E07}" presName="spaceRect" presStyleCnt="0"/>
      <dgm:spPr/>
    </dgm:pt>
    <dgm:pt modelId="{4D35CBF0-ED93-412A-BF50-14FF68ED6179}" type="pres">
      <dgm:prSet presAssocID="{3BB43DB0-351C-4BD3-BE16-8762A89D6E07}" presName="parTx" presStyleLbl="revTx" presStyleIdx="2" presStyleCnt="4">
        <dgm:presLayoutVars>
          <dgm:chMax val="0"/>
          <dgm:chPref val="0"/>
        </dgm:presLayoutVars>
      </dgm:prSet>
      <dgm:spPr/>
    </dgm:pt>
    <dgm:pt modelId="{4A945DA2-1C33-48D3-A161-D31BE9C14356}" type="pres">
      <dgm:prSet presAssocID="{145DDEDA-1035-45A8-9404-25325C7C8A54}" presName="sibTrans" presStyleCnt="0"/>
      <dgm:spPr/>
    </dgm:pt>
    <dgm:pt modelId="{91F12E5D-39A8-45E2-B60F-51AE13A7927E}" type="pres">
      <dgm:prSet presAssocID="{E3BC8759-2E89-468E-B487-71AC3E5C9BEF}" presName="compNode" presStyleCnt="0"/>
      <dgm:spPr/>
    </dgm:pt>
    <dgm:pt modelId="{FB8D247D-73D0-4127-9787-CD65608F49A1}" type="pres">
      <dgm:prSet presAssocID="{E3BC8759-2E89-468E-B487-71AC3E5C9BEF}" presName="bgRect" presStyleLbl="bgShp" presStyleIdx="3" presStyleCnt="4"/>
      <dgm:spPr/>
    </dgm:pt>
    <dgm:pt modelId="{21D3BE4E-F632-4D8D-92F8-907D786547E7}" type="pres">
      <dgm:prSet presAssocID="{E3BC8759-2E89-468E-B487-71AC3E5C9BE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B610EA9D-AF60-4A4F-9FD3-2EC0CC39BF32}" type="pres">
      <dgm:prSet presAssocID="{E3BC8759-2E89-468E-B487-71AC3E5C9BEF}" presName="spaceRect" presStyleCnt="0"/>
      <dgm:spPr/>
    </dgm:pt>
    <dgm:pt modelId="{D2E1F073-2773-44F6-B214-0343CE1E7C3D}" type="pres">
      <dgm:prSet presAssocID="{E3BC8759-2E89-468E-B487-71AC3E5C9BE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C634C723-9B17-488A-ACD0-EAFE567350DD}" srcId="{59110417-A34D-43C3-B4A4-FBB555F92A8E}" destId="{D5A91C02-B8D9-4CCC-8B31-8C8EF4228EDF}" srcOrd="1" destOrd="0" parTransId="{9153D25E-14D7-43E2-835E-D8B141229CBF}" sibTransId="{B1D8A385-25CF-4160-8CAE-1087FC234A92}"/>
    <dgm:cxn modelId="{14154668-20B5-4787-918C-1F6828826320}" srcId="{59110417-A34D-43C3-B4A4-FBB555F92A8E}" destId="{CB5FF3F8-3F8F-4C4A-AFD5-0BD3682D3FC7}" srcOrd="0" destOrd="0" parTransId="{077DE736-A085-46B4-98F7-AE65CA225569}" sibTransId="{87FCB142-686F-45BF-A3AF-1EB804B09E78}"/>
    <dgm:cxn modelId="{E666D4BD-B611-4440-AA90-715E8C804CA2}" type="presOf" srcId="{D5A91C02-B8D9-4CCC-8B31-8C8EF4228EDF}" destId="{2909C6CD-C2FF-4EF2-B927-9E7975A97AF1}" srcOrd="0" destOrd="0" presId="urn:microsoft.com/office/officeart/2018/2/layout/IconVerticalSolidList"/>
    <dgm:cxn modelId="{EC332FD0-D59B-4B43-8AC0-F7D1E5974B87}" srcId="{59110417-A34D-43C3-B4A4-FBB555F92A8E}" destId="{E3BC8759-2E89-468E-B487-71AC3E5C9BEF}" srcOrd="3" destOrd="0" parTransId="{E97D5561-97D8-4200-AFDF-F0D43D5D745A}" sibTransId="{51EBAE3E-E939-4A39-85F1-6671AD9A3BCA}"/>
    <dgm:cxn modelId="{8F8BE8D0-3BF5-4696-A09F-0B763D0E3DDE}" srcId="{59110417-A34D-43C3-B4A4-FBB555F92A8E}" destId="{3BB43DB0-351C-4BD3-BE16-8762A89D6E07}" srcOrd="2" destOrd="0" parTransId="{469EA749-5174-4EA2-A034-6BAFA1BBD925}" sibTransId="{145DDEDA-1035-45A8-9404-25325C7C8A54}"/>
    <dgm:cxn modelId="{E0C7AFE0-1EAE-4B95-A6F8-00A6DB43FDB0}" type="presOf" srcId="{3BB43DB0-351C-4BD3-BE16-8762A89D6E07}" destId="{4D35CBF0-ED93-412A-BF50-14FF68ED6179}" srcOrd="0" destOrd="0" presId="urn:microsoft.com/office/officeart/2018/2/layout/IconVerticalSolidList"/>
    <dgm:cxn modelId="{11B4F7E1-320B-4CB8-991A-302D8F7AA85A}" type="presOf" srcId="{59110417-A34D-43C3-B4A4-FBB555F92A8E}" destId="{E056E6F6-498E-411D-95B1-FDA013705EE1}" srcOrd="0" destOrd="0" presId="urn:microsoft.com/office/officeart/2018/2/layout/IconVerticalSolidList"/>
    <dgm:cxn modelId="{1A64DBE3-FBB3-47D3-9399-AA7A2535B59D}" type="presOf" srcId="{CB5FF3F8-3F8F-4C4A-AFD5-0BD3682D3FC7}" destId="{09174C52-552A-4011-ACB5-B2771C9B4CB1}" srcOrd="0" destOrd="0" presId="urn:microsoft.com/office/officeart/2018/2/layout/IconVerticalSolidList"/>
    <dgm:cxn modelId="{46DD22EE-5B65-4D60-A9CA-80A1C9AB2261}" type="presOf" srcId="{E3BC8759-2E89-468E-B487-71AC3E5C9BEF}" destId="{D2E1F073-2773-44F6-B214-0343CE1E7C3D}" srcOrd="0" destOrd="0" presId="urn:microsoft.com/office/officeart/2018/2/layout/IconVerticalSolidList"/>
    <dgm:cxn modelId="{21710A58-7A61-4A3C-A093-6F26D7F0FE76}" type="presParOf" srcId="{E056E6F6-498E-411D-95B1-FDA013705EE1}" destId="{FAEAD863-73D9-4F13-8420-8BC067447A8C}" srcOrd="0" destOrd="0" presId="urn:microsoft.com/office/officeart/2018/2/layout/IconVerticalSolidList"/>
    <dgm:cxn modelId="{68C6B1E7-AAA0-4AD0-91C0-0B721776D98F}" type="presParOf" srcId="{FAEAD863-73D9-4F13-8420-8BC067447A8C}" destId="{2A0E4AC1-53DD-492A-AF5F-2C9B8C3F9853}" srcOrd="0" destOrd="0" presId="urn:microsoft.com/office/officeart/2018/2/layout/IconVerticalSolidList"/>
    <dgm:cxn modelId="{49B87D32-8042-4C1F-8408-DDD142D735BA}" type="presParOf" srcId="{FAEAD863-73D9-4F13-8420-8BC067447A8C}" destId="{B3B1D7F5-3ACF-4647-9BC8-2A26677FC0F1}" srcOrd="1" destOrd="0" presId="urn:microsoft.com/office/officeart/2018/2/layout/IconVerticalSolidList"/>
    <dgm:cxn modelId="{9A720CE7-A1F4-4D6C-998B-EDAF2367B64E}" type="presParOf" srcId="{FAEAD863-73D9-4F13-8420-8BC067447A8C}" destId="{9FB982F2-8003-4670-9454-5A92424C84F7}" srcOrd="2" destOrd="0" presId="urn:microsoft.com/office/officeart/2018/2/layout/IconVerticalSolidList"/>
    <dgm:cxn modelId="{D1BFC6DF-4204-46F6-ADCC-7D8E902DBEA4}" type="presParOf" srcId="{FAEAD863-73D9-4F13-8420-8BC067447A8C}" destId="{09174C52-552A-4011-ACB5-B2771C9B4CB1}" srcOrd="3" destOrd="0" presId="urn:microsoft.com/office/officeart/2018/2/layout/IconVerticalSolidList"/>
    <dgm:cxn modelId="{734B41C6-7FD3-4721-A96E-92D54544EBB1}" type="presParOf" srcId="{E056E6F6-498E-411D-95B1-FDA013705EE1}" destId="{425A9787-0B7C-47BE-A6CC-B7B21866A4B1}" srcOrd="1" destOrd="0" presId="urn:microsoft.com/office/officeart/2018/2/layout/IconVerticalSolidList"/>
    <dgm:cxn modelId="{57FF2975-B4D3-4C9F-A448-D336135A2121}" type="presParOf" srcId="{E056E6F6-498E-411D-95B1-FDA013705EE1}" destId="{96106717-8986-40E2-ABD1-948A8B75638A}" srcOrd="2" destOrd="0" presId="urn:microsoft.com/office/officeart/2018/2/layout/IconVerticalSolidList"/>
    <dgm:cxn modelId="{55668487-773D-4155-BEAE-07A8627C7AC2}" type="presParOf" srcId="{96106717-8986-40E2-ABD1-948A8B75638A}" destId="{5C93ACC9-2D6B-4E0A-BD53-1F5CAECDCF76}" srcOrd="0" destOrd="0" presId="urn:microsoft.com/office/officeart/2018/2/layout/IconVerticalSolidList"/>
    <dgm:cxn modelId="{B2629FAC-B47A-4879-9ACA-863556ACB3AC}" type="presParOf" srcId="{96106717-8986-40E2-ABD1-948A8B75638A}" destId="{77B0A691-27AA-4665-A3EC-12FE622E81E7}" srcOrd="1" destOrd="0" presId="urn:microsoft.com/office/officeart/2018/2/layout/IconVerticalSolidList"/>
    <dgm:cxn modelId="{78B49F28-7EA2-43EB-B1BF-26F528FC9B1D}" type="presParOf" srcId="{96106717-8986-40E2-ABD1-948A8B75638A}" destId="{A6961441-ECAD-4CE6-8F77-3C0A7796B341}" srcOrd="2" destOrd="0" presId="urn:microsoft.com/office/officeart/2018/2/layout/IconVerticalSolidList"/>
    <dgm:cxn modelId="{6D770E16-27F8-4248-B315-89F89156395E}" type="presParOf" srcId="{96106717-8986-40E2-ABD1-948A8B75638A}" destId="{2909C6CD-C2FF-4EF2-B927-9E7975A97AF1}" srcOrd="3" destOrd="0" presId="urn:microsoft.com/office/officeart/2018/2/layout/IconVerticalSolidList"/>
    <dgm:cxn modelId="{10E24698-90F5-49D8-A306-8394D486AD53}" type="presParOf" srcId="{E056E6F6-498E-411D-95B1-FDA013705EE1}" destId="{E0180DFA-6E89-424F-9B14-5A4B407964C5}" srcOrd="3" destOrd="0" presId="urn:microsoft.com/office/officeart/2018/2/layout/IconVerticalSolidList"/>
    <dgm:cxn modelId="{2EA536DD-2927-479E-9344-1E73841BBEF2}" type="presParOf" srcId="{E056E6F6-498E-411D-95B1-FDA013705EE1}" destId="{007F41E6-BC58-4CE0-B6CC-A2DCED5D52D3}" srcOrd="4" destOrd="0" presId="urn:microsoft.com/office/officeart/2018/2/layout/IconVerticalSolidList"/>
    <dgm:cxn modelId="{536E276C-2A9C-45A3-AC9D-B2425FEC16D3}" type="presParOf" srcId="{007F41E6-BC58-4CE0-B6CC-A2DCED5D52D3}" destId="{699C038A-2283-4B7D-A3FB-BF1F3D4B3E12}" srcOrd="0" destOrd="0" presId="urn:microsoft.com/office/officeart/2018/2/layout/IconVerticalSolidList"/>
    <dgm:cxn modelId="{708A67BE-D358-40AC-9F55-C96C77395F4D}" type="presParOf" srcId="{007F41E6-BC58-4CE0-B6CC-A2DCED5D52D3}" destId="{D4C4B9AA-589C-404D-AFEA-76CC50A02E3B}" srcOrd="1" destOrd="0" presId="urn:microsoft.com/office/officeart/2018/2/layout/IconVerticalSolidList"/>
    <dgm:cxn modelId="{A5D15405-57CA-4D2E-9FFF-84B81593DF42}" type="presParOf" srcId="{007F41E6-BC58-4CE0-B6CC-A2DCED5D52D3}" destId="{3A821E77-F487-4E3E-B7CD-8467E0491AE5}" srcOrd="2" destOrd="0" presId="urn:microsoft.com/office/officeart/2018/2/layout/IconVerticalSolidList"/>
    <dgm:cxn modelId="{551DC571-7151-4CAF-AF4B-7963E9283530}" type="presParOf" srcId="{007F41E6-BC58-4CE0-B6CC-A2DCED5D52D3}" destId="{4D35CBF0-ED93-412A-BF50-14FF68ED6179}" srcOrd="3" destOrd="0" presId="urn:microsoft.com/office/officeart/2018/2/layout/IconVerticalSolidList"/>
    <dgm:cxn modelId="{73577641-7D0B-4022-85D9-628DFEC2E746}" type="presParOf" srcId="{E056E6F6-498E-411D-95B1-FDA013705EE1}" destId="{4A945DA2-1C33-48D3-A161-D31BE9C14356}" srcOrd="5" destOrd="0" presId="urn:microsoft.com/office/officeart/2018/2/layout/IconVerticalSolidList"/>
    <dgm:cxn modelId="{36FDA158-0CCB-4913-A598-B003B4D15E51}" type="presParOf" srcId="{E056E6F6-498E-411D-95B1-FDA013705EE1}" destId="{91F12E5D-39A8-45E2-B60F-51AE13A7927E}" srcOrd="6" destOrd="0" presId="urn:microsoft.com/office/officeart/2018/2/layout/IconVerticalSolidList"/>
    <dgm:cxn modelId="{CFFF8F8A-20A6-452C-8EA7-9A9EDBDB989E}" type="presParOf" srcId="{91F12E5D-39A8-45E2-B60F-51AE13A7927E}" destId="{FB8D247D-73D0-4127-9787-CD65608F49A1}" srcOrd="0" destOrd="0" presId="urn:microsoft.com/office/officeart/2018/2/layout/IconVerticalSolidList"/>
    <dgm:cxn modelId="{656B5202-68BB-4C0D-8DD4-229DC6F89C39}" type="presParOf" srcId="{91F12E5D-39A8-45E2-B60F-51AE13A7927E}" destId="{21D3BE4E-F632-4D8D-92F8-907D786547E7}" srcOrd="1" destOrd="0" presId="urn:microsoft.com/office/officeart/2018/2/layout/IconVerticalSolidList"/>
    <dgm:cxn modelId="{60064F8E-9E1F-43D5-84EA-850E0A7C446B}" type="presParOf" srcId="{91F12E5D-39A8-45E2-B60F-51AE13A7927E}" destId="{B610EA9D-AF60-4A4F-9FD3-2EC0CC39BF32}" srcOrd="2" destOrd="0" presId="urn:microsoft.com/office/officeart/2018/2/layout/IconVerticalSolidList"/>
    <dgm:cxn modelId="{7E29C077-8688-4004-B14C-75E5AD28F5A1}" type="presParOf" srcId="{91F12E5D-39A8-45E2-B60F-51AE13A7927E}" destId="{D2E1F073-2773-44F6-B214-0343CE1E7C3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1316A7-B261-406F-AE82-8E7BBD948664}">
      <dsp:nvSpPr>
        <dsp:cNvPr id="0" name=""/>
        <dsp:cNvSpPr/>
      </dsp:nvSpPr>
      <dsp:spPr>
        <a:xfrm>
          <a:off x="0" y="1808"/>
          <a:ext cx="6245265" cy="7704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CF25BF-93D5-4B30-B5AD-ABC4C12834EA}">
      <dsp:nvSpPr>
        <dsp:cNvPr id="0" name=""/>
        <dsp:cNvSpPr/>
      </dsp:nvSpPr>
      <dsp:spPr>
        <a:xfrm>
          <a:off x="233059" y="175158"/>
          <a:ext cx="423745" cy="4237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F52A5E-A052-4701-8A27-AB877676D94D}">
      <dsp:nvSpPr>
        <dsp:cNvPr id="0" name=""/>
        <dsp:cNvSpPr/>
      </dsp:nvSpPr>
      <dsp:spPr>
        <a:xfrm>
          <a:off x="889864" y="1808"/>
          <a:ext cx="5355400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Rewarding </a:t>
          </a:r>
          <a:endParaRPr lang="en-US" sz="1900" kern="1200"/>
        </a:p>
      </dsp:txBody>
      <dsp:txXfrm>
        <a:off x="889864" y="1808"/>
        <a:ext cx="5355400" cy="770445"/>
      </dsp:txXfrm>
    </dsp:sp>
    <dsp:sp modelId="{A96CE1F4-3F23-49FF-AB53-8EB2AC0C24BF}">
      <dsp:nvSpPr>
        <dsp:cNvPr id="0" name=""/>
        <dsp:cNvSpPr/>
      </dsp:nvSpPr>
      <dsp:spPr>
        <a:xfrm>
          <a:off x="0" y="964865"/>
          <a:ext cx="6245265" cy="7704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729DF9-75AC-42DD-8017-D3EE29C536DF}">
      <dsp:nvSpPr>
        <dsp:cNvPr id="0" name=""/>
        <dsp:cNvSpPr/>
      </dsp:nvSpPr>
      <dsp:spPr>
        <a:xfrm>
          <a:off x="233059" y="1138215"/>
          <a:ext cx="423745" cy="42374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9B9FC-E9BD-40DE-9619-F880851604C3}">
      <dsp:nvSpPr>
        <dsp:cNvPr id="0" name=""/>
        <dsp:cNvSpPr/>
      </dsp:nvSpPr>
      <dsp:spPr>
        <a:xfrm>
          <a:off x="889864" y="964865"/>
          <a:ext cx="5355400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Variation</a:t>
          </a:r>
          <a:endParaRPr lang="en-US" sz="1900" kern="1200"/>
        </a:p>
      </dsp:txBody>
      <dsp:txXfrm>
        <a:off x="889864" y="964865"/>
        <a:ext cx="5355400" cy="770445"/>
      </dsp:txXfrm>
    </dsp:sp>
    <dsp:sp modelId="{C2594B76-10C0-48DF-9680-7A98BF953750}">
      <dsp:nvSpPr>
        <dsp:cNvPr id="0" name=""/>
        <dsp:cNvSpPr/>
      </dsp:nvSpPr>
      <dsp:spPr>
        <a:xfrm>
          <a:off x="0" y="1927922"/>
          <a:ext cx="6245265" cy="7704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F757DC-9733-4E9E-9EF0-1E1972FEE3DE}">
      <dsp:nvSpPr>
        <dsp:cNvPr id="0" name=""/>
        <dsp:cNvSpPr/>
      </dsp:nvSpPr>
      <dsp:spPr>
        <a:xfrm>
          <a:off x="233059" y="2101272"/>
          <a:ext cx="423745" cy="42374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1F059F-8A29-462A-A73B-7EF51A4D5311}">
      <dsp:nvSpPr>
        <dsp:cNvPr id="0" name=""/>
        <dsp:cNvSpPr/>
      </dsp:nvSpPr>
      <dsp:spPr>
        <a:xfrm>
          <a:off x="889864" y="1927922"/>
          <a:ext cx="5355400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Transferable skills</a:t>
          </a:r>
          <a:endParaRPr lang="en-US" sz="1900" kern="1200"/>
        </a:p>
      </dsp:txBody>
      <dsp:txXfrm>
        <a:off x="889864" y="1927922"/>
        <a:ext cx="5355400" cy="770445"/>
      </dsp:txXfrm>
    </dsp:sp>
    <dsp:sp modelId="{A4477A27-6301-4EAE-A46C-358F7B4DD4EC}">
      <dsp:nvSpPr>
        <dsp:cNvPr id="0" name=""/>
        <dsp:cNvSpPr/>
      </dsp:nvSpPr>
      <dsp:spPr>
        <a:xfrm>
          <a:off x="0" y="2890979"/>
          <a:ext cx="6245265" cy="7704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669F8A-32BA-4E49-88C9-47C23FC71AC2}">
      <dsp:nvSpPr>
        <dsp:cNvPr id="0" name=""/>
        <dsp:cNvSpPr/>
      </dsp:nvSpPr>
      <dsp:spPr>
        <a:xfrm>
          <a:off x="233059" y="3064329"/>
          <a:ext cx="423745" cy="42374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DB96A0-0491-49E3-B4E9-394AE5AF32D7}">
      <dsp:nvSpPr>
        <dsp:cNvPr id="0" name=""/>
        <dsp:cNvSpPr/>
      </dsp:nvSpPr>
      <dsp:spPr>
        <a:xfrm>
          <a:off x="889864" y="2890979"/>
          <a:ext cx="5355400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National and international opportunities</a:t>
          </a:r>
          <a:endParaRPr lang="en-US" sz="1900" kern="1200"/>
        </a:p>
      </dsp:txBody>
      <dsp:txXfrm>
        <a:off x="889864" y="2890979"/>
        <a:ext cx="5355400" cy="770445"/>
      </dsp:txXfrm>
    </dsp:sp>
    <dsp:sp modelId="{218177F7-545B-470D-9A7C-8A6B05E11754}">
      <dsp:nvSpPr>
        <dsp:cNvPr id="0" name=""/>
        <dsp:cNvSpPr/>
      </dsp:nvSpPr>
      <dsp:spPr>
        <a:xfrm>
          <a:off x="0" y="3854036"/>
          <a:ext cx="6245265" cy="7704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99B885-5581-4070-B4B2-F92519922385}">
      <dsp:nvSpPr>
        <dsp:cNvPr id="0" name=""/>
        <dsp:cNvSpPr/>
      </dsp:nvSpPr>
      <dsp:spPr>
        <a:xfrm>
          <a:off x="233059" y="4027386"/>
          <a:ext cx="423745" cy="42374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BFBF4E-19A0-443D-8815-92764E2C3EC4}">
      <dsp:nvSpPr>
        <dsp:cNvPr id="0" name=""/>
        <dsp:cNvSpPr/>
      </dsp:nvSpPr>
      <dsp:spPr>
        <a:xfrm>
          <a:off x="889864" y="3854036"/>
          <a:ext cx="5355400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Life-long learning</a:t>
          </a:r>
          <a:endParaRPr lang="en-US" sz="1900" kern="1200"/>
        </a:p>
      </dsp:txBody>
      <dsp:txXfrm>
        <a:off x="889864" y="3854036"/>
        <a:ext cx="5355400" cy="770445"/>
      </dsp:txXfrm>
    </dsp:sp>
    <dsp:sp modelId="{75FFE390-2154-4A0E-801C-66736AA4E196}">
      <dsp:nvSpPr>
        <dsp:cNvPr id="0" name=""/>
        <dsp:cNvSpPr/>
      </dsp:nvSpPr>
      <dsp:spPr>
        <a:xfrm>
          <a:off x="0" y="4817093"/>
          <a:ext cx="6245265" cy="7704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B9FF3A-49EB-4C6F-97F9-C9B6DCF61F7C}">
      <dsp:nvSpPr>
        <dsp:cNvPr id="0" name=""/>
        <dsp:cNvSpPr/>
      </dsp:nvSpPr>
      <dsp:spPr>
        <a:xfrm>
          <a:off x="233059" y="4990443"/>
          <a:ext cx="423745" cy="42374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5871C5-A199-4242-AFD8-0B113ED548A0}">
      <dsp:nvSpPr>
        <dsp:cNvPr id="0" name=""/>
        <dsp:cNvSpPr/>
      </dsp:nvSpPr>
      <dsp:spPr>
        <a:xfrm>
          <a:off x="889864" y="4817093"/>
          <a:ext cx="5355400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Holidays</a:t>
          </a:r>
          <a:endParaRPr lang="en-US" sz="1900" kern="1200"/>
        </a:p>
      </dsp:txBody>
      <dsp:txXfrm>
        <a:off x="889864" y="4817093"/>
        <a:ext cx="5355400" cy="77044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DA7FC6-72FE-4641-9D81-51E1E44ACDC8}">
      <dsp:nvSpPr>
        <dsp:cNvPr id="0" name=""/>
        <dsp:cNvSpPr/>
      </dsp:nvSpPr>
      <dsp:spPr>
        <a:xfrm>
          <a:off x="0" y="43146"/>
          <a:ext cx="7559504" cy="14698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/>
            <a:t>Work experience</a:t>
          </a:r>
          <a:endParaRPr lang="en-US" sz="3700" kern="1200"/>
        </a:p>
      </dsp:txBody>
      <dsp:txXfrm>
        <a:off x="71751" y="114897"/>
        <a:ext cx="7416002" cy="1326328"/>
      </dsp:txXfrm>
    </dsp:sp>
    <dsp:sp modelId="{DB6B7E29-16A7-49DF-9717-023D583AD62C}">
      <dsp:nvSpPr>
        <dsp:cNvPr id="0" name=""/>
        <dsp:cNvSpPr/>
      </dsp:nvSpPr>
      <dsp:spPr>
        <a:xfrm>
          <a:off x="0" y="1619537"/>
          <a:ext cx="7559504" cy="146983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/>
            <a:t>Volunteering </a:t>
          </a:r>
          <a:endParaRPr lang="en-US" sz="3700" kern="1200"/>
        </a:p>
      </dsp:txBody>
      <dsp:txXfrm>
        <a:off x="71751" y="1691288"/>
        <a:ext cx="7416002" cy="1326328"/>
      </dsp:txXfrm>
    </dsp:sp>
    <dsp:sp modelId="{915ACD3E-A64F-4FBB-920A-E76C802BCB08}">
      <dsp:nvSpPr>
        <dsp:cNvPr id="0" name=""/>
        <dsp:cNvSpPr/>
      </dsp:nvSpPr>
      <dsp:spPr>
        <a:xfrm>
          <a:off x="0" y="3195928"/>
          <a:ext cx="7559504" cy="146983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dirty="0"/>
            <a:t>Teaching Assistant </a:t>
          </a:r>
          <a:br>
            <a:rPr lang="en-GB" sz="3700" kern="1200" dirty="0"/>
          </a:br>
          <a:r>
            <a:rPr lang="en-GB" sz="3700" kern="1200" dirty="0"/>
            <a:t>(apprenticeships available)</a:t>
          </a:r>
          <a:endParaRPr lang="en-US" sz="3700" kern="1200" dirty="0"/>
        </a:p>
      </dsp:txBody>
      <dsp:txXfrm>
        <a:off x="71751" y="3267679"/>
        <a:ext cx="7416002" cy="1326328"/>
      </dsp:txXfrm>
    </dsp:sp>
    <dsp:sp modelId="{ADC37718-0527-4E2D-AFED-3CA56F0F544B}">
      <dsp:nvSpPr>
        <dsp:cNvPr id="0" name=""/>
        <dsp:cNvSpPr/>
      </dsp:nvSpPr>
      <dsp:spPr>
        <a:xfrm>
          <a:off x="0" y="4772319"/>
          <a:ext cx="7559504" cy="146983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dirty="0"/>
            <a:t>Sports Coach</a:t>
          </a:r>
          <a:endParaRPr lang="en-US" sz="3700" kern="1200" dirty="0"/>
        </a:p>
      </dsp:txBody>
      <dsp:txXfrm>
        <a:off x="71751" y="4844070"/>
        <a:ext cx="7416002" cy="132632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883C9-30A1-450E-B82E-764BF9C4DE64}">
      <dsp:nvSpPr>
        <dsp:cNvPr id="0" name=""/>
        <dsp:cNvSpPr/>
      </dsp:nvSpPr>
      <dsp:spPr>
        <a:xfrm>
          <a:off x="0" y="1783"/>
          <a:ext cx="6364224" cy="7600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307650-F570-4B0B-9E46-29F503997500}">
      <dsp:nvSpPr>
        <dsp:cNvPr id="0" name=""/>
        <dsp:cNvSpPr/>
      </dsp:nvSpPr>
      <dsp:spPr>
        <a:xfrm>
          <a:off x="229911" y="172791"/>
          <a:ext cx="418020" cy="4180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3E60AD-86F2-44C0-99F7-229744378988}">
      <dsp:nvSpPr>
        <dsp:cNvPr id="0" name=""/>
        <dsp:cNvSpPr/>
      </dsp:nvSpPr>
      <dsp:spPr>
        <a:xfrm>
          <a:off x="877842" y="1783"/>
          <a:ext cx="5486381" cy="76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37" tIns="80437" rIns="80437" bIns="8043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LinkedIn – great place to find out about other people's roles and jobs</a:t>
          </a:r>
          <a:endParaRPr lang="en-US" sz="1800" kern="1200"/>
        </a:p>
      </dsp:txBody>
      <dsp:txXfrm>
        <a:off x="877842" y="1783"/>
        <a:ext cx="5486381" cy="760036"/>
      </dsp:txXfrm>
    </dsp:sp>
    <dsp:sp modelId="{9C2BDFC2-5F70-4422-80CD-7F38D7F6EFDB}">
      <dsp:nvSpPr>
        <dsp:cNvPr id="0" name=""/>
        <dsp:cNvSpPr/>
      </dsp:nvSpPr>
      <dsp:spPr>
        <a:xfrm>
          <a:off x="0" y="951829"/>
          <a:ext cx="6364224" cy="76003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0BC61E-32DA-47FC-B8E8-2757213E82DD}">
      <dsp:nvSpPr>
        <dsp:cNvPr id="0" name=""/>
        <dsp:cNvSpPr/>
      </dsp:nvSpPr>
      <dsp:spPr>
        <a:xfrm>
          <a:off x="229911" y="1122837"/>
          <a:ext cx="418020" cy="4180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7FF6FE-1B28-4349-AFB5-4C41B8FAB48C}">
      <dsp:nvSpPr>
        <dsp:cNvPr id="0" name=""/>
        <dsp:cNvSpPr/>
      </dsp:nvSpPr>
      <dsp:spPr>
        <a:xfrm>
          <a:off x="877842" y="951829"/>
          <a:ext cx="5486381" cy="76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37" tIns="80437" rIns="80437" bIns="8043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Professional communities – Nasen, CST, Charted College of Teaching</a:t>
          </a:r>
          <a:endParaRPr lang="en-US" sz="1800" kern="1200"/>
        </a:p>
      </dsp:txBody>
      <dsp:txXfrm>
        <a:off x="877842" y="951829"/>
        <a:ext cx="5486381" cy="760036"/>
      </dsp:txXfrm>
    </dsp:sp>
    <dsp:sp modelId="{FD493E19-F35E-414F-B1DB-4B5CE04EB362}">
      <dsp:nvSpPr>
        <dsp:cNvPr id="0" name=""/>
        <dsp:cNvSpPr/>
      </dsp:nvSpPr>
      <dsp:spPr>
        <a:xfrm>
          <a:off x="0" y="1901874"/>
          <a:ext cx="6364224" cy="76003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75353D-54CF-4809-9E02-111ABFE4BE04}">
      <dsp:nvSpPr>
        <dsp:cNvPr id="0" name=""/>
        <dsp:cNvSpPr/>
      </dsp:nvSpPr>
      <dsp:spPr>
        <a:xfrm>
          <a:off x="229911" y="2072883"/>
          <a:ext cx="418020" cy="4180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7A3FBD-5136-4402-8D41-0372BBE8FFA8}">
      <dsp:nvSpPr>
        <dsp:cNvPr id="0" name=""/>
        <dsp:cNvSpPr/>
      </dsp:nvSpPr>
      <dsp:spPr>
        <a:xfrm>
          <a:off x="877842" y="1901874"/>
          <a:ext cx="5486381" cy="76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37" tIns="80437" rIns="80437" bIns="8043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Research – UEA (Ma), EEF, Norwich Research School, NITE (Ma)</a:t>
          </a:r>
          <a:endParaRPr lang="en-US" sz="1800" kern="1200"/>
        </a:p>
      </dsp:txBody>
      <dsp:txXfrm>
        <a:off x="877842" y="1901874"/>
        <a:ext cx="5486381" cy="760036"/>
      </dsp:txXfrm>
    </dsp:sp>
    <dsp:sp modelId="{3C6DDF30-244F-4844-AC86-6FA81D9C8A2D}">
      <dsp:nvSpPr>
        <dsp:cNvPr id="0" name=""/>
        <dsp:cNvSpPr/>
      </dsp:nvSpPr>
      <dsp:spPr>
        <a:xfrm>
          <a:off x="0" y="2851920"/>
          <a:ext cx="6364224" cy="76003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11DC02-EE50-484F-8F25-28850D44F30C}">
      <dsp:nvSpPr>
        <dsp:cNvPr id="0" name=""/>
        <dsp:cNvSpPr/>
      </dsp:nvSpPr>
      <dsp:spPr>
        <a:xfrm>
          <a:off x="229911" y="3022928"/>
          <a:ext cx="418020" cy="4180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CA4FEF-2B2D-41B2-AABD-77D814AFADF8}">
      <dsp:nvSpPr>
        <dsp:cNvPr id="0" name=""/>
        <dsp:cNvSpPr/>
      </dsp:nvSpPr>
      <dsp:spPr>
        <a:xfrm>
          <a:off x="877842" y="2851920"/>
          <a:ext cx="5486381" cy="76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37" tIns="80437" rIns="80437" bIns="8043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Other Qualifications – Apple Learning Coach,  Coaching Professional, TDT Professional leadership</a:t>
          </a:r>
          <a:endParaRPr lang="en-US" sz="1800" kern="1200"/>
        </a:p>
      </dsp:txBody>
      <dsp:txXfrm>
        <a:off x="877842" y="2851920"/>
        <a:ext cx="5486381" cy="760036"/>
      </dsp:txXfrm>
    </dsp:sp>
    <dsp:sp modelId="{A5853034-0EB8-462A-BC67-33EDF46F4FFE}">
      <dsp:nvSpPr>
        <dsp:cNvPr id="0" name=""/>
        <dsp:cNvSpPr/>
      </dsp:nvSpPr>
      <dsp:spPr>
        <a:xfrm>
          <a:off x="0" y="3801966"/>
          <a:ext cx="6364224" cy="76003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32F407-3AE3-4DAF-AE0E-47249F3F94B6}">
      <dsp:nvSpPr>
        <dsp:cNvPr id="0" name=""/>
        <dsp:cNvSpPr/>
      </dsp:nvSpPr>
      <dsp:spPr>
        <a:xfrm>
          <a:off x="229911" y="3972974"/>
          <a:ext cx="418020" cy="41802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ED20DD-B4A2-4DD1-9956-B5D14F6C268F}">
      <dsp:nvSpPr>
        <dsp:cNvPr id="0" name=""/>
        <dsp:cNvSpPr/>
      </dsp:nvSpPr>
      <dsp:spPr>
        <a:xfrm>
          <a:off x="877842" y="3801966"/>
          <a:ext cx="5486381" cy="76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37" tIns="80437" rIns="80437" bIns="8043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Don't forget Assessment – if you love data opportunities here too!</a:t>
          </a:r>
          <a:endParaRPr lang="en-US" sz="1800" kern="1200"/>
        </a:p>
      </dsp:txBody>
      <dsp:txXfrm>
        <a:off x="877842" y="3801966"/>
        <a:ext cx="5486381" cy="760036"/>
      </dsp:txXfrm>
    </dsp:sp>
    <dsp:sp modelId="{835087F3-F69B-45CF-AB4F-E7EDC14975C0}">
      <dsp:nvSpPr>
        <dsp:cNvPr id="0" name=""/>
        <dsp:cNvSpPr/>
      </dsp:nvSpPr>
      <dsp:spPr>
        <a:xfrm>
          <a:off x="0" y="4752011"/>
          <a:ext cx="6364224" cy="7600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E1A039-80A6-4E3F-AB5D-F87F7A999D8F}">
      <dsp:nvSpPr>
        <dsp:cNvPr id="0" name=""/>
        <dsp:cNvSpPr/>
      </dsp:nvSpPr>
      <dsp:spPr>
        <a:xfrm>
          <a:off x="229911" y="4923020"/>
          <a:ext cx="418020" cy="41802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0E82A7-683E-419C-9DAF-915AB1C9E454}">
      <dsp:nvSpPr>
        <dsp:cNvPr id="0" name=""/>
        <dsp:cNvSpPr/>
      </dsp:nvSpPr>
      <dsp:spPr>
        <a:xfrm>
          <a:off x="877842" y="4752011"/>
          <a:ext cx="5486381" cy="76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37" tIns="80437" rIns="80437" bIns="8043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Exam co-ordination and Timetable creator. </a:t>
          </a:r>
          <a:endParaRPr lang="en-US" sz="1800" kern="1200"/>
        </a:p>
      </dsp:txBody>
      <dsp:txXfrm>
        <a:off x="877842" y="4752011"/>
        <a:ext cx="5486381" cy="7600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005FC0-E271-4FD8-AA8C-A4E487BD0EFC}">
      <dsp:nvSpPr>
        <dsp:cNvPr id="0" name=""/>
        <dsp:cNvSpPr/>
      </dsp:nvSpPr>
      <dsp:spPr>
        <a:xfrm>
          <a:off x="0" y="2114935"/>
          <a:ext cx="2020453" cy="12122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HEI</a:t>
          </a:r>
          <a:endParaRPr lang="en-US" sz="2200" kern="1200" dirty="0"/>
        </a:p>
      </dsp:txBody>
      <dsp:txXfrm>
        <a:off x="35506" y="2150441"/>
        <a:ext cx="1949441" cy="1141260"/>
      </dsp:txXfrm>
    </dsp:sp>
    <dsp:sp modelId="{3DA45576-AC7A-4CFE-B12A-2D4C843989A7}">
      <dsp:nvSpPr>
        <dsp:cNvPr id="0" name=""/>
        <dsp:cNvSpPr/>
      </dsp:nvSpPr>
      <dsp:spPr>
        <a:xfrm rot="21578322">
          <a:off x="2342728" y="688664"/>
          <a:ext cx="459540" cy="5010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2342729" y="789313"/>
        <a:ext cx="321678" cy="300644"/>
      </dsp:txXfrm>
    </dsp:sp>
    <dsp:sp modelId="{7932B74B-0CDF-41D1-8386-7435A3A277E3}">
      <dsp:nvSpPr>
        <dsp:cNvPr id="0" name=""/>
        <dsp:cNvSpPr/>
      </dsp:nvSpPr>
      <dsp:spPr>
        <a:xfrm>
          <a:off x="2887492" y="2096726"/>
          <a:ext cx="2020453" cy="12122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SCITT</a:t>
          </a:r>
          <a:endParaRPr lang="en-US" sz="2200" kern="1200" dirty="0"/>
        </a:p>
      </dsp:txBody>
      <dsp:txXfrm>
        <a:off x="2922998" y="2132232"/>
        <a:ext cx="1949441" cy="1141260"/>
      </dsp:txXfrm>
    </dsp:sp>
    <dsp:sp modelId="{90983A41-6FC3-4B9C-9BAE-BD47874725D2}">
      <dsp:nvSpPr>
        <dsp:cNvPr id="0" name=""/>
        <dsp:cNvSpPr/>
      </dsp:nvSpPr>
      <dsp:spPr>
        <a:xfrm>
          <a:off x="5052169" y="679642"/>
          <a:ext cx="431899" cy="5010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5052169" y="779856"/>
        <a:ext cx="302329" cy="300644"/>
      </dsp:txXfrm>
    </dsp:sp>
    <dsp:sp modelId="{15D38514-198D-44E3-ABD4-0FF7E1BF39C7}">
      <dsp:nvSpPr>
        <dsp:cNvPr id="0" name=""/>
        <dsp:cNvSpPr/>
      </dsp:nvSpPr>
      <dsp:spPr>
        <a:xfrm>
          <a:off x="5722851" y="2096726"/>
          <a:ext cx="2020453" cy="12122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Apprenticeship</a:t>
          </a:r>
          <a:r>
            <a:rPr lang="en-GB" sz="2200" kern="1200" dirty="0">
              <a:latin typeface="Calibri Light" panose="020F0302020204030204"/>
            </a:rPr>
            <a:t> </a:t>
          </a:r>
          <a:endParaRPr lang="en-US" sz="2200" kern="1200" dirty="0"/>
        </a:p>
      </dsp:txBody>
      <dsp:txXfrm>
        <a:off x="5758357" y="2132232"/>
        <a:ext cx="1949441" cy="1141260"/>
      </dsp:txXfrm>
    </dsp:sp>
    <dsp:sp modelId="{162EE32E-B33A-487B-92F7-934A9D3B55ED}">
      <dsp:nvSpPr>
        <dsp:cNvPr id="0" name=""/>
        <dsp:cNvSpPr/>
      </dsp:nvSpPr>
      <dsp:spPr>
        <a:xfrm rot="28007">
          <a:off x="7503386" y="714012"/>
          <a:ext cx="396039" cy="5010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7503388" y="813742"/>
        <a:ext cx="277227" cy="300644"/>
      </dsp:txXfrm>
    </dsp:sp>
    <dsp:sp modelId="{87338E4D-9E78-43D2-96D7-0EA0B2A4AA79}">
      <dsp:nvSpPr>
        <dsp:cNvPr id="0" name=""/>
        <dsp:cNvSpPr/>
      </dsp:nvSpPr>
      <dsp:spPr>
        <a:xfrm>
          <a:off x="8490525" y="2119274"/>
          <a:ext cx="2020453" cy="12122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Assessment Only</a:t>
          </a:r>
        </a:p>
      </dsp:txBody>
      <dsp:txXfrm>
        <a:off x="8526031" y="2154780"/>
        <a:ext cx="1949441" cy="11412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B3575B-AC9A-4842-8C3A-2AC55AD42EDD}">
      <dsp:nvSpPr>
        <dsp:cNvPr id="0" name=""/>
        <dsp:cNvSpPr/>
      </dsp:nvSpPr>
      <dsp:spPr>
        <a:xfrm>
          <a:off x="0" y="40290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100" kern="1200"/>
            <a:t>Classroom Teaching </a:t>
          </a:r>
          <a:endParaRPr lang="en-US" sz="5100" kern="1200"/>
        </a:p>
      </dsp:txBody>
      <dsp:txXfrm>
        <a:off x="0" y="40290"/>
        <a:ext cx="3286125" cy="1971675"/>
      </dsp:txXfrm>
    </dsp:sp>
    <dsp:sp modelId="{5850D942-40A8-46F3-9816-914476B2D221}">
      <dsp:nvSpPr>
        <dsp:cNvPr id="0" name=""/>
        <dsp:cNvSpPr/>
      </dsp:nvSpPr>
      <dsp:spPr>
        <a:xfrm>
          <a:off x="3614737" y="40290"/>
          <a:ext cx="3286125" cy="19716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100" kern="1200"/>
            <a:t>Subject Leadership</a:t>
          </a:r>
          <a:endParaRPr lang="en-US" sz="5100" kern="1200"/>
        </a:p>
      </dsp:txBody>
      <dsp:txXfrm>
        <a:off x="3614737" y="40290"/>
        <a:ext cx="3286125" cy="1971675"/>
      </dsp:txXfrm>
    </dsp:sp>
    <dsp:sp modelId="{FC9AB89D-03E7-455A-A526-0AEA8E1F30FB}">
      <dsp:nvSpPr>
        <dsp:cNvPr id="0" name=""/>
        <dsp:cNvSpPr/>
      </dsp:nvSpPr>
      <dsp:spPr>
        <a:xfrm>
          <a:off x="7229475" y="40290"/>
          <a:ext cx="3286125" cy="19716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100" kern="1200"/>
            <a:t>Pastoral</a:t>
          </a:r>
          <a:endParaRPr lang="en-US" sz="5100" kern="1200"/>
        </a:p>
      </dsp:txBody>
      <dsp:txXfrm>
        <a:off x="7229475" y="40290"/>
        <a:ext cx="3286125" cy="1971675"/>
      </dsp:txXfrm>
    </dsp:sp>
    <dsp:sp modelId="{B42494A6-F6B1-4730-8D00-83B5EBDA277C}">
      <dsp:nvSpPr>
        <dsp:cNvPr id="0" name=""/>
        <dsp:cNvSpPr/>
      </dsp:nvSpPr>
      <dsp:spPr>
        <a:xfrm>
          <a:off x="0" y="2340578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100" kern="1200"/>
            <a:t>SEND</a:t>
          </a:r>
          <a:endParaRPr lang="en-US" sz="5100" kern="1200"/>
        </a:p>
      </dsp:txBody>
      <dsp:txXfrm>
        <a:off x="0" y="2340578"/>
        <a:ext cx="3286125" cy="1971675"/>
      </dsp:txXfrm>
    </dsp:sp>
    <dsp:sp modelId="{0D583FFC-5DED-48C8-8E28-04FD462A37D9}">
      <dsp:nvSpPr>
        <dsp:cNvPr id="0" name=""/>
        <dsp:cNvSpPr/>
      </dsp:nvSpPr>
      <dsp:spPr>
        <a:xfrm>
          <a:off x="3614737" y="2340578"/>
          <a:ext cx="3286125" cy="19716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100" kern="1200"/>
            <a:t>Leadership</a:t>
          </a:r>
          <a:endParaRPr lang="en-US" sz="5100" kern="1200"/>
        </a:p>
      </dsp:txBody>
      <dsp:txXfrm>
        <a:off x="3614737" y="2340578"/>
        <a:ext cx="3286125" cy="1971675"/>
      </dsp:txXfrm>
    </dsp:sp>
    <dsp:sp modelId="{EF74DF7C-E50E-4766-9D44-B16A24BE5E24}">
      <dsp:nvSpPr>
        <dsp:cNvPr id="0" name=""/>
        <dsp:cNvSpPr/>
      </dsp:nvSpPr>
      <dsp:spPr>
        <a:xfrm>
          <a:off x="7229475" y="2340578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100" kern="1200"/>
            <a:t>Mentoring / CPD</a:t>
          </a:r>
          <a:endParaRPr lang="en-US" sz="5100" kern="1200"/>
        </a:p>
      </dsp:txBody>
      <dsp:txXfrm>
        <a:off x="7229475" y="2340578"/>
        <a:ext cx="3286125" cy="19716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23C415-729E-421E-B042-2F42CE82593D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Calibri Light" panose="020F0302020204030204"/>
            </a:rPr>
            <a:t>National Qualifications to elevate your teaching further (NPQLT)</a:t>
          </a:r>
          <a:endParaRPr lang="en-US" sz="1900" kern="1200" dirty="0"/>
        </a:p>
      </dsp:txBody>
      <dsp:txXfrm>
        <a:off x="3080" y="587032"/>
        <a:ext cx="2444055" cy="1466433"/>
      </dsp:txXfrm>
    </dsp:sp>
    <dsp:sp modelId="{B9CD6FF2-445C-4BAF-A8C9-99B2B02CD096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Calibri Light" panose="020F0302020204030204"/>
            </a:rPr>
            <a:t>CPD opportunities: VNET</a:t>
          </a:r>
          <a:r>
            <a:rPr lang="en-GB" sz="1900" kern="1200" dirty="0"/>
            <a:t> – conference, networks, individual training (Norfolk</a:t>
          </a:r>
          <a:r>
            <a:rPr lang="en-GB" sz="1900" kern="1200" dirty="0">
              <a:latin typeface="Calibri Light" panose="020F0302020204030204"/>
            </a:rPr>
            <a:t>)</a:t>
          </a:r>
          <a:endParaRPr lang="en-US" sz="1900" kern="1200" dirty="0"/>
        </a:p>
      </dsp:txBody>
      <dsp:txXfrm>
        <a:off x="2691541" y="587032"/>
        <a:ext cx="2444055" cy="1466433"/>
      </dsp:txXfrm>
    </dsp:sp>
    <dsp:sp modelId="{B33B4941-8523-4929-B0B6-36B0155178DB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Calibri"/>
              <a:ea typeface="Calibri"/>
              <a:cs typeface="Calibri"/>
            </a:rPr>
            <a:t>CPD opportunities: PTI – subject leadership (primary and secondary - National)</a:t>
          </a:r>
          <a:endParaRPr lang="en-GB" sz="1900" kern="1200" dirty="0">
            <a:latin typeface="Calibri Light" panose="020F0302020204030204"/>
            <a:ea typeface="Calibri Light" panose="020F0302020204030204"/>
            <a:cs typeface="Calibri Light" panose="020F0302020204030204"/>
          </a:endParaRPr>
        </a:p>
      </dsp:txBody>
      <dsp:txXfrm>
        <a:off x="5380002" y="587032"/>
        <a:ext cx="2444055" cy="1466433"/>
      </dsp:txXfrm>
    </dsp:sp>
    <dsp:sp modelId="{9FBDA00F-293E-4229-9602-35F58DFDBF8C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Moderation – between schools / Local Authority </a:t>
          </a:r>
          <a:endParaRPr lang="en-US" sz="1900" kern="1200" dirty="0"/>
        </a:p>
      </dsp:txBody>
      <dsp:txXfrm>
        <a:off x="8068463" y="587032"/>
        <a:ext cx="2444055" cy="1466433"/>
      </dsp:txXfrm>
    </dsp:sp>
    <dsp:sp modelId="{0A98EF47-E226-4BE4-A2A4-FC9B86303708}">
      <dsp:nvSpPr>
        <dsp:cNvPr id="0" name=""/>
        <dsp:cNvSpPr/>
      </dsp:nvSpPr>
      <dsp:spPr>
        <a:xfrm>
          <a:off x="1347311" y="2297871"/>
          <a:ext cx="2444055" cy="1466433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Early Excellence (</a:t>
          </a:r>
          <a:r>
            <a:rPr lang="en-GB" sz="1900" kern="1200" dirty="0">
              <a:latin typeface="Calibri Light" panose="020F0302020204030204"/>
            </a:rPr>
            <a:t>for those working in EYFS</a:t>
          </a:r>
          <a:r>
            <a:rPr lang="en-GB" sz="1900" kern="1200" dirty="0"/>
            <a:t>)</a:t>
          </a:r>
          <a:endParaRPr lang="en-US" sz="1900" kern="1200" dirty="0"/>
        </a:p>
      </dsp:txBody>
      <dsp:txXfrm>
        <a:off x="1347311" y="2297871"/>
        <a:ext cx="2444055" cy="1466433"/>
      </dsp:txXfrm>
    </dsp:sp>
    <dsp:sp modelId="{D5ACF4A6-8AF4-4189-9A0B-34D49F779FEB}">
      <dsp:nvSpPr>
        <dsp:cNvPr id="0" name=""/>
        <dsp:cNvSpPr/>
      </dsp:nvSpPr>
      <dsp:spPr>
        <a:xfrm>
          <a:off x="4035772" y="2297871"/>
          <a:ext cx="2444055" cy="1466433"/>
        </a:xfrm>
        <a:prstGeom prst="rect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Experience a range of ages / stages / settings </a:t>
          </a:r>
          <a:endParaRPr lang="en-US" sz="1900" kern="1200" dirty="0"/>
        </a:p>
      </dsp:txBody>
      <dsp:txXfrm>
        <a:off x="4035772" y="2297871"/>
        <a:ext cx="2444055" cy="1466433"/>
      </dsp:txXfrm>
    </dsp:sp>
    <dsp:sp modelId="{D36182D6-D2CD-4BB1-8768-260ADB73C567}">
      <dsp:nvSpPr>
        <dsp:cNvPr id="0" name=""/>
        <dsp:cNvSpPr/>
      </dsp:nvSpPr>
      <dsp:spPr>
        <a:xfrm>
          <a:off x="6724233" y="2297871"/>
          <a:ext cx="2444055" cy="1466433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Infants (with nursery), Primary, Junior, Secondary, All through</a:t>
          </a:r>
          <a:endParaRPr lang="en-US" sz="1900" kern="1200" dirty="0"/>
        </a:p>
      </dsp:txBody>
      <dsp:txXfrm>
        <a:off x="6724233" y="2297871"/>
        <a:ext cx="2444055" cy="14664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D63262-BA16-4047-B7D9-65EC4337D952}">
      <dsp:nvSpPr>
        <dsp:cNvPr id="0" name=""/>
        <dsp:cNvSpPr/>
      </dsp:nvSpPr>
      <dsp:spPr>
        <a:xfrm>
          <a:off x="0" y="68183"/>
          <a:ext cx="6263640" cy="1272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Calibri Light" panose="020F0302020204030204"/>
            </a:rPr>
            <a:t>National Qulifications in Maths and Literacy (NPQs)</a:t>
          </a:r>
          <a:endParaRPr lang="en-US" sz="3200" kern="1200" dirty="0"/>
        </a:p>
      </dsp:txBody>
      <dsp:txXfrm>
        <a:off x="62141" y="130324"/>
        <a:ext cx="6139358" cy="1148678"/>
      </dsp:txXfrm>
    </dsp:sp>
    <dsp:sp modelId="{A5C958A1-7AA6-48C7-83BD-0C6B811903C4}">
      <dsp:nvSpPr>
        <dsp:cNvPr id="0" name=""/>
        <dsp:cNvSpPr/>
      </dsp:nvSpPr>
      <dsp:spPr>
        <a:xfrm>
          <a:off x="0" y="1433303"/>
          <a:ext cx="6263640" cy="12729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Subject Leadership (Primary)</a:t>
          </a:r>
          <a:endParaRPr lang="en-US" sz="3200" kern="1200" dirty="0"/>
        </a:p>
      </dsp:txBody>
      <dsp:txXfrm>
        <a:off x="62141" y="1495444"/>
        <a:ext cx="6139358" cy="1148678"/>
      </dsp:txXfrm>
    </dsp:sp>
    <dsp:sp modelId="{D9FDA796-A815-42DD-9821-EBC53289DF44}">
      <dsp:nvSpPr>
        <dsp:cNvPr id="0" name=""/>
        <dsp:cNvSpPr/>
      </dsp:nvSpPr>
      <dsp:spPr>
        <a:xfrm>
          <a:off x="0" y="2798423"/>
          <a:ext cx="6263640" cy="12729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2</a:t>
          </a:r>
          <a:r>
            <a:rPr lang="en-GB" sz="3200" kern="1200" baseline="30000" dirty="0"/>
            <a:t>nd</a:t>
          </a:r>
          <a:r>
            <a:rPr lang="en-GB" sz="3200" kern="1200" dirty="0"/>
            <a:t> in department or </a:t>
          </a:r>
          <a:r>
            <a:rPr lang="en-GB" sz="3200" kern="1200" dirty="0">
              <a:latin typeface="Calibri Light" panose="020F0302020204030204"/>
            </a:rPr>
            <a:t>Head of Department</a:t>
          </a:r>
          <a:r>
            <a:rPr lang="en-GB" sz="3200" kern="1200" dirty="0"/>
            <a:t> (Secondary)</a:t>
          </a:r>
          <a:endParaRPr lang="en-US" sz="3200" kern="1200" dirty="0"/>
        </a:p>
      </dsp:txBody>
      <dsp:txXfrm>
        <a:off x="62141" y="2860564"/>
        <a:ext cx="6139358" cy="1148678"/>
      </dsp:txXfrm>
    </dsp:sp>
    <dsp:sp modelId="{4FFC70E1-E82B-4B2A-835F-8D750140D3A7}">
      <dsp:nvSpPr>
        <dsp:cNvPr id="0" name=""/>
        <dsp:cNvSpPr/>
      </dsp:nvSpPr>
      <dsp:spPr>
        <a:xfrm>
          <a:off x="0" y="4163544"/>
          <a:ext cx="6263640" cy="1272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Exam board training / examiner training</a:t>
          </a:r>
          <a:endParaRPr lang="en-US" sz="3200" kern="1200" dirty="0"/>
        </a:p>
      </dsp:txBody>
      <dsp:txXfrm>
        <a:off x="62141" y="4225685"/>
        <a:ext cx="6139358" cy="11486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362D35-4AD3-446C-9A0D-622471B6044A}">
      <dsp:nvSpPr>
        <dsp:cNvPr id="0" name=""/>
        <dsp:cNvSpPr/>
      </dsp:nvSpPr>
      <dsp:spPr>
        <a:xfrm>
          <a:off x="0" y="0"/>
          <a:ext cx="626364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F5EEC2-06BD-4A55-A7AB-6B64FC8F2E48}">
      <dsp:nvSpPr>
        <dsp:cNvPr id="0" name=""/>
        <dsp:cNvSpPr/>
      </dsp:nvSpPr>
      <dsp:spPr>
        <a:xfrm>
          <a:off x="0" y="0"/>
          <a:ext cx="6263640" cy="688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Calibri Light" panose="020F0302020204030204"/>
            </a:rPr>
            <a:t>National Qualifications (NPQLBC)</a:t>
          </a:r>
          <a:endParaRPr lang="en-US" sz="2900" kern="1200" dirty="0"/>
        </a:p>
      </dsp:txBody>
      <dsp:txXfrm>
        <a:off x="0" y="0"/>
        <a:ext cx="6263640" cy="688085"/>
      </dsp:txXfrm>
    </dsp:sp>
    <dsp:sp modelId="{A0ED5B67-5F43-4334-AFB5-CC3048A613B4}">
      <dsp:nvSpPr>
        <dsp:cNvPr id="0" name=""/>
        <dsp:cNvSpPr/>
      </dsp:nvSpPr>
      <dsp:spPr>
        <a:xfrm>
          <a:off x="0" y="688085"/>
          <a:ext cx="6263640" cy="0"/>
        </a:xfrm>
        <a:prstGeom prst="line">
          <a:avLst/>
        </a:prstGeom>
        <a:solidFill>
          <a:schemeClr val="accent5">
            <a:hueOff val="-965506"/>
            <a:satOff val="-2488"/>
            <a:lumOff val="-1681"/>
            <a:alphaOff val="0"/>
          </a:schemeClr>
        </a:solidFill>
        <a:ln w="12700" cap="flat" cmpd="sng" algn="ctr">
          <a:solidFill>
            <a:schemeClr val="accent5">
              <a:hueOff val="-965506"/>
              <a:satOff val="-2488"/>
              <a:lumOff val="-16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CA4022-C2AD-4FBB-BA49-02645B8FD0BA}">
      <dsp:nvSpPr>
        <dsp:cNvPr id="0" name=""/>
        <dsp:cNvSpPr/>
      </dsp:nvSpPr>
      <dsp:spPr>
        <a:xfrm>
          <a:off x="0" y="688085"/>
          <a:ext cx="6263640" cy="688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Form tutor</a:t>
          </a:r>
          <a:endParaRPr lang="en-US" sz="2900" kern="1200" dirty="0"/>
        </a:p>
      </dsp:txBody>
      <dsp:txXfrm>
        <a:off x="0" y="688085"/>
        <a:ext cx="6263640" cy="688085"/>
      </dsp:txXfrm>
    </dsp:sp>
    <dsp:sp modelId="{CEFBCD0C-9DC5-40A5-AD3E-3A2B7BB2AC26}">
      <dsp:nvSpPr>
        <dsp:cNvPr id="0" name=""/>
        <dsp:cNvSpPr/>
      </dsp:nvSpPr>
      <dsp:spPr>
        <a:xfrm>
          <a:off x="0" y="1376171"/>
          <a:ext cx="6263640" cy="0"/>
        </a:xfrm>
        <a:prstGeom prst="line">
          <a:avLst/>
        </a:prstGeom>
        <a:solidFill>
          <a:schemeClr val="accent5">
            <a:hueOff val="-1931012"/>
            <a:satOff val="-4977"/>
            <a:lumOff val="-3361"/>
            <a:alphaOff val="0"/>
          </a:schemeClr>
        </a:solidFill>
        <a:ln w="12700" cap="flat" cmpd="sng" algn="ctr">
          <a:solidFill>
            <a:schemeClr val="accent5">
              <a:hueOff val="-1931012"/>
              <a:satOff val="-4977"/>
              <a:lumOff val="-33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5932EF-D789-4D13-ACD2-A8A96E7A7DD9}">
      <dsp:nvSpPr>
        <dsp:cNvPr id="0" name=""/>
        <dsp:cNvSpPr/>
      </dsp:nvSpPr>
      <dsp:spPr>
        <a:xfrm>
          <a:off x="0" y="1376171"/>
          <a:ext cx="6263640" cy="688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Head of Year or KS</a:t>
          </a:r>
          <a:endParaRPr lang="en-US" sz="2900" kern="1200" dirty="0"/>
        </a:p>
      </dsp:txBody>
      <dsp:txXfrm>
        <a:off x="0" y="1376171"/>
        <a:ext cx="6263640" cy="688085"/>
      </dsp:txXfrm>
    </dsp:sp>
    <dsp:sp modelId="{9DD1608E-A0E4-4183-B343-FD05213F5F76}">
      <dsp:nvSpPr>
        <dsp:cNvPr id="0" name=""/>
        <dsp:cNvSpPr/>
      </dsp:nvSpPr>
      <dsp:spPr>
        <a:xfrm>
          <a:off x="0" y="2064257"/>
          <a:ext cx="6263640" cy="0"/>
        </a:xfrm>
        <a:prstGeom prst="line">
          <a:avLst/>
        </a:prstGeom>
        <a:solidFill>
          <a:schemeClr val="accent5">
            <a:hueOff val="-2896518"/>
            <a:satOff val="-7465"/>
            <a:lumOff val="-5042"/>
            <a:alphaOff val="0"/>
          </a:schemeClr>
        </a:solidFill>
        <a:ln w="12700" cap="flat" cmpd="sng" algn="ctr">
          <a:solidFill>
            <a:schemeClr val="accent5">
              <a:hueOff val="-2896518"/>
              <a:satOff val="-7465"/>
              <a:lumOff val="-50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7C6859-0FAD-4612-8BAE-61A8E290CBB5}">
      <dsp:nvSpPr>
        <dsp:cNvPr id="0" name=""/>
        <dsp:cNvSpPr/>
      </dsp:nvSpPr>
      <dsp:spPr>
        <a:xfrm>
          <a:off x="0" y="2064257"/>
          <a:ext cx="6263640" cy="688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Assistant head (in charge of behaviour)</a:t>
          </a:r>
          <a:endParaRPr lang="en-US" sz="2900" kern="1200" dirty="0"/>
        </a:p>
      </dsp:txBody>
      <dsp:txXfrm>
        <a:off x="0" y="2064257"/>
        <a:ext cx="6263640" cy="688085"/>
      </dsp:txXfrm>
    </dsp:sp>
    <dsp:sp modelId="{50E4FE09-3E49-41B2-AAA4-54426C72C672}">
      <dsp:nvSpPr>
        <dsp:cNvPr id="0" name=""/>
        <dsp:cNvSpPr/>
      </dsp:nvSpPr>
      <dsp:spPr>
        <a:xfrm>
          <a:off x="0" y="2752343"/>
          <a:ext cx="6263640" cy="0"/>
        </a:xfrm>
        <a:prstGeom prst="line">
          <a:avLst/>
        </a:prstGeom>
        <a:solidFill>
          <a:schemeClr val="accent5">
            <a:hueOff val="-3862025"/>
            <a:satOff val="-9954"/>
            <a:lumOff val="-6723"/>
            <a:alphaOff val="0"/>
          </a:schemeClr>
        </a:solidFill>
        <a:ln w="12700" cap="flat" cmpd="sng" algn="ctr">
          <a:solidFill>
            <a:schemeClr val="accent5">
              <a:hueOff val="-3862025"/>
              <a:satOff val="-9954"/>
              <a:lumOff val="-6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84E592-28B0-4A5A-B78A-C3C7D9FA36EE}">
      <dsp:nvSpPr>
        <dsp:cNvPr id="0" name=""/>
        <dsp:cNvSpPr/>
      </dsp:nvSpPr>
      <dsp:spPr>
        <a:xfrm>
          <a:off x="0" y="2752343"/>
          <a:ext cx="6263640" cy="688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DSL / Safeguarding</a:t>
          </a:r>
          <a:endParaRPr lang="en-US" sz="2900" kern="1200" dirty="0"/>
        </a:p>
      </dsp:txBody>
      <dsp:txXfrm>
        <a:off x="0" y="2752343"/>
        <a:ext cx="6263640" cy="688085"/>
      </dsp:txXfrm>
    </dsp:sp>
    <dsp:sp modelId="{CF697E98-74E1-469B-A52F-8D06ECF89043}">
      <dsp:nvSpPr>
        <dsp:cNvPr id="0" name=""/>
        <dsp:cNvSpPr/>
      </dsp:nvSpPr>
      <dsp:spPr>
        <a:xfrm>
          <a:off x="0" y="3440430"/>
          <a:ext cx="6263640" cy="0"/>
        </a:xfrm>
        <a:prstGeom prst="line">
          <a:avLst/>
        </a:prstGeom>
        <a:solidFill>
          <a:schemeClr val="accent5">
            <a:hueOff val="-4827531"/>
            <a:satOff val="-12442"/>
            <a:lumOff val="-8404"/>
            <a:alphaOff val="0"/>
          </a:schemeClr>
        </a:solidFill>
        <a:ln w="12700" cap="flat" cmpd="sng" algn="ctr">
          <a:solidFill>
            <a:schemeClr val="accent5">
              <a:hueOff val="-4827531"/>
              <a:satOff val="-12442"/>
              <a:lumOff val="-84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FCDFA-441E-4B14-8BB0-A5AC174B67C0}">
      <dsp:nvSpPr>
        <dsp:cNvPr id="0" name=""/>
        <dsp:cNvSpPr/>
      </dsp:nvSpPr>
      <dsp:spPr>
        <a:xfrm>
          <a:off x="0" y="3440429"/>
          <a:ext cx="6263640" cy="688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Counselling </a:t>
          </a:r>
          <a:endParaRPr lang="en-US" sz="2900" kern="1200" dirty="0"/>
        </a:p>
      </dsp:txBody>
      <dsp:txXfrm>
        <a:off x="0" y="3440429"/>
        <a:ext cx="6263640" cy="688085"/>
      </dsp:txXfrm>
    </dsp:sp>
    <dsp:sp modelId="{199A310C-4543-4C6D-A80C-6B1BBC721959}">
      <dsp:nvSpPr>
        <dsp:cNvPr id="0" name=""/>
        <dsp:cNvSpPr/>
      </dsp:nvSpPr>
      <dsp:spPr>
        <a:xfrm>
          <a:off x="0" y="4128515"/>
          <a:ext cx="6263640" cy="0"/>
        </a:xfrm>
        <a:prstGeom prst="line">
          <a:avLst/>
        </a:prstGeom>
        <a:solidFill>
          <a:schemeClr val="accent5">
            <a:hueOff val="-5793037"/>
            <a:satOff val="-14931"/>
            <a:lumOff val="-10084"/>
            <a:alphaOff val="0"/>
          </a:schemeClr>
        </a:solidFill>
        <a:ln w="12700" cap="flat" cmpd="sng" algn="ctr">
          <a:solidFill>
            <a:schemeClr val="accent5">
              <a:hueOff val="-5793037"/>
              <a:satOff val="-14931"/>
              <a:lumOff val="-100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135489-C3BC-4670-B8D1-FC768651F970}">
      <dsp:nvSpPr>
        <dsp:cNvPr id="0" name=""/>
        <dsp:cNvSpPr/>
      </dsp:nvSpPr>
      <dsp:spPr>
        <a:xfrm>
          <a:off x="0" y="4128515"/>
          <a:ext cx="6263640" cy="688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Mental Health</a:t>
          </a:r>
          <a:endParaRPr lang="en-US" sz="2900" kern="1200" dirty="0"/>
        </a:p>
      </dsp:txBody>
      <dsp:txXfrm>
        <a:off x="0" y="4128515"/>
        <a:ext cx="6263640" cy="688085"/>
      </dsp:txXfrm>
    </dsp:sp>
    <dsp:sp modelId="{2C3FE8D1-DFFB-4936-AAB2-ADA1D4BC6DF8}">
      <dsp:nvSpPr>
        <dsp:cNvPr id="0" name=""/>
        <dsp:cNvSpPr/>
      </dsp:nvSpPr>
      <dsp:spPr>
        <a:xfrm>
          <a:off x="0" y="4816601"/>
          <a:ext cx="6263640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003CC4-6EBF-4A03-89E6-F046FFF17061}">
      <dsp:nvSpPr>
        <dsp:cNvPr id="0" name=""/>
        <dsp:cNvSpPr/>
      </dsp:nvSpPr>
      <dsp:spPr>
        <a:xfrm>
          <a:off x="0" y="4816601"/>
          <a:ext cx="6263640" cy="688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Designated LAC teacher</a:t>
          </a:r>
          <a:endParaRPr lang="en-US" sz="2900" kern="1200" dirty="0"/>
        </a:p>
      </dsp:txBody>
      <dsp:txXfrm>
        <a:off x="0" y="4816601"/>
        <a:ext cx="6263640" cy="68808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0E30C-9012-4ACB-9264-D2190A58D0F3}">
      <dsp:nvSpPr>
        <dsp:cNvPr id="0" name=""/>
        <dsp:cNvSpPr/>
      </dsp:nvSpPr>
      <dsp:spPr>
        <a:xfrm>
          <a:off x="0" y="7429"/>
          <a:ext cx="10515600" cy="7915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>
              <a:latin typeface="Calibri Light" panose="020F0302020204030204"/>
            </a:rPr>
            <a:t>NPQSENCO</a:t>
          </a:r>
          <a:endParaRPr lang="en-US" sz="3300" kern="1200" dirty="0"/>
        </a:p>
      </dsp:txBody>
      <dsp:txXfrm>
        <a:off x="38638" y="46067"/>
        <a:ext cx="10438324" cy="714229"/>
      </dsp:txXfrm>
    </dsp:sp>
    <dsp:sp modelId="{61CFDA04-6903-48DF-B827-2F8E55B511D8}">
      <dsp:nvSpPr>
        <dsp:cNvPr id="0" name=""/>
        <dsp:cNvSpPr/>
      </dsp:nvSpPr>
      <dsp:spPr>
        <a:xfrm>
          <a:off x="0" y="893974"/>
          <a:ext cx="10515600" cy="79150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SENDCo</a:t>
          </a:r>
          <a:endParaRPr lang="en-US" sz="3300" kern="1200" dirty="0"/>
        </a:p>
      </dsp:txBody>
      <dsp:txXfrm>
        <a:off x="38638" y="932612"/>
        <a:ext cx="10438324" cy="714229"/>
      </dsp:txXfrm>
    </dsp:sp>
    <dsp:sp modelId="{0396F7D5-A2BE-4F20-AB6C-91AAB47CED4D}">
      <dsp:nvSpPr>
        <dsp:cNvPr id="0" name=""/>
        <dsp:cNvSpPr/>
      </dsp:nvSpPr>
      <dsp:spPr>
        <a:xfrm>
          <a:off x="0" y="1780519"/>
          <a:ext cx="10515600" cy="79150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SENDCo Network</a:t>
          </a:r>
          <a:endParaRPr lang="en-US" sz="3300" kern="1200" dirty="0"/>
        </a:p>
      </dsp:txBody>
      <dsp:txXfrm>
        <a:off x="38638" y="1819157"/>
        <a:ext cx="10438324" cy="714229"/>
      </dsp:txXfrm>
    </dsp:sp>
    <dsp:sp modelId="{1A24CE6E-669F-4FBA-A4F3-D82614FD4E29}">
      <dsp:nvSpPr>
        <dsp:cNvPr id="0" name=""/>
        <dsp:cNvSpPr/>
      </dsp:nvSpPr>
      <dsp:spPr>
        <a:xfrm>
          <a:off x="0" y="2667064"/>
          <a:ext cx="10515600" cy="7915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Nasen Membership</a:t>
          </a:r>
          <a:endParaRPr lang="en-US" sz="3300" kern="1200" dirty="0"/>
        </a:p>
      </dsp:txBody>
      <dsp:txXfrm>
        <a:off x="38638" y="2705702"/>
        <a:ext cx="10438324" cy="714229"/>
      </dsp:txXfrm>
    </dsp:sp>
    <dsp:sp modelId="{F0EACC8E-7D6C-49BC-97CE-5D411F658301}">
      <dsp:nvSpPr>
        <dsp:cNvPr id="0" name=""/>
        <dsp:cNvSpPr/>
      </dsp:nvSpPr>
      <dsp:spPr>
        <a:xfrm>
          <a:off x="0" y="3553609"/>
          <a:ext cx="10515600" cy="79150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Working within an SRB or alternative provision</a:t>
          </a:r>
          <a:endParaRPr lang="en-US" sz="3300" kern="1200" dirty="0"/>
        </a:p>
      </dsp:txBody>
      <dsp:txXfrm>
        <a:off x="38638" y="3592247"/>
        <a:ext cx="10438324" cy="71422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1C41B-3320-4D5F-8BDD-6267F0E4C168}">
      <dsp:nvSpPr>
        <dsp:cNvPr id="0" name=""/>
        <dsp:cNvSpPr/>
      </dsp:nvSpPr>
      <dsp:spPr>
        <a:xfrm>
          <a:off x="380489" y="0"/>
          <a:ext cx="5530735" cy="5530735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8DF382-2528-41A6-9262-E2389F71228D}">
      <dsp:nvSpPr>
        <dsp:cNvPr id="0" name=""/>
        <dsp:cNvSpPr/>
      </dsp:nvSpPr>
      <dsp:spPr>
        <a:xfrm>
          <a:off x="905909" y="525419"/>
          <a:ext cx="2156986" cy="215698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National Qualifications at various levels</a:t>
          </a:r>
          <a:endParaRPr lang="en-US" sz="2400" kern="1200"/>
        </a:p>
      </dsp:txBody>
      <dsp:txXfrm>
        <a:off x="1011204" y="630714"/>
        <a:ext cx="1946396" cy="1946396"/>
      </dsp:txXfrm>
    </dsp:sp>
    <dsp:sp modelId="{A405493A-9BC8-4E61-B741-1657192C833C}">
      <dsp:nvSpPr>
        <dsp:cNvPr id="0" name=""/>
        <dsp:cNvSpPr/>
      </dsp:nvSpPr>
      <dsp:spPr>
        <a:xfrm>
          <a:off x="3228818" y="525419"/>
          <a:ext cx="2156986" cy="2156986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Middle, Senior and Executive Levels</a:t>
          </a:r>
          <a:endParaRPr lang="en-US" sz="2400" kern="1200"/>
        </a:p>
      </dsp:txBody>
      <dsp:txXfrm>
        <a:off x="3334113" y="630714"/>
        <a:ext cx="1946396" cy="1946396"/>
      </dsp:txXfrm>
    </dsp:sp>
    <dsp:sp modelId="{C0F9DE93-EF4F-4186-96AB-93D944AADE8C}">
      <dsp:nvSpPr>
        <dsp:cNvPr id="0" name=""/>
        <dsp:cNvSpPr/>
      </dsp:nvSpPr>
      <dsp:spPr>
        <a:xfrm>
          <a:off x="905909" y="2848328"/>
          <a:ext cx="2156986" cy="2156986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Secondments</a:t>
          </a:r>
          <a:endParaRPr lang="en-US" sz="2400" kern="1200"/>
        </a:p>
      </dsp:txBody>
      <dsp:txXfrm>
        <a:off x="1011204" y="2953623"/>
        <a:ext cx="1946396" cy="1946396"/>
      </dsp:txXfrm>
    </dsp:sp>
    <dsp:sp modelId="{3E040D53-4613-442A-9B67-FA541190BAB1}">
      <dsp:nvSpPr>
        <dsp:cNvPr id="0" name=""/>
        <dsp:cNvSpPr/>
      </dsp:nvSpPr>
      <dsp:spPr>
        <a:xfrm>
          <a:off x="3228818" y="2848328"/>
          <a:ext cx="2156986" cy="2156986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Trust Roles</a:t>
          </a:r>
          <a:endParaRPr lang="en-US" sz="2400" kern="1200"/>
        </a:p>
      </dsp:txBody>
      <dsp:txXfrm>
        <a:off x="3334113" y="2953623"/>
        <a:ext cx="1946396" cy="194639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E4AC1-53DD-492A-AF5F-2C9B8C3F9853}">
      <dsp:nvSpPr>
        <dsp:cNvPr id="0" name=""/>
        <dsp:cNvSpPr/>
      </dsp:nvSpPr>
      <dsp:spPr>
        <a:xfrm>
          <a:off x="0" y="1806"/>
          <a:ext cx="10515600" cy="91556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B1D7F5-3ACF-4647-9BC8-2A26677FC0F1}">
      <dsp:nvSpPr>
        <dsp:cNvPr id="0" name=""/>
        <dsp:cNvSpPr/>
      </dsp:nvSpPr>
      <dsp:spPr>
        <a:xfrm>
          <a:off x="276958" y="207808"/>
          <a:ext cx="503560" cy="5035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174C52-552A-4011-ACB5-B2771C9B4CB1}">
      <dsp:nvSpPr>
        <dsp:cNvPr id="0" name=""/>
        <dsp:cNvSpPr/>
      </dsp:nvSpPr>
      <dsp:spPr>
        <a:xfrm>
          <a:off x="1057476" y="1806"/>
          <a:ext cx="9458123" cy="915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97" tIns="96897" rIns="96897" bIns="9689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ITT (PGCE / SCITT)</a:t>
          </a:r>
          <a:endParaRPr lang="en-US" sz="2200" kern="1200"/>
        </a:p>
      </dsp:txBody>
      <dsp:txXfrm>
        <a:off x="1057476" y="1806"/>
        <a:ext cx="9458123" cy="915564"/>
      </dsp:txXfrm>
    </dsp:sp>
    <dsp:sp modelId="{5C93ACC9-2D6B-4E0A-BD53-1F5CAECDCF76}">
      <dsp:nvSpPr>
        <dsp:cNvPr id="0" name=""/>
        <dsp:cNvSpPr/>
      </dsp:nvSpPr>
      <dsp:spPr>
        <a:xfrm>
          <a:off x="0" y="1146262"/>
          <a:ext cx="10515600" cy="91556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B0A691-27AA-4665-A3EC-12FE622E81E7}">
      <dsp:nvSpPr>
        <dsp:cNvPr id="0" name=""/>
        <dsp:cNvSpPr/>
      </dsp:nvSpPr>
      <dsp:spPr>
        <a:xfrm>
          <a:off x="276958" y="1352264"/>
          <a:ext cx="503560" cy="5035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09C6CD-C2FF-4EF2-B927-9E7975A97AF1}">
      <dsp:nvSpPr>
        <dsp:cNvPr id="0" name=""/>
        <dsp:cNvSpPr/>
      </dsp:nvSpPr>
      <dsp:spPr>
        <a:xfrm>
          <a:off x="1057476" y="1146262"/>
          <a:ext cx="9458123" cy="915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97" tIns="96897" rIns="96897" bIns="9689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ECT – Mentoring or Induction Lead</a:t>
          </a:r>
          <a:endParaRPr lang="en-US" sz="2200" kern="1200"/>
        </a:p>
      </dsp:txBody>
      <dsp:txXfrm>
        <a:off x="1057476" y="1146262"/>
        <a:ext cx="9458123" cy="915564"/>
      </dsp:txXfrm>
    </dsp:sp>
    <dsp:sp modelId="{699C038A-2283-4B7D-A3FB-BF1F3D4B3E12}">
      <dsp:nvSpPr>
        <dsp:cNvPr id="0" name=""/>
        <dsp:cNvSpPr/>
      </dsp:nvSpPr>
      <dsp:spPr>
        <a:xfrm>
          <a:off x="0" y="2290717"/>
          <a:ext cx="10515600" cy="91556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C4B9AA-589C-404D-AFEA-76CC50A02E3B}">
      <dsp:nvSpPr>
        <dsp:cNvPr id="0" name=""/>
        <dsp:cNvSpPr/>
      </dsp:nvSpPr>
      <dsp:spPr>
        <a:xfrm>
          <a:off x="276958" y="2496719"/>
          <a:ext cx="503560" cy="50356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35CBF0-ED93-412A-BF50-14FF68ED6179}">
      <dsp:nvSpPr>
        <dsp:cNvPr id="0" name=""/>
        <dsp:cNvSpPr/>
      </dsp:nvSpPr>
      <dsp:spPr>
        <a:xfrm>
          <a:off x="1057476" y="2290717"/>
          <a:ext cx="9458123" cy="915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97" tIns="96897" rIns="96897" bIns="9689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Apprenticeships</a:t>
          </a:r>
          <a:endParaRPr lang="en-US" sz="2200" kern="1200"/>
        </a:p>
      </dsp:txBody>
      <dsp:txXfrm>
        <a:off x="1057476" y="2290717"/>
        <a:ext cx="9458123" cy="915564"/>
      </dsp:txXfrm>
    </dsp:sp>
    <dsp:sp modelId="{FB8D247D-73D0-4127-9787-CD65608F49A1}">
      <dsp:nvSpPr>
        <dsp:cNvPr id="0" name=""/>
        <dsp:cNvSpPr/>
      </dsp:nvSpPr>
      <dsp:spPr>
        <a:xfrm>
          <a:off x="0" y="3435173"/>
          <a:ext cx="10515600" cy="91556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D3BE4E-F632-4D8D-92F8-907D786547E7}">
      <dsp:nvSpPr>
        <dsp:cNvPr id="0" name=""/>
        <dsp:cNvSpPr/>
      </dsp:nvSpPr>
      <dsp:spPr>
        <a:xfrm>
          <a:off x="276958" y="3641175"/>
          <a:ext cx="503560" cy="50356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E1F073-2773-44F6-B214-0343CE1E7C3D}">
      <dsp:nvSpPr>
        <dsp:cNvPr id="0" name=""/>
        <dsp:cNvSpPr/>
      </dsp:nvSpPr>
      <dsp:spPr>
        <a:xfrm>
          <a:off x="1057476" y="3435173"/>
          <a:ext cx="9458123" cy="915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97" tIns="96897" rIns="96897" bIns="9689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Professional Development Lead in school or working for a provider (e.g. TSH)</a:t>
          </a:r>
        </a:p>
      </dsp:txBody>
      <dsp:txXfrm>
        <a:off x="1057476" y="3435173"/>
        <a:ext cx="9458123" cy="9155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29F01-2A02-44E9-9681-C1EFC2E7AE92}" type="datetimeFigureOut">
              <a:t>5/6/2025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52542-4F6C-4C63-A50E-B2D4EC42E85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619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Kate – Explain TSH job/role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89A09-C85C-104D-AEF5-73F9965FCFE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601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Ben to deliver – talk about current role and previous in school roles – how there are lots of opportunities to work with and for others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52542-4F6C-4C63-A50E-B2D4EC42E855}" type="slidenum"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095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52542-4F6C-4C63-A50E-B2D4EC42E85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202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Kate to deliver.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52542-4F6C-4C63-A50E-B2D4EC42E855}" type="slidenum"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598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52542-4F6C-4C63-A50E-B2D4EC42E85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812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Kate – different routes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24C33-0048-4765-8A25-29E90108BBC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735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Kate to deliver</a:t>
            </a:r>
          </a:p>
          <a:p>
            <a:r>
              <a:rPr lang="en-US" dirty="0">
                <a:cs typeface="Calibri"/>
              </a:rPr>
              <a:t>There are more aspects to teaching/education than you might think...</a:t>
            </a:r>
          </a:p>
          <a:p>
            <a:r>
              <a:rPr lang="en-US" dirty="0">
                <a:cs typeface="Calibri"/>
              </a:rPr>
              <a:t>Over your career you may dip into different areas of specialism or stick with just one.</a:t>
            </a:r>
          </a:p>
          <a:p>
            <a:r>
              <a:rPr lang="en-US" dirty="0">
                <a:cs typeface="Calibri"/>
              </a:rPr>
              <a:t>We want to share different options and also the opportunities that we provide within Synergy MAT.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52542-4F6C-4C63-A50E-B2D4EC42E855}" type="slidenum"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848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Kate to deliver</a:t>
            </a:r>
          </a:p>
          <a:p>
            <a:r>
              <a:rPr lang="en-US" dirty="0">
                <a:cs typeface="Calibri"/>
              </a:rPr>
              <a:t>Where we all start and what we all want to / need to be experts at.</a:t>
            </a:r>
          </a:p>
          <a:p>
            <a:r>
              <a:rPr lang="en-US" dirty="0">
                <a:cs typeface="Calibri"/>
              </a:rPr>
              <a:t>We develop our practice over years (still learning 20 years in)</a:t>
            </a:r>
          </a:p>
          <a:p>
            <a:r>
              <a:rPr lang="en-US" dirty="0">
                <a:cs typeface="Calibri"/>
              </a:rPr>
              <a:t>Take risks, develop our own style and way of doing things.</a:t>
            </a:r>
          </a:p>
          <a:p>
            <a:r>
              <a:rPr lang="en-US" dirty="0">
                <a:cs typeface="Calibri"/>
              </a:rPr>
              <a:t>Open door for others – linked to coaching fostering new teachers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52542-4F6C-4C63-A50E-B2D4EC42E855}" type="slidenum"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138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Ben to deliver</a:t>
            </a:r>
          </a:p>
          <a:p>
            <a:r>
              <a:rPr lang="en-US" dirty="0">
                <a:cs typeface="Calibri"/>
              </a:rPr>
              <a:t>In a primary school a subject responsibility usually starts straight after ECT finishes (but can start during year 2 with agreement).</a:t>
            </a:r>
          </a:p>
          <a:p>
            <a:r>
              <a:rPr lang="en-US" dirty="0">
                <a:cs typeface="Calibri"/>
              </a:rPr>
              <a:t>In a small primary you may have several responsibilities at once! (KA – I once had – RE, ICT, PHSE and EAL)</a:t>
            </a:r>
          </a:p>
          <a:p>
            <a:r>
              <a:rPr lang="en-US" dirty="0">
                <a:cs typeface="Calibri"/>
              </a:rPr>
              <a:t>In a secondary you may shadow a more senior colleague initially before an opportunity arises</a:t>
            </a:r>
          </a:p>
          <a:p>
            <a:r>
              <a:rPr lang="en-US" dirty="0">
                <a:cs typeface="Calibri"/>
              </a:rPr>
              <a:t>How can you develop subject knowledge?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52542-4F6C-4C63-A50E-B2D4EC42E855}" type="slidenum"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61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Ben to deliver</a:t>
            </a:r>
          </a:p>
          <a:p>
            <a:r>
              <a:rPr lang="en-US" dirty="0">
                <a:cs typeface="Calibri"/>
              </a:rPr>
              <a:t>Again, pastoral is everyone's responsibility and there are lots of elements that don't require you to be a teacher to be responsible for – however there are ways to develop expertise and take on more leadership / responsibility.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52542-4F6C-4C63-A50E-B2D4EC42E855}" type="slidenum"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375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Ben to deliver</a:t>
            </a:r>
          </a:p>
          <a:p>
            <a:r>
              <a:rPr lang="en-US" dirty="0">
                <a:cs typeface="Calibri"/>
              </a:rPr>
              <a:t>Everyone is responsible for SEND to a certain extent – but there has to be a named SENDCo in each school – what is their role?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52542-4F6C-4C63-A50E-B2D4EC42E855}" type="slidenum"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797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Kate  to deliver</a:t>
            </a:r>
          </a:p>
          <a:p>
            <a:r>
              <a:rPr lang="en-US" dirty="0">
                <a:cs typeface="Calibri"/>
              </a:rPr>
              <a:t>Kate and Ben could share their leadership journeys...different roles they have had.</a:t>
            </a:r>
          </a:p>
          <a:p>
            <a:r>
              <a:rPr lang="en-US" dirty="0">
                <a:cs typeface="Calibri"/>
              </a:rPr>
              <a:t>What are the differences between each role – where do responsibilities start and stop?</a:t>
            </a:r>
          </a:p>
          <a:p>
            <a:r>
              <a:rPr lang="en-US" dirty="0">
                <a:cs typeface="Calibri"/>
              </a:rPr>
              <a:t>How does it vary in a small school to large 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52542-4F6C-4C63-A50E-B2D4EC42E855}" type="slidenum"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06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B19CA-EB96-D71E-6844-C993C80FE3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ED6480-D859-5982-B607-CC723D8C41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1CD79-0167-BB80-1321-4EC2C9DCE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5DC6-9C28-49B1-A09E-4B11D9B0A854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8B952-6917-8E04-6552-3D2C06E83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13569-2E0F-3C09-F2AB-417F93CCE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7F0F-C213-48A3-9CB0-57B22DB673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086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586FE-3921-B8C1-5F40-706E817EA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BEE240-9A55-5BCE-0574-12C6D42D79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56670-DEEA-3FFE-2439-420268340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5DC6-9C28-49B1-A09E-4B11D9B0A854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93CC3-45E4-6716-E802-72515BF77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64A1F-BA37-B7DB-9B85-BF897A6E8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7F0F-C213-48A3-9CB0-57B22DB673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430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F951E8-06EF-EFDC-10D8-6AAF812BA3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80FD29-E7FD-845A-8385-F6E5F4F0B1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CD153-818B-0A04-66D0-11F3DD0DE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5DC6-9C28-49B1-A09E-4B11D9B0A854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6A9D7-4C01-B6B6-24A0-677E72959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2BC1E-D694-63C6-8397-CE3970EF8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7F0F-C213-48A3-9CB0-57B22DB673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086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ist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66439"/>
            <a:ext cx="10972800" cy="4439078"/>
          </a:xfrm>
        </p:spPr>
        <p:txBody>
          <a:bodyPr/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2000000000000000000" pitchFamily="50" charset="0"/>
                <a:cs typeface="Poppins" panose="02000000000000000000" pitchFamily="50" charset="0"/>
              </a:defRPr>
            </a:lvl1pPr>
            <a:lvl2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2000000000000000000" pitchFamily="50" charset="0"/>
                <a:cs typeface="Poppins" panose="02000000000000000000" pitchFamily="50" charset="0"/>
              </a:defRPr>
            </a:lvl2pPr>
            <a:lvl3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2000000000000000000" pitchFamily="50" charset="0"/>
                <a:cs typeface="Poppins" panose="02000000000000000000" pitchFamily="50" charset="0"/>
              </a:defRPr>
            </a:lvl3pPr>
            <a:lvl4pPr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2000000000000000000" pitchFamily="50" charset="0"/>
                <a:cs typeface="Poppins" panose="02000000000000000000" pitchFamily="50" charset="0"/>
              </a:defRPr>
            </a:lvl4pPr>
            <a:lvl5pPr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2000000000000000000" pitchFamily="50" charset="0"/>
                <a:cs typeface="Poppins" panose="02000000000000000000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712348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FF0066"/>
                </a:solidFill>
                <a:latin typeface="Poppins" panose="02000000000000000000" pitchFamily="50" charset="0"/>
                <a:cs typeface="Poppins" panose="02000000000000000000" pitchFamily="50" charset="0"/>
              </a:defRPr>
            </a:lvl1pPr>
          </a:lstStyle>
          <a:p>
            <a:r>
              <a:rPr lang="en-GB" dirty="0"/>
              <a:t>List Items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659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D3D7F-C9B5-3554-8024-F5BC2138D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ED553-383F-9718-8973-A39CB352F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B9794-86E2-CFD5-527D-68CA1C8E3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5DC6-9C28-49B1-A09E-4B11D9B0A854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DA014-983F-F085-064F-2E84C78B8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EFEB4-1CCF-4A10-117E-0E3C3F588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7F0F-C213-48A3-9CB0-57B22DB673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498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B51C0-98EF-05A5-FB88-5587FF7FA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B67BD2-753B-66A1-EA90-C0965D9AA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06788-ECB8-03F1-8C18-F9E180C19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5DC6-9C28-49B1-A09E-4B11D9B0A854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7B322-63B2-29DB-63B0-2BD2BEFB1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389FE-571E-743B-F808-D48F2DA25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7F0F-C213-48A3-9CB0-57B22DB673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204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4AB1A-BB29-0A07-33CE-842AE59E3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2BD0A-9F39-AFD0-EE6B-EA63595B35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3551E-9DE4-CA64-8119-1813A5BF87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3A6544-DF73-0B42-BDCB-B0C605BF0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5DC6-9C28-49B1-A09E-4B11D9B0A854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8AB54D-160F-5B37-89DF-582CFF99D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EE52C-D860-E8AA-A94F-CE05A0CA8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7F0F-C213-48A3-9CB0-57B22DB673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383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AE4F7-DA5B-F72D-8590-134A37F53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2A739-C35E-E316-DF3E-69595F7CC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18024D-2B1C-BDCA-A46E-56EA908EF8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8E944E-BC5F-0C58-5124-2DEF9CCB9B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0F0F1D-2B49-745B-E239-D8A91D042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4831DB-8DB7-B678-66C2-A5D4F13A1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5DC6-9C28-49B1-A09E-4B11D9B0A854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DBB6CA-2C05-47D8-DE65-DFB5E821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F04B8F-87D8-1D71-0636-EC72B044C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7F0F-C213-48A3-9CB0-57B22DB673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295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2AA30-69CE-D0EC-EEAA-3A404ED49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8961CC-C4CD-B8B1-5D39-28A77A5E2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5DC6-9C28-49B1-A09E-4B11D9B0A854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FDE42A-59A0-6210-3F22-D1F563CD3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1245AA-1D36-5CB4-A234-D702E48E8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7F0F-C213-48A3-9CB0-57B22DB673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049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CF0878-7DA4-75CF-BE96-9FB3626D1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5DC6-9C28-49B1-A09E-4B11D9B0A854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244132-5485-8763-925B-2EAE56202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F9F2D9-16BB-6ED9-79B5-475108E2D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7F0F-C213-48A3-9CB0-57B22DB673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905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8EC34-9806-1A56-29BD-AFB871518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0AF6D-FCED-7214-FBE2-E7F05197D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B85DBC-11A4-EC59-81AE-FDD4CEFCE2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031E10-C23E-F417-C8BD-CF9B707B7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5DC6-9C28-49B1-A09E-4B11D9B0A854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EC3095-C3F3-C412-B243-2C22EA653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9BEFC6-7B92-B9C8-96C4-9B1427B4F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7F0F-C213-48A3-9CB0-57B22DB673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29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07330-74D8-7DE3-E151-9087C3C34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ACF18A-0B6D-3958-DA19-FF718722DC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49EDA2-DFB2-209B-331F-43D6BF05B9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90A2A-51A2-0DEF-1176-37046004C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5DC6-9C28-49B1-A09E-4B11D9B0A854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9E6434-193B-7525-57E0-BDACA24E4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2BD898-48C4-690D-7AAB-B7F70FD75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7F0F-C213-48A3-9CB0-57B22DB673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132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B283CF-3BF1-BAB5-C412-594CDB0CC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22FD52-DD4A-671C-DD3F-51DF9DDEA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33E1A-B9FC-7258-48FA-58AE4863A7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55DC6-9C28-49B1-A09E-4B11D9B0A854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F818F-F699-150B-21D2-6C8A8E6814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BB84C-14FC-6C67-6A2C-848026DF5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07F0F-C213-48A3-9CB0-57B22DB673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955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ED07835E-16E7-C653-C9E3-029AC5C37BE1}"/>
              </a:ext>
            </a:extLst>
          </p:cNvPr>
          <p:cNvSpPr/>
          <p:nvPr/>
        </p:nvSpPr>
        <p:spPr>
          <a:xfrm rot="10800000" flipH="1">
            <a:off x="-21200" y="4406043"/>
            <a:ext cx="12209000" cy="836418"/>
          </a:xfrm>
          <a:prstGeom prst="flowChartDocument">
            <a:avLst/>
          </a:prstGeom>
          <a:solidFill>
            <a:srgbClr val="7ED1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lowchart: Document 4">
            <a:extLst>
              <a:ext uri="{FF2B5EF4-FFF2-40B4-BE49-F238E27FC236}">
                <a16:creationId xmlns:a16="http://schemas.microsoft.com/office/drawing/2014/main" id="{299A5FB4-97C3-00BE-D2DD-5F934487FA29}"/>
              </a:ext>
            </a:extLst>
          </p:cNvPr>
          <p:cNvSpPr/>
          <p:nvPr/>
        </p:nvSpPr>
        <p:spPr>
          <a:xfrm rot="10800000" flipH="1">
            <a:off x="-21200" y="4896373"/>
            <a:ext cx="12211100" cy="1498587"/>
          </a:xfrm>
          <a:prstGeom prst="flowChartDocument">
            <a:avLst/>
          </a:prstGeom>
          <a:solidFill>
            <a:srgbClr val="FFF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lowchart: Document 5">
            <a:extLst>
              <a:ext uri="{FF2B5EF4-FFF2-40B4-BE49-F238E27FC236}">
                <a16:creationId xmlns:a16="http://schemas.microsoft.com/office/drawing/2014/main" id="{131333E2-F810-72AF-34FF-09761E181E06}"/>
              </a:ext>
            </a:extLst>
          </p:cNvPr>
          <p:cNvSpPr/>
          <p:nvPr/>
        </p:nvSpPr>
        <p:spPr>
          <a:xfrm rot="10800000">
            <a:off x="-21200" y="5660670"/>
            <a:ext cx="12211100" cy="1498587"/>
          </a:xfrm>
          <a:prstGeom prst="flowChartDocument">
            <a:avLst/>
          </a:prstGeom>
          <a:solidFill>
            <a:srgbClr val="6EDADA">
              <a:alpha val="9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1552E7-9B41-1E3F-306C-76BCEB13A9EE}"/>
              </a:ext>
            </a:extLst>
          </p:cNvPr>
          <p:cNvSpPr/>
          <p:nvPr/>
        </p:nvSpPr>
        <p:spPr>
          <a:xfrm>
            <a:off x="-16510" y="6567453"/>
            <a:ext cx="12208509" cy="591805"/>
          </a:xfrm>
          <a:prstGeom prst="rect">
            <a:avLst/>
          </a:prstGeom>
          <a:solidFill>
            <a:srgbClr val="9066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blue and orange text on a black background&#10;&#10;Description automatically generated">
            <a:extLst>
              <a:ext uri="{FF2B5EF4-FFF2-40B4-BE49-F238E27FC236}">
                <a16:creationId xmlns:a16="http://schemas.microsoft.com/office/drawing/2014/main" id="{F2072B29-2177-B2E3-BA6A-5D9422F86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692" y="160187"/>
            <a:ext cx="3564644" cy="906782"/>
          </a:xfrm>
          <a:prstGeom prst="rect">
            <a:avLst/>
          </a:prstGeom>
        </p:spPr>
      </p:pic>
      <p:pic>
        <p:nvPicPr>
          <p:cNvPr id="9" name="Picture 8" descr="A blue and white text on a black background&#10;&#10;Description automatically generated">
            <a:extLst>
              <a:ext uri="{FF2B5EF4-FFF2-40B4-BE49-F238E27FC236}">
                <a16:creationId xmlns:a16="http://schemas.microsoft.com/office/drawing/2014/main" id="{117624B8-72D3-B549-0D4E-F65B509C23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1" y="135131"/>
            <a:ext cx="3564644" cy="10497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B15524-C993-3555-87E2-7BBA36F8D2A2}"/>
              </a:ext>
            </a:extLst>
          </p:cNvPr>
          <p:cNvSpPr txBox="1"/>
          <p:nvPr/>
        </p:nvSpPr>
        <p:spPr>
          <a:xfrm>
            <a:off x="516640" y="6655971"/>
            <a:ext cx="2295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julian-tsh@ndhs.org.uk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C2CEBB-73DD-8A50-824C-B3F8FD637A48}"/>
              </a:ext>
            </a:extLst>
          </p:cNvPr>
          <p:cNvSpPr txBox="1"/>
          <p:nvPr/>
        </p:nvSpPr>
        <p:spPr>
          <a:xfrm>
            <a:off x="5755734" y="6652897"/>
            <a:ext cx="2469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www.thejulian-tsh.org.uk</a:t>
            </a:r>
          </a:p>
        </p:txBody>
      </p:sp>
      <p:pic>
        <p:nvPicPr>
          <p:cNvPr id="12" name="Picture 11" descr="A blue and black circle with a black and white envelope&#10;&#10;Description automatically generated">
            <a:extLst>
              <a:ext uri="{FF2B5EF4-FFF2-40B4-BE49-F238E27FC236}">
                <a16:creationId xmlns:a16="http://schemas.microsoft.com/office/drawing/2014/main" id="{B3AC727E-09E8-5F41-961E-58554B296C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08" y="6673334"/>
            <a:ext cx="369332" cy="369332"/>
          </a:xfrm>
          <a:prstGeom prst="rect">
            <a:avLst/>
          </a:prstGeom>
        </p:spPr>
      </p:pic>
      <p:pic>
        <p:nvPicPr>
          <p:cNvPr id="13" name="Picture 12" descr="A white x on a black background&#10;&#10;Description automatically generated">
            <a:extLst>
              <a:ext uri="{FF2B5EF4-FFF2-40B4-BE49-F238E27FC236}">
                <a16:creationId xmlns:a16="http://schemas.microsoft.com/office/drawing/2014/main" id="{1B4AA164-8847-A039-EF89-9DD1919314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728" y="6318451"/>
            <a:ext cx="1850070" cy="10382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22AFF22-B475-C4BB-55DD-79050BAABE8B}"/>
              </a:ext>
            </a:extLst>
          </p:cNvPr>
          <p:cNvSpPr txBox="1"/>
          <p:nvPr/>
        </p:nvSpPr>
        <p:spPr>
          <a:xfrm>
            <a:off x="3432500" y="6652897"/>
            <a:ext cx="1586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@TheJulianTSH</a:t>
            </a:r>
          </a:p>
        </p:txBody>
      </p:sp>
      <p:pic>
        <p:nvPicPr>
          <p:cNvPr id="15" name="Picture 14" descr="A blue and black circle with a globe&#10;&#10;Description automatically generated">
            <a:extLst>
              <a:ext uri="{FF2B5EF4-FFF2-40B4-BE49-F238E27FC236}">
                <a16:creationId xmlns:a16="http://schemas.microsoft.com/office/drawing/2014/main" id="{80C49E77-569A-3F60-4D23-2CB0D58D2F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330" y="6652897"/>
            <a:ext cx="404404" cy="404404"/>
          </a:xfrm>
          <a:prstGeom prst="rect">
            <a:avLst/>
          </a:prstGeom>
        </p:spPr>
      </p:pic>
      <p:pic>
        <p:nvPicPr>
          <p:cNvPr id="16" name="Picture 15" descr="A blue square with white letters&#10;&#10;Description automatically generated">
            <a:extLst>
              <a:ext uri="{FF2B5EF4-FFF2-40B4-BE49-F238E27FC236}">
                <a16:creationId xmlns:a16="http://schemas.microsoft.com/office/drawing/2014/main" id="{ECE2119B-5496-3C4C-02AE-A60F68A4C9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399" y="6613712"/>
            <a:ext cx="538418" cy="4827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BBF80FF-F7E8-C7DA-38E5-80933B22A5F8}"/>
              </a:ext>
            </a:extLst>
          </p:cNvPr>
          <p:cNvSpPr txBox="1"/>
          <p:nvPr/>
        </p:nvSpPr>
        <p:spPr>
          <a:xfrm>
            <a:off x="8911118" y="6670432"/>
            <a:ext cx="3009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The Julian Teaching School Hub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70870F-65D3-0B2A-6BDC-4B32EF88C669}"/>
              </a:ext>
            </a:extLst>
          </p:cNvPr>
          <p:cNvSpPr txBox="1"/>
          <p:nvPr/>
        </p:nvSpPr>
        <p:spPr>
          <a:xfrm>
            <a:off x="-21200" y="1498913"/>
            <a:ext cx="12208509" cy="8156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600" dirty="0">
                <a:latin typeface="Gotham Bold"/>
              </a:rPr>
              <a:t>Different Career Pathways - Teaching</a:t>
            </a:r>
            <a:endParaRPr lang="en-GB" sz="4600" b="1" dirty="0"/>
          </a:p>
        </p:txBody>
      </p:sp>
      <p:sp>
        <p:nvSpPr>
          <p:cNvPr id="20" name="Subtitle 1">
            <a:extLst>
              <a:ext uri="{FF2B5EF4-FFF2-40B4-BE49-F238E27FC236}">
                <a16:creationId xmlns:a16="http://schemas.microsoft.com/office/drawing/2014/main" id="{1DDA2954-3850-AABE-9EE9-355C14311656}"/>
              </a:ext>
            </a:extLst>
          </p:cNvPr>
          <p:cNvSpPr txBox="1">
            <a:spLocks/>
          </p:cNvSpPr>
          <p:nvPr/>
        </p:nvSpPr>
        <p:spPr>
          <a:xfrm>
            <a:off x="1885886" y="3262247"/>
            <a:ext cx="7745001" cy="7708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2000000000000000000" pitchFamily="50" charset="0"/>
                <a:ea typeface="+mn-ea"/>
                <a:cs typeface="Poppins" panose="02000000000000000000" pitchFamily="5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2000000000000000000" pitchFamily="50" charset="0"/>
                <a:ea typeface="+mn-ea"/>
                <a:cs typeface="Poppins" panose="02000000000000000000" pitchFamily="5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2000000000000000000" pitchFamily="50" charset="0"/>
                <a:ea typeface="+mn-ea"/>
                <a:cs typeface="Poppins" panose="02000000000000000000" pitchFamily="5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2000000000000000000" pitchFamily="50" charset="0"/>
                <a:ea typeface="+mn-ea"/>
                <a:cs typeface="Poppins" panose="02000000000000000000" pitchFamily="5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2000000000000000000" pitchFamily="50" charset="0"/>
                <a:ea typeface="+mn-ea"/>
                <a:cs typeface="Poppins" panose="02000000000000000000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800" dirty="0">
                <a:solidFill>
                  <a:schemeClr val="tx1"/>
                </a:solidFill>
                <a:latin typeface="Poppins"/>
                <a:cs typeface="Poppins"/>
              </a:rPr>
              <a:t>Kate Atkins and Ben Serruys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51CAC139-E3D8-BC90-E94D-698E11BDDD94}"/>
              </a:ext>
            </a:extLst>
          </p:cNvPr>
          <p:cNvSpPr txBox="1">
            <a:spLocks/>
          </p:cNvSpPr>
          <p:nvPr/>
        </p:nvSpPr>
        <p:spPr>
          <a:xfrm>
            <a:off x="4659656" y="3762213"/>
            <a:ext cx="4251462" cy="683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tx1"/>
                </a:solidFill>
              </a:rPr>
              <a:t> Thursday 15</a:t>
            </a:r>
            <a:r>
              <a:rPr lang="en-GB" sz="2000" baseline="30000" dirty="0">
                <a:solidFill>
                  <a:schemeClr val="tx1"/>
                </a:solidFill>
              </a:rPr>
              <a:t>th</a:t>
            </a:r>
            <a:r>
              <a:rPr lang="en-GB" sz="2000" dirty="0">
                <a:solidFill>
                  <a:schemeClr val="tx1"/>
                </a:solidFill>
              </a:rPr>
              <a:t> May 2025</a:t>
            </a:r>
          </a:p>
        </p:txBody>
      </p:sp>
      <p:pic>
        <p:nvPicPr>
          <p:cNvPr id="3" name="Google Shape;505;g2a2a105ebe9_0_0" descr="Shape&#10;&#10;Description automatically generated with medium confidence">
            <a:extLst>
              <a:ext uri="{FF2B5EF4-FFF2-40B4-BE49-F238E27FC236}">
                <a16:creationId xmlns:a16="http://schemas.microsoft.com/office/drawing/2014/main" id="{9DFE5DF4-25F5-A6AD-2E54-C50C1B430314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9">
            <a:alphaModFix/>
          </a:blip>
          <a:srcRect l="-44091" r="-44091"/>
          <a:stretch/>
        </p:blipFill>
        <p:spPr>
          <a:xfrm>
            <a:off x="-385674" y="5248110"/>
            <a:ext cx="2868613" cy="898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7501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9AF4A3-0B21-A796-7144-054ACC0FB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GB" sz="3600"/>
              <a:t>Mentoring / CPD</a:t>
            </a:r>
            <a:br>
              <a:rPr lang="en-GB" sz="3600"/>
            </a:br>
            <a:endParaRPr lang="en-GB" sz="36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AB94CEF-A957-7315-1686-8AA941DB06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4441173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30605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902C0-62E5-DA7C-6259-2780FFC80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22826" y="1903068"/>
            <a:ext cx="3357807" cy="2788920"/>
          </a:xfrm>
        </p:spPr>
        <p:txBody>
          <a:bodyPr anchor="ctr">
            <a:norm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Next steps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3BDCE03-2FAE-C918-0998-100AADFAC7D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794296" y="288758"/>
          <a:ext cx="7559504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>
          <a:xfrm>
            <a:off x="5889" y="-2"/>
            <a:ext cx="3468234" cy="6858000"/>
            <a:chOff x="5889" y="-2"/>
            <a:chExt cx="10889442" cy="5680742"/>
          </a:xfrm>
        </p:grpSpPr>
        <p:sp>
          <p:nvSpPr>
            <p:cNvPr id="10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889" y="-2"/>
              <a:ext cx="10889442" cy="568074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1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889" y="-2"/>
              <a:ext cx="10889442" cy="568074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A6CA2EF-43B2-9911-6FE9-94525FD46D68}"/>
              </a:ext>
            </a:extLst>
          </p:cNvPr>
          <p:cNvSpPr txBox="1"/>
          <p:nvPr/>
        </p:nvSpPr>
        <p:spPr>
          <a:xfrm rot="16200000">
            <a:off x="364603" y="3296856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800">
                <a:solidFill>
                  <a:srgbClr val="FFFFFF"/>
                </a:solidFill>
                <a:latin typeface="Calibri Light"/>
              </a:rPr>
              <a:t>Next steps</a:t>
            </a:r>
            <a:r>
              <a:rPr lang="en-GB" sz="4800">
                <a:latin typeface="Calibri Light"/>
                <a:ea typeface="Calibri Light"/>
                <a:cs typeface="Calibri Light"/>
              </a:rPr>
              <a:t>​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606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0BE2F7-5760-917C-5BB1-2F25AA053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GB" sz="4000">
                <a:cs typeface="Calibri Light"/>
              </a:rPr>
              <a:t>And...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26B1B839-79E1-EAA5-E2AE-A5005B6E11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7703030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89795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2E4460-E135-96E9-6592-A38D45A0F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976" y="742851"/>
            <a:ext cx="3939688" cy="55831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8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Why become a teacher?</a:t>
            </a:r>
            <a:endParaRPr lang="en-US" dirty="0">
              <a:ea typeface="+mj-ea"/>
              <a:cs typeface="+mj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CB884D11-EED3-7E4F-5054-8F7FF7D42E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6089198"/>
              </p:ext>
            </p:extLst>
          </p:nvPr>
        </p:nvGraphicFramePr>
        <p:xfrm>
          <a:off x="5156763" y="742851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45719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07162-95B5-C37E-11A7-9E4E7FD96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rgbClr val="FFFFFF"/>
                </a:solidFill>
              </a:rPr>
              <a:t>Routes</a:t>
            </a:r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D2960701-E2C4-D6A3-C78E-0A6A1D7F7A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9240389"/>
              </p:ext>
            </p:extLst>
          </p:nvPr>
        </p:nvGraphicFramePr>
        <p:xfrm>
          <a:off x="847846" y="1266283"/>
          <a:ext cx="10515600" cy="5450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E656A8E-17FA-9E5D-7313-98AC3E905C45}"/>
              </a:ext>
            </a:extLst>
          </p:cNvPr>
          <p:cNvSpPr txBox="1"/>
          <p:nvPr/>
        </p:nvSpPr>
        <p:spPr>
          <a:xfrm>
            <a:off x="2908300" y="1027906"/>
            <a:ext cx="6086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Poppins" panose="00000500000000000000" pitchFamily="2" charset="0"/>
                <a:cs typeface="Poppins" panose="00000500000000000000" pitchFamily="2" charset="0"/>
              </a:rPr>
              <a:t>Routes into Teaching</a:t>
            </a:r>
          </a:p>
        </p:txBody>
      </p:sp>
      <p:sp>
        <p:nvSpPr>
          <p:cNvPr id="208" name="Rectangle: Rounded Corners 207">
            <a:extLst>
              <a:ext uri="{FF2B5EF4-FFF2-40B4-BE49-F238E27FC236}">
                <a16:creationId xmlns:a16="http://schemas.microsoft.com/office/drawing/2014/main" id="{C57569B1-DEB1-B3C1-8A17-02738C92BCE8}"/>
              </a:ext>
            </a:extLst>
          </p:cNvPr>
          <p:cNvSpPr/>
          <p:nvPr/>
        </p:nvSpPr>
        <p:spPr>
          <a:xfrm>
            <a:off x="4922212" y="5236810"/>
            <a:ext cx="2056356" cy="108558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>
                <a:ea typeface="Calibri"/>
                <a:cs typeface="Calibri"/>
              </a:rPr>
              <a:t>** NEW **</a:t>
            </a:r>
          </a:p>
          <a:p>
            <a:pPr algn="ctr"/>
            <a:r>
              <a:rPr lang="en-GB" dirty="0">
                <a:ea typeface="Calibri"/>
                <a:cs typeface="Calibri"/>
              </a:rPr>
              <a:t>Teacher  Degree Apprenticeship</a:t>
            </a:r>
            <a:endParaRPr lang="en-GB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1517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1EDC11-8264-16F9-6BEF-9CC890F92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GB" sz="5200"/>
              <a:t>What are your options?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53DB4DC-F04C-01B6-C226-2F245E0C17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3438197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1492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A1103-5B5B-A024-6413-2937DBC17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0046" y="428041"/>
            <a:ext cx="5591908" cy="1133693"/>
          </a:xfrm>
        </p:spPr>
        <p:txBody>
          <a:bodyPr>
            <a:normAutofit/>
          </a:bodyPr>
          <a:lstStyle/>
          <a:p>
            <a:r>
              <a:rPr lang="en-GB" sz="5200"/>
              <a:t>Classroom Teaching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5DF3A69-87FB-823C-6FFE-C5ADCEBE3D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400300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4024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71B36E-12E8-3ECF-2BFB-6FBA16CA5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923" y="861989"/>
            <a:ext cx="3374136" cy="5567891"/>
          </a:xfrm>
        </p:spPr>
        <p:txBody>
          <a:bodyPr>
            <a:normAutofit/>
          </a:bodyPr>
          <a:lstStyle/>
          <a:p>
            <a:pPr algn="ctr"/>
            <a:r>
              <a:rPr lang="en-GB" sz="5200" dirty="0"/>
              <a:t>Subject Leadership</a:t>
            </a:r>
            <a:br>
              <a:rPr lang="en-GB" sz="5200" dirty="0"/>
            </a:br>
            <a:endParaRPr lang="en-GB" sz="5200">
              <a:ea typeface="Calibri Light" panose="020F0302020204030204"/>
              <a:cs typeface="Calibri Light" panose="020F03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86F5B56-DBC9-468F-789D-8F1873C088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7555722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6519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6FBF9B-F17C-D03E-47FA-D6E73A44A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en-GB" sz="5200"/>
              <a:t>Pastoral</a:t>
            </a:r>
            <a:br>
              <a:rPr lang="en-GB" sz="5200"/>
            </a:br>
            <a:endParaRPr lang="en-GB" sz="52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B2B972D-7D26-65F9-4878-722409E923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9176180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07502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4BE5F7-1D1C-D49F-70FD-66A6093CF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GB" sz="3600"/>
              <a:t>SEND</a:t>
            </a:r>
            <a:br>
              <a:rPr lang="en-GB" sz="3600"/>
            </a:br>
            <a:endParaRPr lang="en-GB" sz="36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A32F15C-6A98-69A8-A3A0-26409676E0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5425198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6260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00B45A-FE30-3B4E-B986-927FC3463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Leadership</a:t>
            </a:r>
            <a:br>
              <a:rPr lang="en-GB">
                <a:solidFill>
                  <a:srgbClr val="FFFFFF"/>
                </a:solidFill>
              </a:rPr>
            </a:br>
            <a:endParaRPr lang="en-GB">
              <a:solidFill>
                <a:srgbClr val="FFFFFF"/>
              </a:solidFill>
            </a:endParaRPr>
          </a:p>
        </p:txBody>
      </p:sp>
      <p:graphicFrame>
        <p:nvGraphicFramePr>
          <p:cNvPr id="24" name="Content Placeholder 19">
            <a:extLst>
              <a:ext uri="{FF2B5EF4-FFF2-40B4-BE49-F238E27FC236}">
                <a16:creationId xmlns:a16="http://schemas.microsoft.com/office/drawing/2014/main" id="{8D86019F-064E-8376-6598-052C70E082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0704410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3161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5ffe7b5-b0c8-4001-9952-041385a6f987"/>
    <lcf76f155ced4ddcb4097134ff3c332f xmlns="de34f42a-ba00-4f84-b882-9879c88c96c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0EA235F1ED584A9BBDFF44C5FF9563" ma:contentTypeVersion="15" ma:contentTypeDescription="Create a new document." ma:contentTypeScope="" ma:versionID="d09cf7af15c1d9bbff0027ba5b75f9f6">
  <xsd:schema xmlns:xsd="http://www.w3.org/2001/XMLSchema" xmlns:xs="http://www.w3.org/2001/XMLSchema" xmlns:p="http://schemas.microsoft.com/office/2006/metadata/properties" xmlns:ns2="de34f42a-ba00-4f84-b882-9879c88c96cb" xmlns:ns3="55ffe7b5-b0c8-4001-9952-041385a6f987" targetNamespace="http://schemas.microsoft.com/office/2006/metadata/properties" ma:root="true" ma:fieldsID="cdcd88a262b45f9cf265c47ace38a0f9" ns2:_="" ns3:_="">
    <xsd:import namespace="de34f42a-ba00-4f84-b882-9879c88c96cb"/>
    <xsd:import namespace="55ffe7b5-b0c8-4001-9952-041385a6f9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34f42a-ba00-4f84-b882-9879c88c96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f71bbcc-0e19-47a0-832f-6df17fefd2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ffe7b5-b0c8-4001-9952-041385a6f98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cfa8050-2b2e-4427-a28f-9511a3110797}" ma:internalName="TaxCatchAll" ma:showField="CatchAllData" ma:web="55ffe7b5-b0c8-4001-9952-041385a6f9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45294A-02BB-42D0-B57C-519F643F4F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AA269D-ABA3-4007-88C1-BF47CC5D0506}">
  <ds:schemaRefs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55ffe7b5-b0c8-4001-9952-041385a6f987"/>
    <ds:schemaRef ds:uri="http://schemas.microsoft.com/office/infopath/2007/PartnerControls"/>
    <ds:schemaRef ds:uri="http://purl.org/dc/terms/"/>
    <ds:schemaRef ds:uri="de34f42a-ba00-4f84-b882-9879c88c96cb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335524C-F93C-49ED-90B2-851D84177A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34f42a-ba00-4f84-b882-9879c88c96cb"/>
    <ds:schemaRef ds:uri="55ffe7b5-b0c8-4001-9952-041385a6f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733</Words>
  <Application>Microsoft Office PowerPoint</Application>
  <PresentationFormat>Widescreen</PresentationFormat>
  <Paragraphs>120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Gotham Bold</vt:lpstr>
      <vt:lpstr>Poppins</vt:lpstr>
      <vt:lpstr>Office Theme</vt:lpstr>
      <vt:lpstr>PowerPoint Presentation</vt:lpstr>
      <vt:lpstr>Why become a teacher?</vt:lpstr>
      <vt:lpstr>Routes</vt:lpstr>
      <vt:lpstr>What are your options?</vt:lpstr>
      <vt:lpstr>Classroom Teaching</vt:lpstr>
      <vt:lpstr>Subject Leadership </vt:lpstr>
      <vt:lpstr>Pastoral </vt:lpstr>
      <vt:lpstr>SEND </vt:lpstr>
      <vt:lpstr>Leadership </vt:lpstr>
      <vt:lpstr>Mentoring / CPD </vt:lpstr>
      <vt:lpstr>Next steps</vt:lpstr>
      <vt:lpstr>And...</vt:lpstr>
    </vt:vector>
  </TitlesOfParts>
  <Company>Synergy Multi-Academy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Next Steps</dc:title>
  <dc:creator>Synergy Professional Development</dc:creator>
  <cp:lastModifiedBy>Phyllis O'Grady</cp:lastModifiedBy>
  <cp:revision>279</cp:revision>
  <dcterms:created xsi:type="dcterms:W3CDTF">2024-02-02T13:04:44Z</dcterms:created>
  <dcterms:modified xsi:type="dcterms:W3CDTF">2025-05-06T15:30:07Z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0x010100E20EA235F1ED584A9BBDFF44C5FF9563</vt:lpwstr>
  </property>
  <property fmtid="{D5CDD505-2E9C-101B-9397-08002B2CF9AE}" pid="3" name="MediaServiceImageTags">
    <vt:lpwstr/>
  </property>
</Properties>
</file>