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60" r:id="rId6"/>
    <p:sldId id="261" r:id="rId7"/>
    <p:sldId id="330" r:id="rId8"/>
    <p:sldId id="335" r:id="rId9"/>
    <p:sldId id="334" r:id="rId10"/>
    <p:sldId id="339" r:id="rId11"/>
    <p:sldId id="297" r:id="rId12"/>
    <p:sldId id="295" r:id="rId13"/>
    <p:sldId id="342"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B"/>
    <a:srgbClr val="ED7D31"/>
    <a:srgbClr val="A5A5A5"/>
    <a:srgbClr val="70AD47"/>
    <a:srgbClr val="4472C4"/>
    <a:srgbClr val="333F48"/>
    <a:srgbClr val="333333"/>
    <a:srgbClr val="7C878E"/>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10" autoAdjust="0"/>
    <p:restoredTop sz="82619" autoAdjust="0"/>
  </p:normalViewPr>
  <p:slideViewPr>
    <p:cSldViewPr snapToGrid="0">
      <p:cViewPr varScale="1">
        <p:scale>
          <a:sx n="53" d="100"/>
          <a:sy n="53" d="100"/>
        </p:scale>
        <p:origin x="684" y="40"/>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D531E9-F3D6-498F-B60C-2008BB75BD70}" type="datetimeFigureOut">
              <a:rPr lang="en-GB" smtClean="0"/>
              <a:t>29/04/2025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E2AAA5-98E5-4E7F-B84B-01A42A5830E6}" type="slidenum">
              <a:rPr lang="en-GB" smtClean="0"/>
              <a:t>‹#›</a:t>
            </a:fld>
            <a:endParaRPr lang="en-GB"/>
          </a:p>
        </p:txBody>
      </p:sp>
    </p:spTree>
    <p:extLst>
      <p:ext uri="{BB962C8B-B14F-4D97-AF65-F5344CB8AC3E}">
        <p14:creationId xmlns:p14="http://schemas.microsoft.com/office/powerpoint/2010/main" val="22040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5C546-6A36-4788-A613-4D3D4F983262}" type="datetimeFigureOut">
              <a:rPr lang="en-GB" smtClean="0"/>
              <a:t>29/04/2025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DEB71-477A-4EE7-B113-8B911DBC8EF9}" type="slidenum">
              <a:rPr lang="en-GB" smtClean="0"/>
              <a:t>‹#›</a:t>
            </a:fld>
            <a:endParaRPr lang="en-GB"/>
          </a:p>
        </p:txBody>
      </p:sp>
    </p:spTree>
    <p:extLst>
      <p:ext uri="{BB962C8B-B14F-4D97-AF65-F5344CB8AC3E}">
        <p14:creationId xmlns:p14="http://schemas.microsoft.com/office/powerpoint/2010/main" val="328866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5DEB71-477A-4EE7-B113-8B911DBC8EF9}" type="slidenum">
              <a:rPr lang="en-GB" smtClean="0"/>
              <a:t>1</a:t>
            </a:fld>
            <a:endParaRPr lang="en-GB"/>
          </a:p>
        </p:txBody>
      </p:sp>
    </p:spTree>
    <p:extLst>
      <p:ext uri="{BB962C8B-B14F-4D97-AF65-F5344CB8AC3E}">
        <p14:creationId xmlns:p14="http://schemas.microsoft.com/office/powerpoint/2010/main" val="96987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5DEB71-477A-4EE7-B113-8B911DBC8EF9}" type="slidenum">
              <a:rPr lang="en-GB" smtClean="0"/>
              <a:t>3</a:t>
            </a:fld>
            <a:endParaRPr lang="en-GB"/>
          </a:p>
        </p:txBody>
      </p:sp>
    </p:spTree>
    <p:extLst>
      <p:ext uri="{BB962C8B-B14F-4D97-AF65-F5344CB8AC3E}">
        <p14:creationId xmlns:p14="http://schemas.microsoft.com/office/powerpoint/2010/main" val="98924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a:t>
            </a:r>
          </a:p>
        </p:txBody>
      </p:sp>
      <p:sp>
        <p:nvSpPr>
          <p:cNvPr id="4" name="Slide Number Placeholder 3"/>
          <p:cNvSpPr>
            <a:spLocks noGrp="1"/>
          </p:cNvSpPr>
          <p:nvPr>
            <p:ph type="sldNum" sz="quarter" idx="10"/>
          </p:nvPr>
        </p:nvSpPr>
        <p:spPr/>
        <p:txBody>
          <a:bodyPr/>
          <a:lstStyle/>
          <a:p>
            <a:fld id="{6C5DEB71-477A-4EE7-B113-8B911DBC8EF9}" type="slidenum">
              <a:rPr lang="en-GB" smtClean="0"/>
              <a:t>4</a:t>
            </a:fld>
            <a:endParaRPr lang="en-GB"/>
          </a:p>
        </p:txBody>
      </p:sp>
    </p:spTree>
    <p:extLst>
      <p:ext uri="{BB962C8B-B14F-4D97-AF65-F5344CB8AC3E}">
        <p14:creationId xmlns:p14="http://schemas.microsoft.com/office/powerpoint/2010/main" val="20389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5DEB71-477A-4EE7-B113-8B911DBC8EF9}" type="slidenum">
              <a:rPr lang="en-GB" smtClean="0"/>
              <a:t>5</a:t>
            </a:fld>
            <a:endParaRPr lang="en-GB"/>
          </a:p>
        </p:txBody>
      </p:sp>
    </p:spTree>
    <p:extLst>
      <p:ext uri="{BB962C8B-B14F-4D97-AF65-F5344CB8AC3E}">
        <p14:creationId xmlns:p14="http://schemas.microsoft.com/office/powerpoint/2010/main" val="392866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5DEB71-477A-4EE7-B113-8B911DBC8EF9}" type="slidenum">
              <a:rPr lang="en-GB" smtClean="0"/>
              <a:t>6</a:t>
            </a:fld>
            <a:endParaRPr lang="en-GB"/>
          </a:p>
        </p:txBody>
      </p:sp>
    </p:spTree>
    <p:extLst>
      <p:ext uri="{BB962C8B-B14F-4D97-AF65-F5344CB8AC3E}">
        <p14:creationId xmlns:p14="http://schemas.microsoft.com/office/powerpoint/2010/main" val="244449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5DEB71-477A-4EE7-B113-8B911DBC8EF9}" type="slidenum">
              <a:rPr lang="en-GB" smtClean="0"/>
              <a:t>7</a:t>
            </a:fld>
            <a:endParaRPr lang="en-GB"/>
          </a:p>
        </p:txBody>
      </p:sp>
    </p:spTree>
    <p:extLst>
      <p:ext uri="{BB962C8B-B14F-4D97-AF65-F5344CB8AC3E}">
        <p14:creationId xmlns:p14="http://schemas.microsoft.com/office/powerpoint/2010/main" val="163855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students</a:t>
            </a:r>
            <a:r>
              <a:rPr lang="en-GB" baseline="0" dirty="0"/>
              <a:t> have the opportunity to train on AWS training modules and run actual AWS tools in their lab environment. We can offer free certification practice exam vouchers and heavily discounted certification exam vouchers</a:t>
            </a:r>
            <a:endParaRPr lang="en-GB" dirty="0"/>
          </a:p>
        </p:txBody>
      </p:sp>
      <p:sp>
        <p:nvSpPr>
          <p:cNvPr id="4" name="Slide Number Placeholder 3"/>
          <p:cNvSpPr>
            <a:spLocks noGrp="1"/>
          </p:cNvSpPr>
          <p:nvPr>
            <p:ph type="sldNum" sz="quarter" idx="10"/>
          </p:nvPr>
        </p:nvSpPr>
        <p:spPr/>
        <p:txBody>
          <a:bodyPr/>
          <a:lstStyle/>
          <a:p>
            <a:fld id="{6C5DEB71-477A-4EE7-B113-8B911DBC8EF9}" type="slidenum">
              <a:rPr lang="en-GB" smtClean="0"/>
              <a:t>8</a:t>
            </a:fld>
            <a:endParaRPr lang="en-GB"/>
          </a:p>
        </p:txBody>
      </p:sp>
    </p:spTree>
    <p:extLst>
      <p:ext uri="{BB962C8B-B14F-4D97-AF65-F5344CB8AC3E}">
        <p14:creationId xmlns:p14="http://schemas.microsoft.com/office/powerpoint/2010/main" val="264494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5DEB71-477A-4EE7-B113-8B911DBC8EF9}" type="slidenum">
              <a:rPr lang="en-GB" smtClean="0"/>
              <a:t>9</a:t>
            </a:fld>
            <a:endParaRPr lang="en-GB"/>
          </a:p>
        </p:txBody>
      </p:sp>
    </p:spTree>
    <p:extLst>
      <p:ext uri="{BB962C8B-B14F-4D97-AF65-F5344CB8AC3E}">
        <p14:creationId xmlns:p14="http://schemas.microsoft.com/office/powerpoint/2010/main" val="3491499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ext:Yello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AD254B-CD11-4924-97F0-35DDF8FAEAF4}" type="datetime3">
              <a:rPr lang="en-US" smtClean="0"/>
              <a:t>29 April 2025</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4046" y="4987858"/>
            <a:ext cx="3843906" cy="1870142"/>
          </a:xfrm>
          <a:prstGeom prst="rect">
            <a:avLst/>
          </a:prstGeom>
        </p:spPr>
      </p:pic>
      <p:sp>
        <p:nvSpPr>
          <p:cNvPr id="15" name="Text Placeholder 14"/>
          <p:cNvSpPr>
            <a:spLocks noGrp="1"/>
          </p:cNvSpPr>
          <p:nvPr>
            <p:ph type="body" sz="quarter" idx="11" hasCustomPrompt="1"/>
          </p:nvPr>
        </p:nvSpPr>
        <p:spPr>
          <a:xfrm>
            <a:off x="1058562" y="2518761"/>
            <a:ext cx="10074876" cy="14744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500" cap="all" spc="-500" baseline="0">
                <a:solidFill>
                  <a:srgbClr val="FFBF0B"/>
                </a:solidFill>
                <a:latin typeface="Arial Black" panose="020B0A04020102020204" pitchFamily="34" charset="0"/>
              </a:defRPr>
            </a:lvl1pPr>
          </a:lstStyle>
          <a:p>
            <a:pPr lvl="0"/>
            <a:r>
              <a:rPr lang="en-GB" dirty="0"/>
              <a:t>Title slide</a:t>
            </a:r>
          </a:p>
        </p:txBody>
      </p:sp>
      <p:sp>
        <p:nvSpPr>
          <p:cNvPr id="7"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59813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Text:Yello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43C0D9-4875-42D3-9A12-FECD8BD6F78A}" type="datetime3">
              <a:rPr lang="en-US" smtClean="0"/>
              <a:t>29 April 2025</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6" name="Text Placeholder 14"/>
          <p:cNvSpPr>
            <a:spLocks noGrp="1"/>
          </p:cNvSpPr>
          <p:nvPr>
            <p:ph type="body" sz="quarter" idx="11" hasCustomPrompt="1"/>
          </p:nvPr>
        </p:nvSpPr>
        <p:spPr>
          <a:xfrm>
            <a:off x="1332754" y="3063502"/>
            <a:ext cx="9526493" cy="730996"/>
          </a:xfrm>
          <a:prstGeom prst="rect">
            <a:avLst/>
          </a:prstGeom>
        </p:spPr>
        <p:txBody>
          <a:bodyPr/>
          <a:lstStyle>
            <a:lvl1pPr marL="0" indent="0" algn="ctr">
              <a:lnSpc>
                <a:spcPts val="7000"/>
              </a:lnSpc>
              <a:buNone/>
              <a:defRPr sz="8000" cap="all" spc="-500" baseline="0">
                <a:solidFill>
                  <a:srgbClr val="FFBF0B"/>
                </a:solidFill>
                <a:latin typeface="Arial Black" panose="020B0A04020102020204" pitchFamily="34" charset="0"/>
                <a:cs typeface="Arial" panose="020B0604020202020204" pitchFamily="34" charset="0"/>
              </a:defRPr>
            </a:lvl1pPr>
          </a:lstStyle>
          <a:p>
            <a:pPr lvl="0"/>
            <a:r>
              <a:rPr lang="en-US" dirty="0"/>
              <a:t>Subtitle slide</a:t>
            </a:r>
            <a:endParaRPr lang="en-GB" dirty="0"/>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30527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Yellow)">
    <p:bg>
      <p:bgPr>
        <a:solidFill>
          <a:srgbClr val="FFBF0B"/>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D9F251-8C59-40B0-9FB7-756C12A4898F}" type="datetime3">
              <a:rPr lang="en-US" smtClean="0"/>
              <a:t>29 April 2025</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6" name="Text Placeholder 14"/>
          <p:cNvSpPr>
            <a:spLocks noGrp="1"/>
          </p:cNvSpPr>
          <p:nvPr>
            <p:ph type="body" sz="quarter" idx="11" hasCustomPrompt="1"/>
          </p:nvPr>
        </p:nvSpPr>
        <p:spPr>
          <a:xfrm>
            <a:off x="1332754" y="3063502"/>
            <a:ext cx="9526493" cy="730996"/>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Subtitle slide</a:t>
            </a:r>
            <a:endParaRPr lang="en-GB" dirty="0"/>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50404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Table/Infographic Slide v1">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838200" y="1260388"/>
            <a:ext cx="6707660" cy="4613275"/>
          </a:xfrm>
          <a:prstGeom prst="rect">
            <a:avLst/>
          </a:prstGeom>
        </p:spPr>
        <p:txBody>
          <a:bodyPr/>
          <a:lstStyle>
            <a:lvl1pPr marL="0" indent="0">
              <a:buNone/>
              <a:defRPr/>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93EBD4FC-131C-4DEA-96FC-845EC28A2755}" type="datetime3">
              <a:rPr lang="en-US" smtClean="0"/>
              <a:t>29 April 2025</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0" name="Text Placeholder 14"/>
          <p:cNvSpPr>
            <a:spLocks noGrp="1"/>
          </p:cNvSpPr>
          <p:nvPr>
            <p:ph type="body" sz="quarter" idx="11" hasCustomPrompt="1"/>
          </p:nvPr>
        </p:nvSpPr>
        <p:spPr>
          <a:xfrm>
            <a:off x="8142912" y="1291460"/>
            <a:ext cx="3176524" cy="2818818"/>
          </a:xfrm>
          <a:prstGeom prst="rect">
            <a:avLst/>
          </a:prstGeom>
        </p:spPr>
        <p:txBody>
          <a:bodyPr/>
          <a:lstStyle>
            <a:lvl1pPr marL="0" indent="0" algn="l">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Title Of page</a:t>
            </a:r>
            <a:endParaRPr lang="en-GB" dirty="0"/>
          </a:p>
        </p:txBody>
      </p:sp>
      <p:sp>
        <p:nvSpPr>
          <p:cNvPr id="15" name="Text Placeholder 14"/>
          <p:cNvSpPr>
            <a:spLocks noGrp="1"/>
          </p:cNvSpPr>
          <p:nvPr>
            <p:ph type="body" sz="quarter" idx="12" hasCustomPrompt="1"/>
          </p:nvPr>
        </p:nvSpPr>
        <p:spPr>
          <a:xfrm>
            <a:off x="8142912" y="4159850"/>
            <a:ext cx="3176524" cy="5852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FFBF0B"/>
                </a:solidFill>
                <a:latin typeface="Arial" panose="020B0604020202020204" pitchFamily="34" charset="0"/>
                <a:cs typeface="Arial" panose="020B0604020202020204" pitchFamily="34" charset="0"/>
              </a:defRPr>
            </a:lvl1pPr>
          </a:lstStyle>
          <a:p>
            <a:pPr lvl="0"/>
            <a:r>
              <a:rPr lang="en-GB" sz="1800" dirty="0"/>
              <a:t>Subtitle for graph, table or infographic</a:t>
            </a:r>
            <a:endParaRPr lang="en-GB" dirty="0"/>
          </a:p>
        </p:txBody>
      </p:sp>
      <p:sp>
        <p:nvSpPr>
          <p:cNvPr id="11"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87404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Table/Infographic Slide v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7AA1DC-217C-4F59-8F8A-A605F5987011}" type="datetime3">
              <a:rPr lang="en-US" smtClean="0"/>
              <a:t>29 April 2025</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3" name="Text Placeholder 14"/>
          <p:cNvSpPr>
            <a:spLocks noGrp="1"/>
          </p:cNvSpPr>
          <p:nvPr>
            <p:ph type="body" sz="quarter" idx="11" hasCustomPrompt="1"/>
          </p:nvPr>
        </p:nvSpPr>
        <p:spPr>
          <a:xfrm>
            <a:off x="8142912" y="1291460"/>
            <a:ext cx="3176524" cy="2818818"/>
          </a:xfrm>
          <a:prstGeom prst="rect">
            <a:avLst/>
          </a:prstGeom>
        </p:spPr>
        <p:txBody>
          <a:bodyPr/>
          <a:lstStyle>
            <a:lvl1pPr marL="0" indent="0" algn="l">
              <a:lnSpc>
                <a:spcPts val="7000"/>
              </a:lnSpc>
              <a:buNone/>
              <a:defRPr sz="8000" cap="all" spc="-500" baseline="0">
                <a:solidFill>
                  <a:srgbClr val="FFBF0B"/>
                </a:solidFill>
                <a:latin typeface="Arial Black" panose="020B0A04020102020204" pitchFamily="34" charset="0"/>
                <a:cs typeface="Arial" panose="020B0604020202020204" pitchFamily="34" charset="0"/>
              </a:defRPr>
            </a:lvl1pPr>
          </a:lstStyle>
          <a:p>
            <a:pPr lvl="0"/>
            <a:r>
              <a:rPr lang="en-US" dirty="0"/>
              <a:t>Title Of page</a:t>
            </a:r>
            <a:endParaRPr lang="en-GB" dirty="0"/>
          </a:p>
        </p:txBody>
      </p:sp>
      <p:sp>
        <p:nvSpPr>
          <p:cNvPr id="14" name="Text Placeholder 14"/>
          <p:cNvSpPr>
            <a:spLocks noGrp="1"/>
          </p:cNvSpPr>
          <p:nvPr>
            <p:ph type="body" sz="quarter" idx="12" hasCustomPrompt="1"/>
          </p:nvPr>
        </p:nvSpPr>
        <p:spPr>
          <a:xfrm>
            <a:off x="8142912" y="4159850"/>
            <a:ext cx="3176524" cy="5852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333333"/>
                </a:solidFill>
                <a:latin typeface="Arial" panose="020B0604020202020204" pitchFamily="34" charset="0"/>
                <a:cs typeface="Arial" panose="020B0604020202020204" pitchFamily="34" charset="0"/>
              </a:defRPr>
            </a:lvl1pPr>
          </a:lstStyle>
          <a:p>
            <a:pPr lvl="0"/>
            <a:r>
              <a:rPr lang="en-GB" sz="1800" dirty="0"/>
              <a:t>Subtitle for graph, table or infographic</a:t>
            </a:r>
            <a:endParaRPr lang="en-GB" dirty="0"/>
          </a:p>
        </p:txBody>
      </p:sp>
      <p:sp>
        <p:nvSpPr>
          <p:cNvPr id="7" name="Picture Placeholder 4"/>
          <p:cNvSpPr>
            <a:spLocks noGrp="1"/>
          </p:cNvSpPr>
          <p:nvPr>
            <p:ph type="pic" sz="quarter" idx="13"/>
          </p:nvPr>
        </p:nvSpPr>
        <p:spPr>
          <a:xfrm>
            <a:off x="838200" y="1260388"/>
            <a:ext cx="6707660" cy="4613275"/>
          </a:xfrm>
          <a:prstGeom prst="rect">
            <a:avLst/>
          </a:prstGeom>
        </p:spPr>
        <p:txBody>
          <a:bodyPr/>
          <a:lstStyle>
            <a:lvl1pPr marL="0" indent="0">
              <a:buNone/>
              <a:defRPr/>
            </a:lvl1pPr>
          </a:lstStyle>
          <a:p>
            <a:r>
              <a:rPr lang="en-US"/>
              <a:t>Click icon to add picture</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981287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Table/Infographic Slide v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7AA1DC-217C-4F59-8F8A-A605F5987011}" type="datetime3">
              <a:rPr lang="en-US" smtClean="0"/>
              <a:t>29 April 2025</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3" name="Text Placeholder 14"/>
          <p:cNvSpPr>
            <a:spLocks noGrp="1"/>
          </p:cNvSpPr>
          <p:nvPr>
            <p:ph type="body" sz="quarter" idx="11" hasCustomPrompt="1"/>
          </p:nvPr>
        </p:nvSpPr>
        <p:spPr>
          <a:xfrm>
            <a:off x="838200" y="1268626"/>
            <a:ext cx="8141043" cy="823785"/>
          </a:xfrm>
          <a:prstGeom prst="rect">
            <a:avLst/>
          </a:prstGeom>
        </p:spPr>
        <p:txBody>
          <a:bodyPr/>
          <a:lstStyle>
            <a:lvl1pPr marL="0" indent="0" algn="l">
              <a:lnSpc>
                <a:spcPts val="7000"/>
              </a:lnSpc>
              <a:buNone/>
              <a:defRPr sz="8000" cap="all" spc="-500" baseline="0">
                <a:solidFill>
                  <a:srgbClr val="FFBF0B"/>
                </a:solidFill>
                <a:latin typeface="Arial Black" panose="020B0A04020102020204" pitchFamily="34" charset="0"/>
                <a:cs typeface="Arial" panose="020B0604020202020204" pitchFamily="34" charset="0"/>
              </a:defRPr>
            </a:lvl1pPr>
          </a:lstStyle>
          <a:p>
            <a:pPr lvl="0"/>
            <a:r>
              <a:rPr lang="en-US" dirty="0"/>
              <a:t>Title Of page</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
        <p:nvSpPr>
          <p:cNvPr id="8" name="Picture Placeholder 4"/>
          <p:cNvSpPr>
            <a:spLocks noGrp="1"/>
          </p:cNvSpPr>
          <p:nvPr>
            <p:ph type="pic" sz="quarter" idx="13"/>
          </p:nvPr>
        </p:nvSpPr>
        <p:spPr>
          <a:xfrm>
            <a:off x="955589" y="2372496"/>
            <a:ext cx="8023653" cy="3945925"/>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561002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Table/Infographic Slide v4">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7AA1DC-217C-4F59-8F8A-A605F5987011}" type="datetime3">
              <a:rPr lang="en-US" smtClean="0"/>
              <a:t>29 April 2025</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3" name="Text Placeholder 14"/>
          <p:cNvSpPr>
            <a:spLocks noGrp="1"/>
          </p:cNvSpPr>
          <p:nvPr>
            <p:ph type="body" sz="quarter" idx="11" hasCustomPrompt="1"/>
          </p:nvPr>
        </p:nvSpPr>
        <p:spPr>
          <a:xfrm>
            <a:off x="838200" y="1268626"/>
            <a:ext cx="8141043" cy="823785"/>
          </a:xfrm>
          <a:prstGeom prst="rect">
            <a:avLst/>
          </a:prstGeom>
        </p:spPr>
        <p:txBody>
          <a:bodyPr/>
          <a:lstStyle>
            <a:lvl1pPr marL="0" indent="0" algn="l">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Title Of page</a:t>
            </a:r>
            <a:endParaRPr lang="en-GB" dirty="0"/>
          </a:p>
        </p:txBody>
      </p:sp>
      <p:sp>
        <p:nvSpPr>
          <p:cNvPr id="7" name="Picture Placeholder 4"/>
          <p:cNvSpPr>
            <a:spLocks noGrp="1"/>
          </p:cNvSpPr>
          <p:nvPr>
            <p:ph type="pic" sz="quarter" idx="13"/>
          </p:nvPr>
        </p:nvSpPr>
        <p:spPr>
          <a:xfrm>
            <a:off x="955589" y="2372496"/>
            <a:ext cx="8023653" cy="3945925"/>
          </a:xfrm>
          <a:prstGeom prst="rect">
            <a:avLst/>
          </a:prstGeom>
        </p:spPr>
        <p:txBody>
          <a:bodyPr/>
          <a:lstStyle>
            <a:lvl1pPr marL="0" indent="0">
              <a:buNone/>
              <a:defRPr/>
            </a:lvl1pPr>
          </a:lstStyle>
          <a:p>
            <a:r>
              <a:rPr lang="en-US"/>
              <a:t>Click icon to add picture</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265822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hoto Slide">
    <p:spTree>
      <p:nvGrpSpPr>
        <p:cNvPr id="1" name=""/>
        <p:cNvGrpSpPr/>
        <p:nvPr/>
      </p:nvGrpSpPr>
      <p:grpSpPr>
        <a:xfrm>
          <a:off x="0" y="0"/>
          <a:ext cx="0" cy="0"/>
          <a:chOff x="0" y="0"/>
          <a:chExt cx="0" cy="0"/>
        </a:xfrm>
      </p:grpSpPr>
      <p:sp>
        <p:nvSpPr>
          <p:cNvPr id="12" name="Picture Placeholder 3"/>
          <p:cNvSpPr>
            <a:spLocks noGrp="1"/>
          </p:cNvSpPr>
          <p:nvPr>
            <p:ph type="pic" sz="quarter" idx="13"/>
          </p:nvPr>
        </p:nvSpPr>
        <p:spPr>
          <a:xfrm>
            <a:off x="8699500" y="-4763"/>
            <a:ext cx="3492500" cy="3440375"/>
          </a:xfrm>
          <a:prstGeom prst="rect">
            <a:avLst/>
          </a:prstGeom>
        </p:spPr>
        <p:txBody>
          <a:bodyPr/>
          <a:lstStyle>
            <a:lvl1pPr marL="0" indent="0">
              <a:buNone/>
              <a:defRPr/>
            </a:lvl1pPr>
          </a:lstStyle>
          <a:p>
            <a:r>
              <a:rPr lang="en-US"/>
              <a:t>Click icon to add picture</a:t>
            </a:r>
            <a:endParaRPr lang="en-GB" dirty="0"/>
          </a:p>
        </p:txBody>
      </p:sp>
      <p:sp>
        <p:nvSpPr>
          <p:cNvPr id="4" name="Picture Placeholder 3"/>
          <p:cNvSpPr>
            <a:spLocks noGrp="1"/>
          </p:cNvSpPr>
          <p:nvPr>
            <p:ph type="pic" sz="quarter" idx="12"/>
          </p:nvPr>
        </p:nvSpPr>
        <p:spPr>
          <a:xfrm>
            <a:off x="3498210" y="-4763"/>
            <a:ext cx="5201290" cy="6862763"/>
          </a:xfrm>
          <a:prstGeom prst="rect">
            <a:avLst/>
          </a:prstGeom>
        </p:spPr>
        <p:txBody>
          <a:bodyPr/>
          <a:lstStyle>
            <a:lvl1pPr marL="0" indent="0">
              <a:buNone/>
              <a:defRPr/>
            </a:lvl1pPr>
          </a:lstStyle>
          <a:p>
            <a:r>
              <a:rPr lang="en-US"/>
              <a:t>Click icon to add picture</a:t>
            </a:r>
            <a:endParaRPr lang="en-GB" dirty="0"/>
          </a:p>
        </p:txBody>
      </p:sp>
      <p:sp>
        <p:nvSpPr>
          <p:cNvPr id="16" name="Rectangle 15"/>
          <p:cNvSpPr/>
          <p:nvPr userDrawn="1"/>
        </p:nvSpPr>
        <p:spPr>
          <a:xfrm>
            <a:off x="8814486" y="3559683"/>
            <a:ext cx="3249996" cy="3178868"/>
          </a:xfrm>
          <a:prstGeom prst="rect">
            <a:avLst/>
          </a:prstGeom>
          <a:noFill/>
          <a:ln w="254000" cmpd="sng">
            <a:solidFill>
              <a:srgbClr val="FFBF0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 name="Date Placeholder 2"/>
          <p:cNvSpPr>
            <a:spLocks noGrp="1"/>
          </p:cNvSpPr>
          <p:nvPr>
            <p:ph type="dt" sz="half" idx="10"/>
          </p:nvPr>
        </p:nvSpPr>
        <p:spPr/>
        <p:txBody>
          <a:bodyPr/>
          <a:lstStyle/>
          <a:p>
            <a:fld id="{839DF352-1323-4301-B2D3-FF478D3D004D}" type="datetime3">
              <a:rPr lang="en-US" smtClean="0"/>
              <a:t>29 April 2025</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950" y="4547504"/>
            <a:ext cx="2599078" cy="1264507"/>
          </a:xfrm>
          <a:prstGeom prst="rect">
            <a:avLst/>
          </a:prstGeom>
        </p:spPr>
      </p:pic>
      <p:sp>
        <p:nvSpPr>
          <p:cNvPr id="17" name="Text Placeholder 14"/>
          <p:cNvSpPr>
            <a:spLocks noGrp="1"/>
          </p:cNvSpPr>
          <p:nvPr>
            <p:ph type="body" sz="quarter" idx="11" hasCustomPrompt="1"/>
          </p:nvPr>
        </p:nvSpPr>
        <p:spPr>
          <a:xfrm rot="16200000">
            <a:off x="-1011554" y="2533594"/>
            <a:ext cx="5655875" cy="1975029"/>
          </a:xfrm>
          <a:prstGeom prst="rect">
            <a:avLst/>
          </a:prstGeom>
        </p:spPr>
        <p:txBody>
          <a:bodyPr lIns="0" tIns="72000" rIns="0"/>
          <a:lstStyle>
            <a:lvl1pPr marL="0" indent="0" algn="l">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Subtitle Here</a:t>
            </a:r>
            <a:endParaRPr lang="en-GB" dirty="0"/>
          </a:p>
        </p:txBody>
      </p:sp>
      <p:sp>
        <p:nvSpPr>
          <p:cNvPr id="14"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67143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v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AB2731-A837-44D8-BF20-11815ADFEC0D}" type="datetime3">
              <a:rPr lang="en-US" smtClean="0"/>
              <a:t>29 April 2025</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9057" y="556951"/>
            <a:ext cx="613886" cy="263909"/>
          </a:xfrm>
          <a:prstGeom prst="rect">
            <a:avLst/>
          </a:prstGeom>
        </p:spPr>
      </p:pic>
      <p:sp>
        <p:nvSpPr>
          <p:cNvPr id="11" name="Text Placeholder 14"/>
          <p:cNvSpPr>
            <a:spLocks noGrp="1"/>
          </p:cNvSpPr>
          <p:nvPr>
            <p:ph type="body" sz="quarter" idx="12" hasCustomPrompt="1"/>
          </p:nvPr>
        </p:nvSpPr>
        <p:spPr>
          <a:xfrm>
            <a:off x="2491273" y="6014407"/>
            <a:ext cx="7203233" cy="2926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333333"/>
                </a:solidFill>
                <a:latin typeface="Arial" panose="020B0604020202020204" pitchFamily="34" charset="0"/>
                <a:cs typeface="Arial" panose="020B0604020202020204" pitchFamily="34" charset="0"/>
              </a:defRPr>
            </a:lvl1pPr>
          </a:lstStyle>
          <a:p>
            <a:pPr lvl="0"/>
            <a:r>
              <a:rPr lang="en-GB" sz="1800" dirty="0"/>
              <a:t>Tony Robbins</a:t>
            </a:r>
            <a:endParaRPr lang="en-GB" dirty="0"/>
          </a:p>
        </p:txBody>
      </p:sp>
      <p:sp>
        <p:nvSpPr>
          <p:cNvPr id="12" name="Text Placeholder 9"/>
          <p:cNvSpPr>
            <a:spLocks noGrp="1"/>
          </p:cNvSpPr>
          <p:nvPr>
            <p:ph type="body" sz="quarter" idx="13" hasCustomPrompt="1"/>
          </p:nvPr>
        </p:nvSpPr>
        <p:spPr>
          <a:xfrm>
            <a:off x="2500184" y="1953138"/>
            <a:ext cx="7191631" cy="3071942"/>
          </a:xfrm>
          <a:prstGeom prst="rect">
            <a:avLst/>
          </a:prstGeom>
        </p:spPr>
        <p:txBody>
          <a:bodyPr/>
          <a:lstStyle>
            <a:lvl1pPr marL="0" indent="0" algn="ctr">
              <a:lnSpc>
                <a:spcPts val="5000"/>
              </a:lnSpc>
              <a:buNone/>
              <a:defRPr sz="5400" b="0" cap="all" spc="-200" baseline="0">
                <a:solidFill>
                  <a:srgbClr val="333333"/>
                </a:solidFill>
                <a:latin typeface="Arial Black" panose="020B0A04020102020204" pitchFamily="34" charset="0"/>
                <a:cs typeface="Arial" panose="020B0604020202020204" pitchFamily="34" charset="0"/>
              </a:defRPr>
            </a:lvl1pPr>
          </a:lstStyle>
          <a:p>
            <a:pPr lvl="0"/>
            <a:r>
              <a:rPr lang="en-GB" dirty="0"/>
              <a:t>We can change our lives. We can do, have, and be exactly what we wish</a:t>
            </a:r>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873337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v2">
    <p:bg>
      <p:bgPr>
        <a:solidFill>
          <a:srgbClr val="FFBF0B"/>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131473-63B1-4CD7-89DB-83A9B0B2EC08}" type="datetime3">
              <a:rPr lang="en-US" smtClean="0"/>
              <a:t>29 April 2025</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9316" y="556951"/>
            <a:ext cx="613368" cy="263909"/>
          </a:xfrm>
          <a:prstGeom prst="rect">
            <a:avLst/>
          </a:prstGeom>
        </p:spPr>
      </p:pic>
      <p:sp>
        <p:nvSpPr>
          <p:cNvPr id="10" name="Text Placeholder 9"/>
          <p:cNvSpPr>
            <a:spLocks noGrp="1"/>
          </p:cNvSpPr>
          <p:nvPr>
            <p:ph type="body" sz="quarter" idx="12" hasCustomPrompt="1"/>
          </p:nvPr>
        </p:nvSpPr>
        <p:spPr>
          <a:xfrm>
            <a:off x="2500184" y="1953138"/>
            <a:ext cx="7191631" cy="3071942"/>
          </a:xfrm>
          <a:prstGeom prst="rect">
            <a:avLst/>
          </a:prstGeom>
        </p:spPr>
        <p:txBody>
          <a:bodyPr/>
          <a:lstStyle>
            <a:lvl1pPr marL="0" indent="0" algn="ctr">
              <a:lnSpc>
                <a:spcPts val="5000"/>
              </a:lnSpc>
              <a:buNone/>
              <a:defRPr sz="5400" b="0" cap="all" spc="-200" baseline="0">
                <a:solidFill>
                  <a:srgbClr val="333333"/>
                </a:solidFill>
                <a:latin typeface="Arial Black" panose="020B0A04020102020204" pitchFamily="34" charset="0"/>
                <a:cs typeface="Arial" panose="020B0604020202020204" pitchFamily="34" charset="0"/>
              </a:defRPr>
            </a:lvl1pPr>
          </a:lstStyle>
          <a:p>
            <a:pPr lvl="0"/>
            <a:r>
              <a:rPr lang="en-GB" dirty="0"/>
              <a:t>We can change our lives. We can do, have, and be exactly what we wish</a:t>
            </a:r>
          </a:p>
        </p:txBody>
      </p:sp>
      <p:sp>
        <p:nvSpPr>
          <p:cNvPr id="11" name="Text Placeholder 14"/>
          <p:cNvSpPr>
            <a:spLocks noGrp="1"/>
          </p:cNvSpPr>
          <p:nvPr>
            <p:ph type="body" sz="quarter" idx="13" hasCustomPrompt="1"/>
          </p:nvPr>
        </p:nvSpPr>
        <p:spPr>
          <a:xfrm>
            <a:off x="2491273" y="6014407"/>
            <a:ext cx="7203233" cy="2926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333333"/>
                </a:solidFill>
                <a:latin typeface="Arial" panose="020B0604020202020204" pitchFamily="34" charset="0"/>
                <a:cs typeface="Arial" panose="020B0604020202020204" pitchFamily="34" charset="0"/>
              </a:defRPr>
            </a:lvl1pPr>
          </a:lstStyle>
          <a:p>
            <a:pPr lvl="0"/>
            <a:r>
              <a:rPr lang="en-GB" sz="1800" dirty="0"/>
              <a:t>Tony Robbins</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335585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Direction Slide v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564DBE93-21F3-43DB-BA49-70528CE2EDDE}" type="datetime3">
              <a:rPr lang="en-US" smtClean="0"/>
              <a:t>29 April 2025</a:t>
            </a:fld>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7" name="Text Placeholder 14"/>
          <p:cNvSpPr>
            <a:spLocks noGrp="1"/>
          </p:cNvSpPr>
          <p:nvPr>
            <p:ph type="body" sz="quarter" idx="11" hasCustomPrompt="1"/>
          </p:nvPr>
        </p:nvSpPr>
        <p:spPr>
          <a:xfrm>
            <a:off x="1332754" y="2619858"/>
            <a:ext cx="9526493" cy="1618285"/>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Your phrase here</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206916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Text: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89C154-6A2F-4793-92E8-1701820ADB4B}" type="datetime3">
              <a:rPr lang="en-US" smtClean="0"/>
              <a:t>29 April 2025</a:t>
            </a:fld>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4046" y="4987858"/>
            <a:ext cx="3843906" cy="1870142"/>
          </a:xfrm>
          <a:prstGeom prst="rect">
            <a:avLst/>
          </a:prstGeom>
        </p:spPr>
      </p:pic>
      <p:sp>
        <p:nvSpPr>
          <p:cNvPr id="6" name="Text Placeholder 14"/>
          <p:cNvSpPr>
            <a:spLocks noGrp="1"/>
          </p:cNvSpPr>
          <p:nvPr>
            <p:ph type="body" sz="quarter" idx="11" hasCustomPrompt="1"/>
          </p:nvPr>
        </p:nvSpPr>
        <p:spPr>
          <a:xfrm>
            <a:off x="1058562" y="2518761"/>
            <a:ext cx="10074876" cy="14744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500" cap="all" spc="-500" baseline="0">
                <a:solidFill>
                  <a:srgbClr val="333333"/>
                </a:solidFill>
                <a:latin typeface="Arial Black" panose="020B0A04020102020204" pitchFamily="34" charset="0"/>
              </a:defRPr>
            </a:lvl1pPr>
          </a:lstStyle>
          <a:p>
            <a:pPr lvl="0"/>
            <a:r>
              <a:rPr lang="en-GB" dirty="0"/>
              <a:t>Title slide</a:t>
            </a:r>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94425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rrow/Direction Slide v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6239AF-C34E-4810-B93C-E4E96C167DB5}" type="datetime3">
              <a:rPr lang="en-US" smtClean="0"/>
              <a:t>29 April 2025</a:t>
            </a:fld>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7" name="Text Placeholder 14"/>
          <p:cNvSpPr>
            <a:spLocks noGrp="1"/>
          </p:cNvSpPr>
          <p:nvPr>
            <p:ph type="body" sz="quarter" idx="11" hasCustomPrompt="1"/>
          </p:nvPr>
        </p:nvSpPr>
        <p:spPr>
          <a:xfrm>
            <a:off x="1332754" y="2619858"/>
            <a:ext cx="9526493" cy="1618285"/>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Your phrase here</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53571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ney Slide v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p:cNvSpPr>
            <a:spLocks noGrp="1"/>
          </p:cNvSpPr>
          <p:nvPr>
            <p:ph type="dt" sz="half" idx="10"/>
          </p:nvPr>
        </p:nvSpPr>
        <p:spPr/>
        <p:txBody>
          <a:bodyPr/>
          <a:lstStyle/>
          <a:p>
            <a:fld id="{564DBE93-21F3-43DB-BA49-70528CE2EDDE}" type="datetime3">
              <a:rPr lang="en-US" smtClean="0"/>
              <a:t>29 April 2025</a:t>
            </a:fld>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7" name="Text Placeholder 14"/>
          <p:cNvSpPr>
            <a:spLocks noGrp="1"/>
          </p:cNvSpPr>
          <p:nvPr>
            <p:ph type="body" sz="quarter" idx="11" hasCustomPrompt="1"/>
          </p:nvPr>
        </p:nvSpPr>
        <p:spPr>
          <a:xfrm>
            <a:off x="1332754" y="2619858"/>
            <a:ext cx="9526493" cy="1618285"/>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Your phrase here</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7944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ney Slide v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3" name="Date Placeholder 2"/>
          <p:cNvSpPr>
            <a:spLocks noGrp="1"/>
          </p:cNvSpPr>
          <p:nvPr>
            <p:ph type="dt" sz="half" idx="10"/>
          </p:nvPr>
        </p:nvSpPr>
        <p:spPr/>
        <p:txBody>
          <a:bodyPr/>
          <a:lstStyle/>
          <a:p>
            <a:fld id="{564DBE93-21F3-43DB-BA49-70528CE2EDDE}" type="datetime3">
              <a:rPr lang="en-US" smtClean="0"/>
              <a:t>29 April 2025</a:t>
            </a:fld>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7" name="Text Placeholder 14"/>
          <p:cNvSpPr>
            <a:spLocks noGrp="1"/>
          </p:cNvSpPr>
          <p:nvPr>
            <p:ph type="body" sz="quarter" idx="11" hasCustomPrompt="1"/>
          </p:nvPr>
        </p:nvSpPr>
        <p:spPr>
          <a:xfrm>
            <a:off x="1332754" y="2619858"/>
            <a:ext cx="9526493" cy="1618285"/>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Your phrase here</a:t>
            </a:r>
            <a:endParaRPr lang="en-GB" dirty="0"/>
          </a:p>
        </p:txBody>
      </p:sp>
      <p:sp>
        <p:nvSpPr>
          <p:cNvPr id="9"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68271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hoto Slide">
    <p:spTree>
      <p:nvGrpSpPr>
        <p:cNvPr id="1" name=""/>
        <p:cNvGrpSpPr/>
        <p:nvPr/>
      </p:nvGrpSpPr>
      <p:grpSpPr>
        <a:xfrm>
          <a:off x="0" y="0"/>
          <a:ext cx="0" cy="0"/>
          <a:chOff x="0" y="0"/>
          <a:chExt cx="0" cy="0"/>
        </a:xfrm>
      </p:grpSpPr>
      <p:sp>
        <p:nvSpPr>
          <p:cNvPr id="9" name="Picture Placeholder 3"/>
          <p:cNvSpPr>
            <a:spLocks noGrp="1"/>
          </p:cNvSpPr>
          <p:nvPr>
            <p:ph type="pic" sz="quarter" idx="13"/>
          </p:nvPr>
        </p:nvSpPr>
        <p:spPr>
          <a:xfrm>
            <a:off x="8699500" y="-4763"/>
            <a:ext cx="3492500" cy="3440375"/>
          </a:xfrm>
          <a:prstGeom prst="rect">
            <a:avLst/>
          </a:prstGeom>
        </p:spPr>
        <p:txBody>
          <a:bodyPr/>
          <a:lstStyle>
            <a:lvl1pPr marL="0" indent="0">
              <a:buNone/>
              <a:defRPr/>
            </a:lvl1pPr>
          </a:lstStyle>
          <a:p>
            <a:r>
              <a:rPr lang="en-US"/>
              <a:t>Click icon to add picture</a:t>
            </a:r>
            <a:endParaRPr lang="en-GB" dirty="0"/>
          </a:p>
        </p:txBody>
      </p:sp>
      <p:sp>
        <p:nvSpPr>
          <p:cNvPr id="10" name="Picture Placeholder 3"/>
          <p:cNvSpPr>
            <a:spLocks noGrp="1"/>
          </p:cNvSpPr>
          <p:nvPr>
            <p:ph type="pic" sz="quarter" idx="14"/>
          </p:nvPr>
        </p:nvSpPr>
        <p:spPr>
          <a:xfrm>
            <a:off x="3498210" y="-4763"/>
            <a:ext cx="5201290" cy="6862763"/>
          </a:xfrm>
          <a:prstGeom prst="rect">
            <a:avLst/>
          </a:prstGeom>
        </p:spPr>
        <p:txBody>
          <a:bodyPr/>
          <a:lstStyle>
            <a:lvl1pPr marL="0" indent="0">
              <a:buNone/>
              <a:defRPr/>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05D7DEA3-D22A-43E7-8221-895184DFE257}" type="datetime3">
              <a:rPr lang="en-US" smtClean="0"/>
              <a:t>29 April 2025</a:t>
            </a:fld>
            <a:endParaRPr lang="en-GB" dirty="0"/>
          </a:p>
        </p:txBody>
      </p:sp>
      <p:sp>
        <p:nvSpPr>
          <p:cNvPr id="21" name="Text Placeholder 14"/>
          <p:cNvSpPr>
            <a:spLocks noGrp="1"/>
          </p:cNvSpPr>
          <p:nvPr>
            <p:ph type="body" sz="quarter" idx="11" hasCustomPrompt="1"/>
          </p:nvPr>
        </p:nvSpPr>
        <p:spPr>
          <a:xfrm rot="16200000">
            <a:off x="-1011554" y="2533594"/>
            <a:ext cx="5655875" cy="1975029"/>
          </a:xfrm>
          <a:prstGeom prst="rect">
            <a:avLst/>
          </a:prstGeom>
        </p:spPr>
        <p:txBody>
          <a:bodyPr lIns="0" tIns="72000" rIns="0"/>
          <a:lstStyle>
            <a:lvl1pPr marL="0" indent="0" algn="l">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Subtitle Here</a:t>
            </a:r>
            <a:endParaRPr lang="en-GB" dirty="0"/>
          </a:p>
        </p:txBody>
      </p:sp>
      <p:sp>
        <p:nvSpPr>
          <p:cNvPr id="23" name="Text Placeholder 22"/>
          <p:cNvSpPr>
            <a:spLocks noGrp="1"/>
          </p:cNvSpPr>
          <p:nvPr>
            <p:ph type="body" sz="quarter" idx="12" hasCustomPrompt="1"/>
          </p:nvPr>
        </p:nvSpPr>
        <p:spPr>
          <a:xfrm>
            <a:off x="7137480" y="3435612"/>
            <a:ext cx="5054520" cy="2256734"/>
          </a:xfrm>
          <a:prstGeom prst="rect">
            <a:avLst/>
          </a:prstGeom>
          <a:solidFill>
            <a:schemeClr val="bg1"/>
          </a:solidFill>
        </p:spPr>
        <p:txBody>
          <a:bodyPr lIns="324000" tIns="288000" rIns="216000" bIns="0"/>
          <a:lstStyle>
            <a:lvl1pPr marL="285750" marR="0" indent="-28575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Char char="n"/>
              <a:tabLst/>
              <a:defRPr sz="1400" baseline="0">
                <a:solidFill>
                  <a:srgbClr val="333333"/>
                </a:solidFill>
                <a:latin typeface="Arial" panose="020B0604020202020204" pitchFamily="34" charset="0"/>
                <a:cs typeface="Arial" panose="020B0604020202020204" pitchFamily="34" charset="0"/>
              </a:defRPr>
            </a:lvl1pPr>
          </a:lstStyle>
          <a:p>
            <a:pPr lvl="0"/>
            <a:r>
              <a:rPr lang="en-GB" sz="1400" b="0" i="0" kern="1200" dirty="0">
                <a:solidFill>
                  <a:srgbClr val="333333"/>
                </a:solidFill>
                <a:effectLst/>
                <a:latin typeface="Arial" panose="020B0604020202020204" pitchFamily="34" charset="0"/>
                <a:ea typeface="+mn-ea"/>
                <a:cs typeface="Arial" panose="020B0604020202020204" pitchFamily="34" charset="0"/>
              </a:rPr>
              <a:t>Lorem ipsum dolor sit amet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iaculis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 Nullam tincidunt congue suscipit lorem ipsum vel.</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Phasellus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elementum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varius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erat</a:t>
            </a:r>
            <a:r>
              <a:rPr lang="en-GB" sz="1400" b="0" i="0" kern="1200" dirty="0">
                <a:solidFill>
                  <a:srgbClr val="333333"/>
                </a:solidFill>
                <a:effectLst/>
                <a:latin typeface="Arial" panose="020B0604020202020204" pitchFamily="34" charset="0"/>
                <a:ea typeface="+mn-ea"/>
                <a:cs typeface="Arial" panose="020B0604020202020204" pitchFamily="34" charset="0"/>
              </a:rPr>
              <a:t>, vitae dictum ex suscipit </a:t>
            </a:r>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congue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sub ipsum </a:t>
            </a:r>
            <a:r>
              <a:rPr lang="en-GB" sz="1400" b="0" i="0" kern="1200" dirty="0" err="1">
                <a:solidFill>
                  <a:srgbClr val="333333"/>
                </a:solidFill>
                <a:effectLst/>
                <a:latin typeface="Arial" panose="020B0604020202020204" pitchFamily="34" charset="0"/>
                <a:ea typeface="+mn-ea"/>
                <a:cs typeface="Arial" panose="020B0604020202020204" pitchFamily="34" charset="0"/>
              </a:rPr>
              <a:t>nullam</a:t>
            </a:r>
            <a:r>
              <a:rPr lang="en-GB" sz="1400" b="0" i="0" kern="1200" dirty="0">
                <a:solidFill>
                  <a:srgbClr val="333333"/>
                </a:solidFill>
                <a:effectLst/>
                <a:latin typeface="Arial" panose="020B0604020202020204" pitchFamily="34" charset="0"/>
                <a:ea typeface="+mn-ea"/>
                <a:cs typeface="Arial" panose="020B0604020202020204" pitchFamily="34" charset="0"/>
              </a:rPr>
              <a:t>.</a:t>
            </a:r>
          </a:p>
          <a:p>
            <a:pPr lvl="0"/>
            <a:endParaRPr lang="en-GB" sz="1400" b="0" i="0" kern="1200" dirty="0">
              <a:solidFill>
                <a:srgbClr val="333333"/>
              </a:solidFill>
              <a:effectLst/>
              <a:latin typeface="Arial" panose="020B0604020202020204" pitchFamily="34" charset="0"/>
              <a:ea typeface="+mn-ea"/>
              <a:cs typeface="Arial" panose="020B0604020202020204"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8515" y="5593493"/>
            <a:ext cx="2599078" cy="1264507"/>
          </a:xfrm>
          <a:prstGeom prst="rect">
            <a:avLst/>
          </a:prstGeom>
        </p:spPr>
      </p:pic>
      <p:sp>
        <p:nvSpPr>
          <p:cNvPr id="26"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11176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 + Answer Slide v1">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6829425" y="2840038"/>
            <a:ext cx="3582988" cy="2320925"/>
          </a:xfrm>
          <a:prstGeom prst="rect">
            <a:avLst/>
          </a:prstGeom>
        </p:spPr>
        <p:txBody>
          <a:bodyPr/>
          <a:lstStyle/>
          <a:p>
            <a:r>
              <a:rPr lang="en-US"/>
              <a:t>Click icon to add picture</a:t>
            </a:r>
            <a:endParaRPr lang="en-GB"/>
          </a:p>
        </p:txBody>
      </p:sp>
      <p:sp>
        <p:nvSpPr>
          <p:cNvPr id="3" name="Date Placeholder 2"/>
          <p:cNvSpPr>
            <a:spLocks noGrp="1"/>
          </p:cNvSpPr>
          <p:nvPr>
            <p:ph type="dt" sz="half" idx="10"/>
          </p:nvPr>
        </p:nvSpPr>
        <p:spPr/>
        <p:txBody>
          <a:bodyPr/>
          <a:lstStyle/>
          <a:p>
            <a:fld id="{672A58D2-F953-46D7-A3A6-8A81C143B155}" type="datetime3">
              <a:rPr lang="en-US" smtClean="0"/>
              <a:t>29 April 2025</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2" name="Text Placeholder 22"/>
          <p:cNvSpPr>
            <a:spLocks noGrp="1"/>
          </p:cNvSpPr>
          <p:nvPr>
            <p:ph type="body" sz="quarter" idx="12" hasCustomPrompt="1"/>
          </p:nvPr>
        </p:nvSpPr>
        <p:spPr>
          <a:xfrm>
            <a:off x="1793789" y="3144822"/>
            <a:ext cx="4714583" cy="2015428"/>
          </a:xfrm>
          <a:prstGeom prst="rect">
            <a:avLst/>
          </a:prstGeom>
        </p:spPr>
        <p:txBody>
          <a:bodyPr/>
          <a:lstStyle>
            <a:lvl1pPr marL="342900" marR="0" indent="-342900" algn="l" defTabSz="914400" rtl="0" eaLnBrk="1" fontAlgn="auto" latinLnBrk="0" hangingPunct="1">
              <a:lnSpc>
                <a:spcPct val="150000"/>
              </a:lnSpc>
              <a:spcBef>
                <a:spcPts val="0"/>
              </a:spcBef>
              <a:spcAft>
                <a:spcPts val="0"/>
              </a:spcAft>
              <a:buClr>
                <a:srgbClr val="FFBF0B"/>
              </a:buClr>
              <a:buSzTx/>
              <a:buFont typeface="+mj-lt"/>
              <a:buAutoNum type="alphaUcPeriod"/>
              <a:tabLst/>
              <a:defRPr sz="1400" b="0" baseline="0">
                <a:solidFill>
                  <a:srgbClr val="333333"/>
                </a:solidFill>
                <a:latin typeface="Arial" panose="020B0604020202020204" pitchFamily="34" charset="0"/>
                <a:cs typeface="Arial" panose="020B0604020202020204" pitchFamily="34" charset="0"/>
              </a:defRPr>
            </a:lvl1pPr>
          </a:lstStyle>
          <a:p>
            <a:pPr lvl="0"/>
            <a:r>
              <a:rPr lang="en-GB" sz="1400" b="0" i="0" kern="1200" dirty="0">
                <a:solidFill>
                  <a:srgbClr val="333333"/>
                </a:solidFill>
                <a:effectLst/>
                <a:latin typeface="Arial" panose="020B0604020202020204" pitchFamily="34" charset="0"/>
                <a:ea typeface="+mn-ea"/>
                <a:cs typeface="Arial" panose="020B0604020202020204" pitchFamily="34" charset="0"/>
              </a:rPr>
              <a:t>Lorem ipsum dolor sit amet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iaculis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 Nullam tincidunt congue suscipit lorem ipsum vel.</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Phasellus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elementum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varius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erat</a:t>
            </a:r>
            <a:r>
              <a:rPr lang="en-GB" sz="1400" b="0" i="0" kern="1200" dirty="0">
                <a:solidFill>
                  <a:srgbClr val="333333"/>
                </a:solidFill>
                <a:effectLst/>
                <a:latin typeface="Arial" panose="020B0604020202020204" pitchFamily="34" charset="0"/>
                <a:ea typeface="+mn-ea"/>
                <a:cs typeface="Arial" panose="020B0604020202020204" pitchFamily="34" charset="0"/>
              </a:rPr>
              <a:t>, vitae dictum ex suscipit </a:t>
            </a:r>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congue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sub ipsum </a:t>
            </a:r>
            <a:r>
              <a:rPr lang="en-GB" sz="1400" b="0" i="0" kern="1200" dirty="0" err="1">
                <a:solidFill>
                  <a:srgbClr val="333333"/>
                </a:solidFill>
                <a:effectLst/>
                <a:latin typeface="Arial" panose="020B0604020202020204" pitchFamily="34" charset="0"/>
                <a:ea typeface="+mn-ea"/>
                <a:cs typeface="Arial" panose="020B0604020202020204" pitchFamily="34" charset="0"/>
              </a:rPr>
              <a:t>nullam</a:t>
            </a:r>
            <a:r>
              <a:rPr lang="en-GB" sz="1400" b="0" i="0" kern="1200" dirty="0">
                <a:solidFill>
                  <a:srgbClr val="333333"/>
                </a:solidFill>
                <a:effectLst/>
                <a:latin typeface="Arial" panose="020B0604020202020204" pitchFamily="34" charset="0"/>
                <a:ea typeface="+mn-ea"/>
                <a:cs typeface="Arial" panose="020B0604020202020204" pitchFamily="34" charset="0"/>
              </a:rPr>
              <a:t>.</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Sutincidunt</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sub dolor sit amet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a:t>
            </a:r>
          </a:p>
          <a:p>
            <a:pPr lvl="0"/>
            <a:endParaRPr lang="en-GB" dirty="0"/>
          </a:p>
        </p:txBody>
      </p:sp>
      <p:sp>
        <p:nvSpPr>
          <p:cNvPr id="15" name="Text Placeholder 14"/>
          <p:cNvSpPr>
            <a:spLocks noGrp="1"/>
          </p:cNvSpPr>
          <p:nvPr>
            <p:ph type="body" sz="quarter" idx="13" hasCustomPrompt="1"/>
          </p:nvPr>
        </p:nvSpPr>
        <p:spPr>
          <a:xfrm>
            <a:off x="1793789" y="2840704"/>
            <a:ext cx="4714583" cy="287642"/>
          </a:xfrm>
          <a:prstGeom prst="rect">
            <a:avLst/>
          </a:prstGeom>
        </p:spPr>
        <p:txBody>
          <a:bodyPr/>
          <a:lstStyle>
            <a:lvl1pPr marL="0" indent="0">
              <a:buNone/>
              <a:defRPr sz="1600" b="1" baseline="0">
                <a:solidFill>
                  <a:srgbClr val="333333"/>
                </a:solidFill>
                <a:latin typeface="Arial" panose="020B0604020202020204" pitchFamily="34" charset="0"/>
                <a:cs typeface="Arial" panose="020B0604020202020204" pitchFamily="34" charset="0"/>
              </a:defRPr>
            </a:lvl1pPr>
          </a:lstStyle>
          <a:p>
            <a:pPr lvl="0"/>
            <a:r>
              <a:rPr lang="en-GB" sz="1600" dirty="0"/>
              <a:t>Your question here?</a:t>
            </a:r>
            <a:endParaRPr lang="en-GB" dirty="0"/>
          </a:p>
        </p:txBody>
      </p:sp>
      <p:sp>
        <p:nvSpPr>
          <p:cNvPr id="16" name="Text Placeholder 14"/>
          <p:cNvSpPr>
            <a:spLocks noGrp="1"/>
          </p:cNvSpPr>
          <p:nvPr>
            <p:ph type="body" sz="quarter" idx="11" hasCustomPrompt="1"/>
          </p:nvPr>
        </p:nvSpPr>
        <p:spPr>
          <a:xfrm>
            <a:off x="932491" y="1275891"/>
            <a:ext cx="10327018" cy="730996"/>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Subtitle slide</a:t>
            </a:r>
            <a:endParaRPr lang="en-GB" dirty="0"/>
          </a:p>
        </p:txBody>
      </p:sp>
      <p:sp>
        <p:nvSpPr>
          <p:cNvPr id="13"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163163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 Answer Slide v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46A9FE-BE5F-4989-A739-1D830C067702}" type="datetime3">
              <a:rPr lang="en-US" smtClean="0"/>
              <a:t>29 April 2025</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1" name="Text Placeholder 22"/>
          <p:cNvSpPr>
            <a:spLocks noGrp="1"/>
          </p:cNvSpPr>
          <p:nvPr>
            <p:ph type="body" sz="quarter" idx="12" hasCustomPrompt="1"/>
          </p:nvPr>
        </p:nvSpPr>
        <p:spPr>
          <a:xfrm>
            <a:off x="1793789" y="3144822"/>
            <a:ext cx="4714583" cy="2015428"/>
          </a:xfrm>
          <a:prstGeom prst="rect">
            <a:avLst/>
          </a:prstGeom>
        </p:spPr>
        <p:txBody>
          <a:bodyPr/>
          <a:lstStyle>
            <a:lvl1pPr marL="342900" marR="0" indent="-342900" algn="l" defTabSz="914400" rtl="0" eaLnBrk="1" fontAlgn="auto" latinLnBrk="0" hangingPunct="1">
              <a:lnSpc>
                <a:spcPct val="150000"/>
              </a:lnSpc>
              <a:spcBef>
                <a:spcPts val="0"/>
              </a:spcBef>
              <a:spcAft>
                <a:spcPts val="0"/>
              </a:spcAft>
              <a:buClr>
                <a:srgbClr val="FFBF0B"/>
              </a:buClr>
              <a:buSzTx/>
              <a:buFont typeface="+mj-lt"/>
              <a:buAutoNum type="alphaUcPeriod"/>
              <a:tabLst/>
              <a:defRPr sz="1400" b="0" baseline="0">
                <a:solidFill>
                  <a:srgbClr val="333333"/>
                </a:solidFill>
                <a:latin typeface="Arial" panose="020B0604020202020204" pitchFamily="34" charset="0"/>
                <a:cs typeface="Arial" panose="020B0604020202020204" pitchFamily="34" charset="0"/>
              </a:defRPr>
            </a:lvl1pPr>
          </a:lstStyle>
          <a:p>
            <a:pPr lvl="0"/>
            <a:r>
              <a:rPr lang="en-GB" sz="1400" b="0" i="0" kern="1200" dirty="0">
                <a:solidFill>
                  <a:srgbClr val="333333"/>
                </a:solidFill>
                <a:effectLst/>
                <a:latin typeface="Arial" panose="020B0604020202020204" pitchFamily="34" charset="0"/>
                <a:ea typeface="+mn-ea"/>
                <a:cs typeface="Arial" panose="020B0604020202020204" pitchFamily="34" charset="0"/>
              </a:rPr>
              <a:t>Lorem ipsum dolor sit amet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iaculis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 Nullam tincidunt congue suscipit lorem ipsum vel.</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Phasellus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elementum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varius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erat</a:t>
            </a:r>
            <a:r>
              <a:rPr lang="en-GB" sz="1400" b="0" i="0" kern="1200" dirty="0">
                <a:solidFill>
                  <a:srgbClr val="333333"/>
                </a:solidFill>
                <a:effectLst/>
                <a:latin typeface="Arial" panose="020B0604020202020204" pitchFamily="34" charset="0"/>
                <a:ea typeface="+mn-ea"/>
                <a:cs typeface="Arial" panose="020B0604020202020204" pitchFamily="34" charset="0"/>
              </a:rPr>
              <a:t>, vitae dictum ex suscipit </a:t>
            </a:r>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congue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sub ipsum </a:t>
            </a:r>
            <a:r>
              <a:rPr lang="en-GB" sz="1400" b="0" i="0" kern="1200" dirty="0" err="1">
                <a:solidFill>
                  <a:srgbClr val="333333"/>
                </a:solidFill>
                <a:effectLst/>
                <a:latin typeface="Arial" panose="020B0604020202020204" pitchFamily="34" charset="0"/>
                <a:ea typeface="+mn-ea"/>
                <a:cs typeface="Arial" panose="020B0604020202020204" pitchFamily="34" charset="0"/>
              </a:rPr>
              <a:t>nullam</a:t>
            </a:r>
            <a:r>
              <a:rPr lang="en-GB" sz="1400" b="0" i="0" kern="1200" dirty="0">
                <a:solidFill>
                  <a:srgbClr val="333333"/>
                </a:solidFill>
                <a:effectLst/>
                <a:latin typeface="Arial" panose="020B0604020202020204" pitchFamily="34" charset="0"/>
                <a:ea typeface="+mn-ea"/>
                <a:cs typeface="Arial" panose="020B0604020202020204" pitchFamily="34" charset="0"/>
              </a:rPr>
              <a:t>.</a:t>
            </a:r>
          </a:p>
          <a:p>
            <a:pPr lvl="0"/>
            <a:r>
              <a:rPr lang="en-GB" sz="1400" b="0" i="0" kern="1200" dirty="0" err="1">
                <a:solidFill>
                  <a:srgbClr val="333333"/>
                </a:solidFill>
                <a:effectLst/>
                <a:latin typeface="Arial" panose="020B0604020202020204" pitchFamily="34" charset="0"/>
                <a:ea typeface="+mn-ea"/>
                <a:cs typeface="Arial" panose="020B0604020202020204" pitchFamily="34" charset="0"/>
              </a:rPr>
              <a:t>Sutincidunt</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sub dolor sit amet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a:t>
            </a:r>
            <a:endParaRPr lang="en-GB" dirty="0"/>
          </a:p>
        </p:txBody>
      </p:sp>
      <p:sp>
        <p:nvSpPr>
          <p:cNvPr id="12" name="Text Placeholder 14"/>
          <p:cNvSpPr>
            <a:spLocks noGrp="1"/>
          </p:cNvSpPr>
          <p:nvPr>
            <p:ph type="body" sz="quarter" idx="13" hasCustomPrompt="1"/>
          </p:nvPr>
        </p:nvSpPr>
        <p:spPr>
          <a:xfrm>
            <a:off x="1793789" y="2840704"/>
            <a:ext cx="4714583" cy="287642"/>
          </a:xfrm>
          <a:prstGeom prst="rect">
            <a:avLst/>
          </a:prstGeom>
        </p:spPr>
        <p:txBody>
          <a:bodyPr/>
          <a:lstStyle>
            <a:lvl1pPr marL="0" indent="0">
              <a:buNone/>
              <a:defRPr sz="1600" b="1" baseline="0">
                <a:solidFill>
                  <a:srgbClr val="333333"/>
                </a:solidFill>
                <a:latin typeface="Arial" panose="020B0604020202020204" pitchFamily="34" charset="0"/>
                <a:cs typeface="Arial" panose="020B0604020202020204" pitchFamily="34" charset="0"/>
              </a:defRPr>
            </a:lvl1pPr>
          </a:lstStyle>
          <a:p>
            <a:pPr lvl="0"/>
            <a:r>
              <a:rPr lang="en-GB" sz="1600" dirty="0"/>
              <a:t>Your question here?</a:t>
            </a:r>
            <a:endParaRPr lang="en-GB" dirty="0"/>
          </a:p>
        </p:txBody>
      </p:sp>
      <p:sp>
        <p:nvSpPr>
          <p:cNvPr id="8" name="Picture Placeholder 4"/>
          <p:cNvSpPr>
            <a:spLocks noGrp="1"/>
          </p:cNvSpPr>
          <p:nvPr>
            <p:ph type="pic" sz="quarter" idx="14"/>
          </p:nvPr>
        </p:nvSpPr>
        <p:spPr>
          <a:xfrm>
            <a:off x="6829425" y="2840038"/>
            <a:ext cx="3582988" cy="2320925"/>
          </a:xfrm>
          <a:prstGeom prst="rect">
            <a:avLst/>
          </a:prstGeom>
        </p:spPr>
        <p:txBody>
          <a:bodyPr/>
          <a:lstStyle/>
          <a:p>
            <a:r>
              <a:rPr lang="en-US"/>
              <a:t>Click icon to add picture</a:t>
            </a:r>
            <a:endParaRPr lang="en-GB"/>
          </a:p>
        </p:txBody>
      </p:sp>
      <p:sp>
        <p:nvSpPr>
          <p:cNvPr id="9" name="Text Placeholder 14"/>
          <p:cNvSpPr>
            <a:spLocks noGrp="1"/>
          </p:cNvSpPr>
          <p:nvPr>
            <p:ph type="body" sz="quarter" idx="11" hasCustomPrompt="1"/>
          </p:nvPr>
        </p:nvSpPr>
        <p:spPr>
          <a:xfrm>
            <a:off x="932491" y="1275891"/>
            <a:ext cx="10327018" cy="730996"/>
          </a:xfrm>
          <a:prstGeom prst="rect">
            <a:avLst/>
          </a:prstGeom>
        </p:spPr>
        <p:txBody>
          <a:bodyPr/>
          <a:lstStyle>
            <a:lvl1pPr marL="0" indent="0" algn="ctr">
              <a:lnSpc>
                <a:spcPts val="7000"/>
              </a:lnSpc>
              <a:buNone/>
              <a:defRPr sz="8000" cap="all" spc="-500" baseline="0">
                <a:solidFill>
                  <a:srgbClr val="FFBF0B"/>
                </a:solidFill>
                <a:latin typeface="Arial Black" panose="020B0A04020102020204" pitchFamily="34" charset="0"/>
                <a:cs typeface="Arial" panose="020B0604020202020204" pitchFamily="34" charset="0"/>
              </a:defRPr>
            </a:lvl1pPr>
          </a:lstStyle>
          <a:p>
            <a:pPr lvl="0"/>
            <a:r>
              <a:rPr lang="en-US" dirty="0"/>
              <a:t>Subtitle slide</a:t>
            </a:r>
            <a:endParaRPr lang="en-GB" dirty="0"/>
          </a:p>
        </p:txBody>
      </p:sp>
      <p:sp>
        <p:nvSpPr>
          <p:cNvPr id="15"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3696996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v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6A5779-001D-4972-8B14-88241E84D2B0}" type="datetime3">
              <a:rPr lang="en-US" smtClean="0"/>
              <a:t>29 April 2025</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8" name="Text Placeholder 8"/>
          <p:cNvSpPr>
            <a:spLocks noGrp="1"/>
          </p:cNvSpPr>
          <p:nvPr>
            <p:ph type="body" sz="quarter" idx="11" hasCustomPrompt="1"/>
          </p:nvPr>
        </p:nvSpPr>
        <p:spPr>
          <a:xfrm>
            <a:off x="838200" y="2629285"/>
            <a:ext cx="8197249" cy="2964207"/>
          </a:xfrm>
          <a:prstGeom prst="rect">
            <a:avLst/>
          </a:prstGeom>
        </p:spPr>
        <p:txBody>
          <a:bodyPr tIns="0" bIns="0" numCol="2" spcCol="360000"/>
          <a:lstStyle>
            <a:lvl1pPr marL="0" marR="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sz="1400">
                <a:solidFill>
                  <a:srgbClr val="33333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r>
              <a:rPr lang="en-GB" sz="1400" b="0" i="0" kern="1200" dirty="0">
                <a:solidFill>
                  <a:srgbClr val="333333"/>
                </a:solidFill>
                <a:effectLst/>
                <a:latin typeface="Arial" panose="020B0604020202020204" pitchFamily="34" charset="0"/>
                <a:ea typeface="+mn-ea"/>
                <a:cs typeface="Arial" panose="020B0604020202020204" pitchFamily="34" charset="0"/>
              </a:rPr>
              <a:t>Lorem ipsum dolor sit amet, consectetur adipiscing elit. </a:t>
            </a:r>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iaculis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 Nullam tincidunt congue suscipit. Nunc pharetra ex </a:t>
            </a:r>
            <a:r>
              <a:rPr lang="en-GB" sz="1400" b="0" i="0" kern="1200" dirty="0" err="1">
                <a:solidFill>
                  <a:srgbClr val="333333"/>
                </a:solidFill>
                <a:effectLst/>
                <a:latin typeface="Arial" panose="020B0604020202020204" pitchFamily="34" charset="0"/>
                <a:ea typeface="+mn-ea"/>
                <a:cs typeface="Arial" panose="020B0604020202020204" pitchFamily="34" charset="0"/>
              </a:rPr>
              <a:t>quis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tortor</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sodales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imperdiet</a:t>
            </a:r>
            <a:r>
              <a:rPr lang="en-GB" sz="1400" b="0" i="0" kern="1200" dirty="0">
                <a:solidFill>
                  <a:srgbClr val="333333"/>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endParaRPr lang="en-GB" sz="1400" b="0" i="0" kern="1200" dirty="0">
              <a:solidFill>
                <a:srgbClr val="333333"/>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r>
              <a:rPr lang="en-GB" sz="1400" b="0" i="0" kern="1200" dirty="0">
                <a:solidFill>
                  <a:srgbClr val="333333"/>
                </a:solidFill>
                <a:effectLst/>
                <a:latin typeface="Arial" panose="020B0604020202020204" pitchFamily="34" charset="0"/>
                <a:ea typeface="+mn-ea"/>
                <a:cs typeface="Arial" panose="020B0604020202020204" pitchFamily="34" charset="0"/>
              </a:rPr>
              <a:t>Donec nulla risus, porta eu gravida vestibulum, </a:t>
            </a:r>
            <a:r>
              <a:rPr lang="en-GB" sz="1400" b="0" i="0" kern="1200" dirty="0" err="1">
                <a:solidFill>
                  <a:srgbClr val="333333"/>
                </a:solidFill>
                <a:effectLst/>
                <a:latin typeface="Arial" panose="020B0604020202020204" pitchFamily="34" charset="0"/>
                <a:ea typeface="+mn-ea"/>
                <a:cs typeface="Arial" panose="020B0604020202020204" pitchFamily="34" charset="0"/>
              </a:rPr>
              <a:t>sagittis</a:t>
            </a:r>
            <a:r>
              <a:rPr lang="en-GB" sz="1400" b="0" i="0" kern="1200" dirty="0">
                <a:solidFill>
                  <a:srgbClr val="333333"/>
                </a:solidFill>
                <a:effectLst/>
                <a:latin typeface="Arial" panose="020B0604020202020204" pitchFamily="34" charset="0"/>
                <a:ea typeface="+mn-ea"/>
                <a:cs typeface="Arial" panose="020B0604020202020204" pitchFamily="34" charset="0"/>
              </a:rPr>
              <a:t> sit amet magna. </a:t>
            </a:r>
            <a:r>
              <a:rPr lang="en-GB" sz="1400" b="0" i="0" kern="1200" dirty="0" err="1">
                <a:solidFill>
                  <a:srgbClr val="333333"/>
                </a:solidFill>
                <a:effectLst/>
                <a:latin typeface="Arial" panose="020B0604020202020204" pitchFamily="34" charset="0"/>
                <a:ea typeface="+mn-ea"/>
                <a:cs typeface="Arial" panose="020B0604020202020204" pitchFamily="34" charset="0"/>
              </a:rPr>
              <a:t>Phasellus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elementum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varius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erat</a:t>
            </a:r>
            <a:r>
              <a:rPr lang="en-GB" sz="1400" b="0" i="0" kern="1200" dirty="0">
                <a:solidFill>
                  <a:srgbClr val="333333"/>
                </a:solidFill>
                <a:effectLst/>
                <a:latin typeface="Arial" panose="020B0604020202020204" pitchFamily="34" charset="0"/>
                <a:ea typeface="+mn-ea"/>
                <a:cs typeface="Arial" panose="020B0604020202020204" pitchFamily="34" charset="0"/>
              </a:rPr>
              <a:t>, vitae dictum ex suscipit sed.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Pellentesque</a:t>
            </a:r>
            <a:r>
              <a:rPr lang="en-GB" sz="1400" b="0" i="0" kern="1200" dirty="0">
                <a:solidFill>
                  <a:srgbClr val="333333"/>
                </a:solidFill>
                <a:effectLst/>
                <a:latin typeface="Arial" panose="020B0604020202020204" pitchFamily="34" charset="0"/>
                <a:ea typeface="+mn-ea"/>
                <a:cs typeface="Arial" panose="020B0604020202020204" pitchFamily="34" charset="0"/>
              </a:rPr>
              <a:t> habitant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tristique</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senectus</a:t>
            </a:r>
            <a:r>
              <a:rPr lang="en-GB" sz="1400" b="0" i="0" kern="1200" dirty="0">
                <a:solidFill>
                  <a:srgbClr val="333333"/>
                </a:solidFill>
                <a:effectLst/>
                <a:latin typeface="Arial" panose="020B0604020202020204" pitchFamily="34" charset="0"/>
                <a:ea typeface="+mn-ea"/>
                <a:cs typeface="Arial" panose="020B0604020202020204" pitchFamily="34" charset="0"/>
              </a:rPr>
              <a:t>. Lorem ipsum dolor sit amet, consectetur adipiscing elit. </a:t>
            </a:r>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iaculis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 Nullam tincidunt congue suscipit. Nunc pharetra ex </a:t>
            </a:r>
            <a:r>
              <a:rPr lang="en-GB" sz="1400" b="0" i="0" kern="1200" dirty="0" err="1">
                <a:solidFill>
                  <a:srgbClr val="333333"/>
                </a:solidFill>
                <a:effectLst/>
                <a:latin typeface="Arial" panose="020B0604020202020204" pitchFamily="34" charset="0"/>
                <a:ea typeface="+mn-ea"/>
                <a:cs typeface="Arial" panose="020B0604020202020204" pitchFamily="34" charset="0"/>
              </a:rPr>
              <a:t>quis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tortor</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sodales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imperdiet</a:t>
            </a:r>
            <a:r>
              <a:rPr lang="en-GB" sz="1400" b="0" i="0" kern="1200" dirty="0">
                <a:solidFill>
                  <a:srgbClr val="333333"/>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endParaRPr lang="en-GB" sz="1400" b="0" i="0" kern="1200" dirty="0">
              <a:solidFill>
                <a:srgbClr val="333333"/>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r>
              <a:rPr lang="en-GB" sz="1400" b="0" i="0" kern="1200" dirty="0" err="1">
                <a:solidFill>
                  <a:srgbClr val="333333"/>
                </a:solidFill>
                <a:effectLst/>
                <a:latin typeface="Arial" panose="020B0604020202020204" pitchFamily="34" charset="0"/>
                <a:ea typeface="+mn-ea"/>
                <a:cs typeface="Arial" panose="020B0604020202020204" pitchFamily="34" charset="0"/>
              </a:rPr>
              <a:t>Phasellus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elementum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varius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erat</a:t>
            </a:r>
            <a:r>
              <a:rPr lang="en-GB" sz="1400" b="0" i="0" kern="1200" dirty="0">
                <a:solidFill>
                  <a:srgbClr val="333333"/>
                </a:solidFill>
                <a:effectLst/>
                <a:latin typeface="Arial" panose="020B0604020202020204" pitchFamily="34" charset="0"/>
                <a:ea typeface="+mn-ea"/>
                <a:cs typeface="Arial" panose="020B0604020202020204" pitchFamily="34" charset="0"/>
              </a:rPr>
              <a:t>, vitae dictum ex suscipit sed.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Pellentesque</a:t>
            </a:r>
            <a:r>
              <a:rPr lang="en-GB" sz="1400" b="0" i="0" kern="1200" dirty="0">
                <a:solidFill>
                  <a:srgbClr val="333333"/>
                </a:solidFill>
                <a:effectLst/>
                <a:latin typeface="Arial" panose="020B0604020202020204" pitchFamily="34" charset="0"/>
                <a:ea typeface="+mn-ea"/>
                <a:cs typeface="Arial" panose="020B0604020202020204" pitchFamily="34" charset="0"/>
              </a:rPr>
              <a:t> habitant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tristique</a:t>
            </a:r>
            <a:r>
              <a:rPr lang="en-GB" sz="1400" b="0" i="0" kern="1200" baseline="0" dirty="0">
                <a:solidFill>
                  <a:srgbClr val="333333"/>
                </a:solidFill>
                <a:effectLst/>
                <a:latin typeface="Arial" panose="020B0604020202020204" pitchFamily="34" charset="0"/>
                <a:ea typeface="+mn-ea"/>
                <a:cs typeface="Arial" panose="020B0604020202020204" pitchFamily="34" charset="0"/>
              </a:rPr>
              <a:t> ex subscript sed.</a:t>
            </a:r>
            <a:endParaRPr lang="en-GB" sz="1400" b="0" i="0" kern="1200" dirty="0">
              <a:solidFill>
                <a:srgbClr val="333333"/>
              </a:solidFill>
              <a:effectLst/>
              <a:latin typeface="Arial" panose="020B0604020202020204" pitchFamily="34" charset="0"/>
              <a:ea typeface="+mn-ea"/>
              <a:cs typeface="Arial" panose="020B0604020202020204" pitchFamily="34" charset="0"/>
            </a:endParaRPr>
          </a:p>
          <a:p>
            <a:pPr lvl="0"/>
            <a:endParaRPr lang="en-GB" dirty="0"/>
          </a:p>
        </p:txBody>
      </p:sp>
      <p:sp>
        <p:nvSpPr>
          <p:cNvPr id="9" name="Text Placeholder 14"/>
          <p:cNvSpPr>
            <a:spLocks noGrp="1"/>
          </p:cNvSpPr>
          <p:nvPr>
            <p:ph type="body" sz="quarter" idx="12" hasCustomPrompt="1"/>
          </p:nvPr>
        </p:nvSpPr>
        <p:spPr>
          <a:xfrm>
            <a:off x="838200" y="1295730"/>
            <a:ext cx="9526493" cy="730996"/>
          </a:xfrm>
          <a:prstGeom prst="rect">
            <a:avLst/>
          </a:prstGeom>
        </p:spPr>
        <p:txBody>
          <a:bodyPr/>
          <a:lstStyle>
            <a:lvl1pPr marL="0" indent="0" algn="l">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Subtitle slide</a:t>
            </a:r>
            <a:endParaRPr lang="en-GB" dirty="0"/>
          </a:p>
        </p:txBody>
      </p:sp>
      <p:sp>
        <p:nvSpPr>
          <p:cNvPr id="10"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416825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v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16C028-51D3-4FC8-853E-E1C49A36C7AF}" type="datetime3">
              <a:rPr lang="en-US" smtClean="0"/>
              <a:t>29 April 2025</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9" name="Text Placeholder 8"/>
          <p:cNvSpPr>
            <a:spLocks noGrp="1"/>
          </p:cNvSpPr>
          <p:nvPr>
            <p:ph type="body" sz="quarter" idx="11" hasCustomPrompt="1"/>
          </p:nvPr>
        </p:nvSpPr>
        <p:spPr>
          <a:xfrm>
            <a:off x="838200" y="2629285"/>
            <a:ext cx="8197249" cy="2964207"/>
          </a:xfrm>
          <a:prstGeom prst="rect">
            <a:avLst/>
          </a:prstGeom>
        </p:spPr>
        <p:txBody>
          <a:bodyPr tIns="0" bIns="0" numCol="2" spcCol="360000"/>
          <a:lstStyle>
            <a:lvl1pPr marL="0" marR="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sz="1400">
                <a:solidFill>
                  <a:srgbClr val="33333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r>
              <a:rPr lang="en-GB" sz="1400" b="0" i="0" kern="1200" dirty="0">
                <a:solidFill>
                  <a:srgbClr val="333333"/>
                </a:solidFill>
                <a:effectLst/>
                <a:latin typeface="Arial" panose="020B0604020202020204" pitchFamily="34" charset="0"/>
                <a:ea typeface="+mn-ea"/>
                <a:cs typeface="Arial" panose="020B0604020202020204" pitchFamily="34" charset="0"/>
              </a:rPr>
              <a:t>Lorem ipsum dolor sit amet, consectetur adipiscing elit. </a:t>
            </a:r>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iaculis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 Nullam tincidunt congue suscipit. Nunc pharetra ex </a:t>
            </a:r>
            <a:r>
              <a:rPr lang="en-GB" sz="1400" b="0" i="0" kern="1200" dirty="0" err="1">
                <a:solidFill>
                  <a:srgbClr val="333333"/>
                </a:solidFill>
                <a:effectLst/>
                <a:latin typeface="Arial" panose="020B0604020202020204" pitchFamily="34" charset="0"/>
                <a:ea typeface="+mn-ea"/>
                <a:cs typeface="Arial" panose="020B0604020202020204" pitchFamily="34" charset="0"/>
              </a:rPr>
              <a:t>quis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tortor</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sodales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imperdiet</a:t>
            </a:r>
            <a:r>
              <a:rPr lang="en-GB" sz="1400" b="0" i="0" kern="1200" dirty="0">
                <a:solidFill>
                  <a:srgbClr val="333333"/>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endParaRPr lang="en-GB" sz="1400" b="0" i="0" kern="1200" dirty="0">
              <a:solidFill>
                <a:srgbClr val="333333"/>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r>
              <a:rPr lang="en-GB" sz="1400" b="0" i="0" kern="1200" dirty="0">
                <a:solidFill>
                  <a:srgbClr val="333333"/>
                </a:solidFill>
                <a:effectLst/>
                <a:latin typeface="Arial" panose="020B0604020202020204" pitchFamily="34" charset="0"/>
                <a:ea typeface="+mn-ea"/>
                <a:cs typeface="Arial" panose="020B0604020202020204" pitchFamily="34" charset="0"/>
              </a:rPr>
              <a:t>Donec nulla risus, porta eu gravida vestibulum, </a:t>
            </a:r>
            <a:r>
              <a:rPr lang="en-GB" sz="1400" b="0" i="0" kern="1200" dirty="0" err="1">
                <a:solidFill>
                  <a:srgbClr val="333333"/>
                </a:solidFill>
                <a:effectLst/>
                <a:latin typeface="Arial" panose="020B0604020202020204" pitchFamily="34" charset="0"/>
                <a:ea typeface="+mn-ea"/>
                <a:cs typeface="Arial" panose="020B0604020202020204" pitchFamily="34" charset="0"/>
              </a:rPr>
              <a:t>sagittis</a:t>
            </a:r>
            <a:r>
              <a:rPr lang="en-GB" sz="1400" b="0" i="0" kern="1200" dirty="0">
                <a:solidFill>
                  <a:srgbClr val="333333"/>
                </a:solidFill>
                <a:effectLst/>
                <a:latin typeface="Arial" panose="020B0604020202020204" pitchFamily="34" charset="0"/>
                <a:ea typeface="+mn-ea"/>
                <a:cs typeface="Arial" panose="020B0604020202020204" pitchFamily="34" charset="0"/>
              </a:rPr>
              <a:t> sit amet magna. </a:t>
            </a:r>
            <a:r>
              <a:rPr lang="en-GB" sz="1400" b="0" i="0" kern="1200" dirty="0" err="1">
                <a:solidFill>
                  <a:srgbClr val="333333"/>
                </a:solidFill>
                <a:effectLst/>
                <a:latin typeface="Arial" panose="020B0604020202020204" pitchFamily="34" charset="0"/>
                <a:ea typeface="+mn-ea"/>
                <a:cs typeface="Arial" panose="020B0604020202020204" pitchFamily="34" charset="0"/>
              </a:rPr>
              <a:t>Phasellus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elementum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varius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erat</a:t>
            </a:r>
            <a:r>
              <a:rPr lang="en-GB" sz="1400" b="0" i="0" kern="1200" dirty="0">
                <a:solidFill>
                  <a:srgbClr val="333333"/>
                </a:solidFill>
                <a:effectLst/>
                <a:latin typeface="Arial" panose="020B0604020202020204" pitchFamily="34" charset="0"/>
                <a:ea typeface="+mn-ea"/>
                <a:cs typeface="Arial" panose="020B0604020202020204" pitchFamily="34" charset="0"/>
              </a:rPr>
              <a:t>, vitae dictum ex suscipit sed.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Pellentesque</a:t>
            </a:r>
            <a:r>
              <a:rPr lang="en-GB" sz="1400" b="0" i="0" kern="1200" dirty="0">
                <a:solidFill>
                  <a:srgbClr val="333333"/>
                </a:solidFill>
                <a:effectLst/>
                <a:latin typeface="Arial" panose="020B0604020202020204" pitchFamily="34" charset="0"/>
                <a:ea typeface="+mn-ea"/>
                <a:cs typeface="Arial" panose="020B0604020202020204" pitchFamily="34" charset="0"/>
              </a:rPr>
              <a:t> habitant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tristique</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senectus</a:t>
            </a:r>
            <a:r>
              <a:rPr lang="en-GB" sz="1400" b="0" i="0" kern="1200" dirty="0">
                <a:solidFill>
                  <a:srgbClr val="333333"/>
                </a:solidFill>
                <a:effectLst/>
                <a:latin typeface="Arial" panose="020B0604020202020204" pitchFamily="34" charset="0"/>
                <a:ea typeface="+mn-ea"/>
                <a:cs typeface="Arial" panose="020B0604020202020204" pitchFamily="34" charset="0"/>
              </a:rPr>
              <a:t>. Lorem ipsum dolor sit amet, consectetur adipiscing elit. </a:t>
            </a:r>
            <a:r>
              <a:rPr lang="en-GB" sz="1400" b="0" i="0" kern="1200" dirty="0" err="1">
                <a:solidFill>
                  <a:srgbClr val="333333"/>
                </a:solidFill>
                <a:effectLst/>
                <a:latin typeface="Arial" panose="020B0604020202020204" pitchFamily="34" charset="0"/>
                <a:ea typeface="+mn-ea"/>
                <a:cs typeface="Arial" panose="020B0604020202020204" pitchFamily="34" charset="0"/>
              </a:rPr>
              <a:t>Sed</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iaculis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sem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vel</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rhoncus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volutpat</a:t>
            </a:r>
            <a:r>
              <a:rPr lang="en-GB" sz="1400" b="0" i="0" kern="1200" dirty="0">
                <a:solidFill>
                  <a:srgbClr val="333333"/>
                </a:solidFill>
                <a:effectLst/>
                <a:latin typeface="Arial" panose="020B0604020202020204" pitchFamily="34" charset="0"/>
                <a:ea typeface="+mn-ea"/>
                <a:cs typeface="Arial" panose="020B0604020202020204" pitchFamily="34" charset="0"/>
              </a:rPr>
              <a:t>. Nullam tincidunt congue suscipit. Nunc pharetra ex </a:t>
            </a:r>
            <a:r>
              <a:rPr lang="en-GB" sz="1400" b="0" i="0" kern="1200" dirty="0" err="1">
                <a:solidFill>
                  <a:srgbClr val="333333"/>
                </a:solidFill>
                <a:effectLst/>
                <a:latin typeface="Arial" panose="020B0604020202020204" pitchFamily="34" charset="0"/>
                <a:ea typeface="+mn-ea"/>
                <a:cs typeface="Arial" panose="020B0604020202020204" pitchFamily="34" charset="0"/>
              </a:rPr>
              <a:t>quis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tortor</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sodales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imperdiet</a:t>
            </a:r>
            <a:r>
              <a:rPr lang="en-GB" sz="1400" b="0" i="0" kern="1200" dirty="0">
                <a:solidFill>
                  <a:srgbClr val="333333"/>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endParaRPr lang="en-GB" sz="1400" b="0" i="0" kern="1200" dirty="0">
              <a:solidFill>
                <a:srgbClr val="333333"/>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a:pPr>
            <a:r>
              <a:rPr lang="en-GB" sz="1400" b="0" i="0" kern="1200" dirty="0" err="1">
                <a:solidFill>
                  <a:srgbClr val="333333"/>
                </a:solidFill>
                <a:effectLst/>
                <a:latin typeface="Arial" panose="020B0604020202020204" pitchFamily="34" charset="0"/>
                <a:ea typeface="+mn-ea"/>
                <a:cs typeface="Arial" panose="020B0604020202020204" pitchFamily="34" charset="0"/>
              </a:rPr>
              <a:t>Phasellus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elementum</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varius</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erat</a:t>
            </a:r>
            <a:r>
              <a:rPr lang="en-GB" sz="1400" b="0" i="0" kern="1200" dirty="0">
                <a:solidFill>
                  <a:srgbClr val="333333"/>
                </a:solidFill>
                <a:effectLst/>
                <a:latin typeface="Arial" panose="020B0604020202020204" pitchFamily="34" charset="0"/>
                <a:ea typeface="+mn-ea"/>
                <a:cs typeface="Arial" panose="020B0604020202020204" pitchFamily="34" charset="0"/>
              </a:rPr>
              <a:t>, vitae dictum ex suscipit sed.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Pellentesque</a:t>
            </a:r>
            <a:r>
              <a:rPr lang="en-GB" sz="1400" b="0" i="0" kern="1200" dirty="0">
                <a:solidFill>
                  <a:srgbClr val="333333"/>
                </a:solidFill>
                <a:effectLst/>
                <a:latin typeface="Arial" panose="020B0604020202020204" pitchFamily="34" charset="0"/>
                <a:ea typeface="+mn-ea"/>
                <a:cs typeface="Arial" panose="020B0604020202020204" pitchFamily="34" charset="0"/>
              </a:rPr>
              <a:t> habitant </a:t>
            </a:r>
            <a:r>
              <a:rPr lang="en-GB" sz="1400" b="0" i="0" kern="1200" dirty="0" err="1">
                <a:solidFill>
                  <a:srgbClr val="333333"/>
                </a:solidFill>
                <a:effectLst/>
                <a:latin typeface="Arial" panose="020B0604020202020204" pitchFamily="34" charset="0"/>
                <a:ea typeface="+mn-ea"/>
                <a:cs typeface="Arial" panose="020B0604020202020204" pitchFamily="34" charset="0"/>
              </a:rPr>
              <a:t>morbi</a:t>
            </a:r>
            <a:r>
              <a:rPr lang="en-GB" sz="1400" b="0" i="0" kern="1200" dirty="0">
                <a:solidFill>
                  <a:srgbClr val="333333"/>
                </a:solidFill>
                <a:effectLst/>
                <a:latin typeface="Arial" panose="020B0604020202020204" pitchFamily="34" charset="0"/>
                <a:ea typeface="+mn-ea"/>
                <a:cs typeface="Arial" panose="020B0604020202020204" pitchFamily="34" charset="0"/>
              </a:rPr>
              <a:t> </a:t>
            </a:r>
            <a:r>
              <a:rPr lang="en-GB" sz="1400" b="0" i="0" kern="1200" dirty="0" err="1">
                <a:solidFill>
                  <a:srgbClr val="333333"/>
                </a:solidFill>
                <a:effectLst/>
                <a:latin typeface="Arial" panose="020B0604020202020204" pitchFamily="34" charset="0"/>
                <a:ea typeface="+mn-ea"/>
                <a:cs typeface="Arial" panose="020B0604020202020204" pitchFamily="34" charset="0"/>
              </a:rPr>
              <a:t>tristique</a:t>
            </a:r>
            <a:r>
              <a:rPr lang="en-GB" sz="1400" b="0" i="0" kern="1200" baseline="0" dirty="0">
                <a:solidFill>
                  <a:srgbClr val="333333"/>
                </a:solidFill>
                <a:effectLst/>
                <a:latin typeface="Arial" panose="020B0604020202020204" pitchFamily="34" charset="0"/>
                <a:ea typeface="+mn-ea"/>
                <a:cs typeface="Arial" panose="020B0604020202020204" pitchFamily="34" charset="0"/>
              </a:rPr>
              <a:t> ex subscript sed.</a:t>
            </a:r>
            <a:endParaRPr lang="en-GB" sz="1400" b="0" i="0" kern="1200" dirty="0">
              <a:solidFill>
                <a:srgbClr val="333333"/>
              </a:solidFill>
              <a:effectLst/>
              <a:latin typeface="Arial" panose="020B0604020202020204" pitchFamily="34" charset="0"/>
              <a:ea typeface="+mn-ea"/>
              <a:cs typeface="Arial" panose="020B0604020202020204" pitchFamily="34" charset="0"/>
            </a:endParaRPr>
          </a:p>
          <a:p>
            <a:pPr lvl="0"/>
            <a:endParaRPr lang="en-GB" dirty="0"/>
          </a:p>
        </p:txBody>
      </p:sp>
      <p:sp>
        <p:nvSpPr>
          <p:cNvPr id="10" name="Text Placeholder 14"/>
          <p:cNvSpPr>
            <a:spLocks noGrp="1"/>
          </p:cNvSpPr>
          <p:nvPr>
            <p:ph type="body" sz="quarter" idx="12" hasCustomPrompt="1"/>
          </p:nvPr>
        </p:nvSpPr>
        <p:spPr>
          <a:xfrm>
            <a:off x="838200" y="1295730"/>
            <a:ext cx="9526493" cy="730996"/>
          </a:xfrm>
          <a:prstGeom prst="rect">
            <a:avLst/>
          </a:prstGeom>
        </p:spPr>
        <p:txBody>
          <a:bodyPr/>
          <a:lstStyle>
            <a:lvl1pPr marL="0" indent="0" algn="l">
              <a:lnSpc>
                <a:spcPts val="7000"/>
              </a:lnSpc>
              <a:buNone/>
              <a:defRPr sz="8000" cap="all" spc="-500" baseline="0">
                <a:solidFill>
                  <a:srgbClr val="FFBF0B"/>
                </a:solidFill>
                <a:latin typeface="Arial Black" panose="020B0A04020102020204" pitchFamily="34" charset="0"/>
                <a:cs typeface="Arial" panose="020B0604020202020204" pitchFamily="34" charset="0"/>
              </a:defRPr>
            </a:lvl1pPr>
          </a:lstStyle>
          <a:p>
            <a:pPr lvl="0"/>
            <a:r>
              <a:rPr lang="en-US" dirty="0"/>
              <a:t>Subtitle slide</a:t>
            </a:r>
            <a:endParaRPr lang="en-GB" dirty="0"/>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3654082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portant Dates Slide (Yellow)">
    <p:bg>
      <p:bgPr>
        <a:solidFill>
          <a:srgbClr val="FFBF0B"/>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C5FAA5-213B-4362-8729-0C12AF6632D8}" type="datetime3">
              <a:rPr lang="en-US" smtClean="0"/>
              <a:t>29 April 2025</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0" name="Text Placeholder 14"/>
          <p:cNvSpPr>
            <a:spLocks noGrp="1"/>
          </p:cNvSpPr>
          <p:nvPr>
            <p:ph type="body" sz="quarter" idx="12" hasCustomPrompt="1"/>
          </p:nvPr>
        </p:nvSpPr>
        <p:spPr>
          <a:xfrm>
            <a:off x="2491946" y="1980039"/>
            <a:ext cx="7208108" cy="730996"/>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Open Day</a:t>
            </a:r>
            <a:endParaRPr lang="en-GB" dirty="0"/>
          </a:p>
        </p:txBody>
      </p:sp>
      <p:sp>
        <p:nvSpPr>
          <p:cNvPr id="11" name="Text Placeholder 14"/>
          <p:cNvSpPr>
            <a:spLocks noGrp="1"/>
          </p:cNvSpPr>
          <p:nvPr>
            <p:ph type="body" sz="quarter" idx="13" hasCustomPrompt="1"/>
          </p:nvPr>
        </p:nvSpPr>
        <p:spPr>
          <a:xfrm>
            <a:off x="2491946" y="3324751"/>
            <a:ext cx="7208107" cy="144083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333333"/>
                </a:solidFill>
                <a:latin typeface="Arial" panose="020B0604020202020204" pitchFamily="34" charset="0"/>
                <a:cs typeface="Arial" panose="020B0604020202020204" pitchFamily="34" charset="0"/>
              </a:defRPr>
            </a:lvl1pPr>
          </a:lstStyle>
          <a:p>
            <a:pPr lvl="0"/>
            <a:r>
              <a:rPr lang="en-GB" dirty="0"/>
              <a:t>Monday 4 March 2019 | 4.00pm-7.00pm</a:t>
            </a:r>
          </a:p>
          <a:p>
            <a:pPr lvl="0"/>
            <a:r>
              <a:rPr lang="en-GB" dirty="0"/>
              <a:t>Thursday 11 April 2019 | 4.00pm-7.00pm</a:t>
            </a:r>
          </a:p>
          <a:p>
            <a:pPr lvl="0"/>
            <a:r>
              <a:rPr lang="en-GB" dirty="0"/>
              <a:t>Saturday 20 July 2019 | 10.30am-2.30pm</a:t>
            </a:r>
          </a:p>
          <a:p>
            <a:pPr lvl="0"/>
            <a:r>
              <a:rPr lang="en-GB" dirty="0"/>
              <a:t>Saturday 24 August | 10.30am-2.30pm</a:t>
            </a:r>
          </a:p>
        </p:txBody>
      </p:sp>
      <p:sp>
        <p:nvSpPr>
          <p:cNvPr id="7"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2850447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ortant Dates Slide (Text: Yello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6B694A-D179-4644-B3CC-0B892237F5EC}" type="datetime3">
              <a:rPr lang="en-US" smtClean="0"/>
              <a:t>29 April 2025</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2" name="Text Placeholder 14"/>
          <p:cNvSpPr>
            <a:spLocks noGrp="1"/>
          </p:cNvSpPr>
          <p:nvPr>
            <p:ph type="body" sz="quarter" idx="12" hasCustomPrompt="1"/>
          </p:nvPr>
        </p:nvSpPr>
        <p:spPr>
          <a:xfrm>
            <a:off x="2491946" y="1980039"/>
            <a:ext cx="7208108" cy="730996"/>
          </a:xfrm>
          <a:prstGeom prst="rect">
            <a:avLst/>
          </a:prstGeom>
        </p:spPr>
        <p:txBody>
          <a:bodyPr/>
          <a:lstStyle>
            <a:lvl1pPr marL="0" indent="0" algn="ctr">
              <a:lnSpc>
                <a:spcPts val="7000"/>
              </a:lnSpc>
              <a:buNone/>
              <a:defRPr sz="8000" cap="all" spc="-500" baseline="0">
                <a:solidFill>
                  <a:srgbClr val="FFBF0B"/>
                </a:solidFill>
                <a:latin typeface="Arial Black" panose="020B0A04020102020204" pitchFamily="34" charset="0"/>
                <a:cs typeface="Arial" panose="020B0604020202020204" pitchFamily="34" charset="0"/>
              </a:defRPr>
            </a:lvl1pPr>
          </a:lstStyle>
          <a:p>
            <a:pPr lvl="0"/>
            <a:r>
              <a:rPr lang="en-US" dirty="0"/>
              <a:t>Open Day</a:t>
            </a:r>
            <a:endParaRPr lang="en-GB" dirty="0"/>
          </a:p>
        </p:txBody>
      </p:sp>
      <p:sp>
        <p:nvSpPr>
          <p:cNvPr id="13" name="Text Placeholder 14"/>
          <p:cNvSpPr>
            <a:spLocks noGrp="1"/>
          </p:cNvSpPr>
          <p:nvPr>
            <p:ph type="body" sz="quarter" idx="13" hasCustomPrompt="1"/>
          </p:nvPr>
        </p:nvSpPr>
        <p:spPr>
          <a:xfrm>
            <a:off x="2491946" y="3324751"/>
            <a:ext cx="7208107" cy="144083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333333"/>
                </a:solidFill>
                <a:latin typeface="Arial" panose="020B0604020202020204" pitchFamily="34" charset="0"/>
                <a:cs typeface="Arial" panose="020B0604020202020204" pitchFamily="34" charset="0"/>
              </a:defRPr>
            </a:lvl1pPr>
          </a:lstStyle>
          <a:p>
            <a:pPr lvl="0"/>
            <a:r>
              <a:rPr lang="en-GB" dirty="0"/>
              <a:t>Monday 4 March 2019 | 4.00pm-7.00pm</a:t>
            </a:r>
          </a:p>
          <a:p>
            <a:pPr lvl="0"/>
            <a:r>
              <a:rPr lang="en-GB" dirty="0"/>
              <a:t>Thursday 11 April 2019 | 4.00pm-7.00pm</a:t>
            </a:r>
          </a:p>
          <a:p>
            <a:pPr lvl="0"/>
            <a:r>
              <a:rPr lang="en-GB" dirty="0"/>
              <a:t>Saturday 20 July 2019 | 10.30am-2.30pm</a:t>
            </a:r>
          </a:p>
          <a:p>
            <a:pPr lvl="0"/>
            <a:r>
              <a:rPr lang="en-GB" dirty="0"/>
              <a:t>Saturday 24 August | 10.30am-2.30pm</a:t>
            </a:r>
          </a:p>
        </p:txBody>
      </p:sp>
      <p:sp>
        <p:nvSpPr>
          <p:cNvPr id="7"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32000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Yellow)">
    <p:bg>
      <p:bgPr>
        <a:solidFill>
          <a:srgbClr val="FFBF0B"/>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4046" y="4987858"/>
            <a:ext cx="3843907" cy="1870142"/>
          </a:xfrm>
          <a:prstGeom prst="rect">
            <a:avLst/>
          </a:prstGeom>
        </p:spPr>
      </p:pic>
      <p:sp>
        <p:nvSpPr>
          <p:cNvPr id="13" name="Date Placeholder 12"/>
          <p:cNvSpPr>
            <a:spLocks noGrp="1"/>
          </p:cNvSpPr>
          <p:nvPr>
            <p:ph type="dt" sz="half" idx="10"/>
          </p:nvPr>
        </p:nvSpPr>
        <p:spPr/>
        <p:txBody>
          <a:bodyPr/>
          <a:lstStyle/>
          <a:p>
            <a:fld id="{32246B19-D6F0-43F7-A9D0-FFCAD1D8559F}" type="datetime3">
              <a:rPr lang="en-US" smtClean="0"/>
              <a:t>29 April 2025</a:t>
            </a:fld>
            <a:endParaRPr lang="en-GB" dirty="0"/>
          </a:p>
        </p:txBody>
      </p:sp>
      <p:sp>
        <p:nvSpPr>
          <p:cNvPr id="16" name="Text Placeholder 14"/>
          <p:cNvSpPr>
            <a:spLocks noGrp="1"/>
          </p:cNvSpPr>
          <p:nvPr>
            <p:ph type="body" sz="quarter" idx="11" hasCustomPrompt="1"/>
          </p:nvPr>
        </p:nvSpPr>
        <p:spPr>
          <a:xfrm>
            <a:off x="1058562" y="2518761"/>
            <a:ext cx="10074876" cy="147448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500" cap="all" spc="-500" baseline="0">
                <a:solidFill>
                  <a:srgbClr val="333333"/>
                </a:solidFill>
                <a:latin typeface="Arial Black" panose="020B0A04020102020204" pitchFamily="34" charset="0"/>
              </a:defRPr>
            </a:lvl1pPr>
          </a:lstStyle>
          <a:p>
            <a:pPr lvl="0"/>
            <a:r>
              <a:rPr lang="en-GB" dirty="0"/>
              <a:t>Title slide</a:t>
            </a:r>
          </a:p>
        </p:txBody>
      </p:sp>
      <p:sp>
        <p:nvSpPr>
          <p:cNvPr id="6"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631923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ortant Dates Slide (Text: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FED132-C41B-47E0-9520-7C5A502600E8}" type="datetime3">
              <a:rPr lang="en-US" smtClean="0"/>
              <a:t>29 April 2025</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10" name="Text Placeholder 14"/>
          <p:cNvSpPr>
            <a:spLocks noGrp="1"/>
          </p:cNvSpPr>
          <p:nvPr>
            <p:ph type="body" sz="quarter" idx="12" hasCustomPrompt="1"/>
          </p:nvPr>
        </p:nvSpPr>
        <p:spPr>
          <a:xfrm>
            <a:off x="2491946" y="1980039"/>
            <a:ext cx="7208108" cy="730996"/>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Open Day</a:t>
            </a:r>
            <a:endParaRPr lang="en-GB" dirty="0"/>
          </a:p>
        </p:txBody>
      </p:sp>
      <p:sp>
        <p:nvSpPr>
          <p:cNvPr id="11" name="Text Placeholder 14"/>
          <p:cNvSpPr>
            <a:spLocks noGrp="1"/>
          </p:cNvSpPr>
          <p:nvPr>
            <p:ph type="body" sz="quarter" idx="13" hasCustomPrompt="1"/>
          </p:nvPr>
        </p:nvSpPr>
        <p:spPr>
          <a:xfrm>
            <a:off x="2491946" y="3324751"/>
            <a:ext cx="7208107" cy="144083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333333"/>
                </a:solidFill>
                <a:latin typeface="Arial" panose="020B0604020202020204" pitchFamily="34" charset="0"/>
                <a:cs typeface="Arial" panose="020B0604020202020204" pitchFamily="34" charset="0"/>
              </a:defRPr>
            </a:lvl1pPr>
          </a:lstStyle>
          <a:p>
            <a:pPr lvl="0"/>
            <a:r>
              <a:rPr lang="en-GB" dirty="0"/>
              <a:t>Monday 4 March 2019 | 4.00pm-7.00pm</a:t>
            </a:r>
          </a:p>
          <a:p>
            <a:pPr lvl="0"/>
            <a:r>
              <a:rPr lang="en-GB" dirty="0"/>
              <a:t>Thursday 11 April 2019 | 4.00pm-7.00pm</a:t>
            </a:r>
          </a:p>
          <a:p>
            <a:pPr lvl="0"/>
            <a:r>
              <a:rPr lang="en-GB" dirty="0"/>
              <a:t>Saturday 20 July 2019 | 10.30am-2.30pm</a:t>
            </a:r>
          </a:p>
          <a:p>
            <a:pPr lvl="0"/>
            <a:r>
              <a:rPr lang="en-GB" dirty="0"/>
              <a:t>Saturday 24 August | 10.30am-2.30pm</a:t>
            </a:r>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77968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cation Slide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2" y="0"/>
            <a:ext cx="9286076" cy="6875664"/>
          </a:xfrm>
          <a:prstGeom prst="rect">
            <a:avLst/>
          </a:prstGeom>
        </p:spPr>
      </p:pic>
      <p:sp>
        <p:nvSpPr>
          <p:cNvPr id="7" name="Date Placeholder 6"/>
          <p:cNvSpPr>
            <a:spLocks noGrp="1"/>
          </p:cNvSpPr>
          <p:nvPr>
            <p:ph type="dt" sz="half" idx="10"/>
          </p:nvPr>
        </p:nvSpPr>
        <p:spPr/>
        <p:txBody>
          <a:bodyPr/>
          <a:lstStyle/>
          <a:p>
            <a:fld id="{9F3C34FD-A599-41BE-B420-A8DF879656F6}" type="datetime3">
              <a:rPr lang="en-US" smtClean="0"/>
              <a:t>29 April 2025</a:t>
            </a:fld>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8"/>
          </a:xfrm>
          <a:prstGeom prst="rect">
            <a:avLst/>
          </a:prstGeom>
        </p:spPr>
      </p:pic>
      <p:sp>
        <p:nvSpPr>
          <p:cNvPr id="15" name="Text Placeholder 14"/>
          <p:cNvSpPr>
            <a:spLocks noGrp="1"/>
          </p:cNvSpPr>
          <p:nvPr>
            <p:ph type="body" sz="quarter" idx="11" hasCustomPrompt="1"/>
          </p:nvPr>
        </p:nvSpPr>
        <p:spPr>
          <a:xfrm>
            <a:off x="5478162" y="1280419"/>
            <a:ext cx="6218433" cy="2157413"/>
          </a:xfrm>
          <a:prstGeom prst="rect">
            <a:avLst/>
          </a:prstGeom>
        </p:spPr>
        <p:txBody>
          <a:bodyPr/>
          <a:lstStyle>
            <a:lvl1pPr marL="0" indent="0" algn="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Our Location</a:t>
            </a:r>
            <a:endParaRPr lang="en-GB" dirty="0"/>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32116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cation Slide v2">
    <p:bg>
      <p:bgPr>
        <a:solidFill>
          <a:srgbClr val="FFBF0B"/>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2" y="0"/>
            <a:ext cx="9286076" cy="6875663"/>
          </a:xfrm>
          <a:prstGeom prst="rect">
            <a:avLst/>
          </a:prstGeom>
        </p:spPr>
      </p:pic>
      <p:sp>
        <p:nvSpPr>
          <p:cNvPr id="3" name="Date Placeholder 2"/>
          <p:cNvSpPr>
            <a:spLocks noGrp="1"/>
          </p:cNvSpPr>
          <p:nvPr>
            <p:ph type="dt" sz="half" idx="10"/>
          </p:nvPr>
        </p:nvSpPr>
        <p:spPr/>
        <p:txBody>
          <a:bodyPr/>
          <a:lstStyle/>
          <a:p>
            <a:fld id="{B71B26E6-AAC1-4AE4-A5F4-EF20F8339F34}" type="datetime3">
              <a:rPr lang="en-US" smtClean="0"/>
              <a:t>29 April 2025</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11" name="Text Placeholder 14"/>
          <p:cNvSpPr>
            <a:spLocks noGrp="1"/>
          </p:cNvSpPr>
          <p:nvPr>
            <p:ph type="body" sz="quarter" idx="11" hasCustomPrompt="1"/>
          </p:nvPr>
        </p:nvSpPr>
        <p:spPr>
          <a:xfrm>
            <a:off x="5478162" y="1280419"/>
            <a:ext cx="6218433" cy="2157413"/>
          </a:xfrm>
          <a:prstGeom prst="rect">
            <a:avLst/>
          </a:prstGeom>
        </p:spPr>
        <p:txBody>
          <a:bodyPr/>
          <a:lstStyle>
            <a:lvl1pPr marL="0" indent="0" algn="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Our Location</a:t>
            </a:r>
            <a:endParaRPr lang="en-GB" dirty="0"/>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2920046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 Slide v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509393E3-D3D7-474B-AD46-FBE85814B005}" type="datetime3">
              <a:rPr lang="en-US" smtClean="0"/>
              <a:t>29 April 2025</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9" name="Text Placeholder 14"/>
          <p:cNvSpPr>
            <a:spLocks noGrp="1"/>
          </p:cNvSpPr>
          <p:nvPr>
            <p:ph type="body" sz="quarter" idx="11" hasCustomPrompt="1"/>
          </p:nvPr>
        </p:nvSpPr>
        <p:spPr>
          <a:xfrm>
            <a:off x="1332754" y="2619858"/>
            <a:ext cx="9526493" cy="1618285"/>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Your question here</a:t>
            </a:r>
            <a:endParaRPr lang="en-GB" dirty="0"/>
          </a:p>
        </p:txBody>
      </p:sp>
      <p:sp>
        <p:nvSpPr>
          <p:cNvPr id="10"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305964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Slide v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p:cNvSpPr>
            <a:spLocks noGrp="1"/>
          </p:cNvSpPr>
          <p:nvPr>
            <p:ph type="dt" sz="half" idx="10"/>
          </p:nvPr>
        </p:nvSpPr>
        <p:spPr/>
        <p:txBody>
          <a:bodyPr/>
          <a:lstStyle/>
          <a:p>
            <a:fld id="{0CF30065-1844-4832-95F3-A2F21D63BE24}" type="datetime3">
              <a:rPr lang="en-US" smtClean="0"/>
              <a:t>29 April 2025</a:t>
            </a:fld>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2920" y="5593492"/>
            <a:ext cx="2599080" cy="1264507"/>
          </a:xfrm>
          <a:prstGeom prst="rect">
            <a:avLst/>
          </a:prstGeom>
        </p:spPr>
      </p:pic>
      <p:sp>
        <p:nvSpPr>
          <p:cNvPr id="7" name="Text Placeholder 14"/>
          <p:cNvSpPr>
            <a:spLocks noGrp="1"/>
          </p:cNvSpPr>
          <p:nvPr>
            <p:ph type="body" sz="quarter" idx="11" hasCustomPrompt="1"/>
          </p:nvPr>
        </p:nvSpPr>
        <p:spPr>
          <a:xfrm>
            <a:off x="1332754" y="2619858"/>
            <a:ext cx="9526493" cy="1618285"/>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Your question here</a:t>
            </a:r>
            <a:endParaRPr lang="en-GB" dirty="0"/>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388436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graph Slid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1"/>
          </a:xfrm>
          <a:prstGeom prst="rect">
            <a:avLst/>
          </a:prstGeom>
        </p:spPr>
        <p:txBody>
          <a:bodyPr/>
          <a:lstStyle>
            <a:lvl1pPr marL="0" indent="0">
              <a:buNone/>
              <a:defRPr/>
            </a:lvl1pPr>
          </a:lstStyle>
          <a:p>
            <a:r>
              <a:rPr lang="en-US"/>
              <a:t>Click icon to add picture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802F2572-3785-4CAA-A564-A7FC3779B88B}" type="datetime3">
              <a:rPr lang="en-US" smtClean="0"/>
              <a:t>29 April 2025</a:t>
            </a:fld>
            <a:endParaRPr lang="en-GB" dirty="0"/>
          </a:p>
        </p:txBody>
      </p:sp>
      <p:sp>
        <p:nvSpPr>
          <p:cNvPr id="11"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285430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Text: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99364B-FA6A-4713-A409-10A50F5714F3}" type="datetime3">
              <a:rPr lang="en-US" smtClean="0"/>
              <a:t>29 April 2025</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921" y="5593492"/>
            <a:ext cx="2599078" cy="1264507"/>
          </a:xfrm>
          <a:prstGeom prst="rect">
            <a:avLst/>
          </a:prstGeom>
        </p:spPr>
      </p:pic>
      <p:sp>
        <p:nvSpPr>
          <p:cNvPr id="6" name="Text Placeholder 14"/>
          <p:cNvSpPr>
            <a:spLocks noGrp="1"/>
          </p:cNvSpPr>
          <p:nvPr>
            <p:ph type="body" sz="quarter" idx="11" hasCustomPrompt="1"/>
          </p:nvPr>
        </p:nvSpPr>
        <p:spPr>
          <a:xfrm>
            <a:off x="1332754" y="3063502"/>
            <a:ext cx="9526493" cy="730996"/>
          </a:xfrm>
          <a:prstGeom prst="rect">
            <a:avLst/>
          </a:prstGeom>
        </p:spPr>
        <p:txBody>
          <a:bodyPr/>
          <a:lstStyle>
            <a:lvl1pPr marL="0" indent="0" algn="ctr">
              <a:lnSpc>
                <a:spcPts val="7000"/>
              </a:lnSpc>
              <a:buNone/>
              <a:defRPr sz="8000" cap="all" spc="-500" baseline="0">
                <a:solidFill>
                  <a:srgbClr val="333333"/>
                </a:solidFill>
                <a:latin typeface="Arial Black" panose="020B0A04020102020204" pitchFamily="34" charset="0"/>
                <a:cs typeface="Arial" panose="020B0604020202020204" pitchFamily="34" charset="0"/>
              </a:defRPr>
            </a:lvl1pPr>
          </a:lstStyle>
          <a:p>
            <a:pPr lvl="0"/>
            <a:r>
              <a:rPr lang="en-US" dirty="0"/>
              <a:t>Subtitle slide</a:t>
            </a:r>
            <a:endParaRPr lang="en-GB" dirty="0"/>
          </a:p>
        </p:txBody>
      </p:sp>
      <p:sp>
        <p:nvSpPr>
          <p:cNvPr id="8"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245344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838200" y="291533"/>
            <a:ext cx="2743200" cy="401638"/>
          </a:xfrm>
          <a:prstGeom prst="rect">
            <a:avLst/>
          </a:prstGeom>
        </p:spPr>
        <p:txBody>
          <a:bodyPr/>
          <a:lstStyle>
            <a:lvl1pPr>
              <a:defRPr sz="1100"/>
            </a:lvl1pPr>
          </a:lstStyle>
          <a:p>
            <a:fld id="{5DB1BF3D-4777-4CCB-8835-CF0E4D564A53}" type="datetime3">
              <a:rPr lang="en-US" smtClean="0"/>
              <a:t>29 April 2025</a:t>
            </a:fld>
            <a:endParaRPr lang="en-GB" dirty="0"/>
          </a:p>
        </p:txBody>
      </p:sp>
      <p:sp>
        <p:nvSpPr>
          <p:cNvPr id="4" name="Slide Number Placeholder 1"/>
          <p:cNvSpPr>
            <a:spLocks noGrp="1"/>
          </p:cNvSpPr>
          <p:nvPr>
            <p:ph type="sldNum" sz="quarter" idx="4"/>
          </p:nvPr>
        </p:nvSpPr>
        <p:spPr>
          <a:xfrm>
            <a:off x="8379934" y="291533"/>
            <a:ext cx="2743200" cy="365125"/>
          </a:xfrm>
          <a:prstGeom prst="rect">
            <a:avLst/>
          </a:prstGeom>
        </p:spPr>
        <p:txBody>
          <a:bodyPr vert="horz" lIns="91440" tIns="45720" rIns="91440" bIns="45720" rtlCol="0" anchor="ctr"/>
          <a:lstStyle>
            <a:lvl1pPr algn="r">
              <a:defRPr sz="1100">
                <a:solidFill>
                  <a:srgbClr val="333333"/>
                </a:solidFill>
                <a:latin typeface="Arial" panose="020B0604020202020204" pitchFamily="34" charset="0"/>
                <a:cs typeface="Arial" panose="020B0604020202020204" pitchFamily="34" charset="0"/>
              </a:defRPr>
            </a:lvl1pPr>
          </a:lstStyle>
          <a:p>
            <a:fld id="{65414E13-AD13-41A4-8094-23784540D652}" type="slidenum">
              <a:rPr lang="en-GB" smtClean="0"/>
              <a:pPr/>
              <a:t>‹#›</a:t>
            </a:fld>
            <a:endParaRPr lang="en-GB" dirty="0"/>
          </a:p>
        </p:txBody>
      </p:sp>
    </p:spTree>
    <p:extLst>
      <p:ext uri="{BB962C8B-B14F-4D97-AF65-F5344CB8AC3E}">
        <p14:creationId xmlns:p14="http://schemas.microsoft.com/office/powerpoint/2010/main" val="1597456542"/>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49" r:id="rId3"/>
    <p:sldLayoutId id="2147483650" r:id="rId4"/>
    <p:sldLayoutId id="2147483661" r:id="rId5"/>
    <p:sldLayoutId id="2147483662" r:id="rId6"/>
    <p:sldLayoutId id="2147483663" r:id="rId7"/>
    <p:sldLayoutId id="2147483669" r:id="rId8"/>
    <p:sldLayoutId id="2147483664" r:id="rId9"/>
    <p:sldLayoutId id="2147483665" r:id="rId10"/>
    <p:sldLayoutId id="2147483666" r:id="rId11"/>
    <p:sldLayoutId id="2147483668" r:id="rId12"/>
    <p:sldLayoutId id="2147483678" r:id="rId13"/>
    <p:sldLayoutId id="2147483685" r:id="rId14"/>
    <p:sldLayoutId id="2147483686" r:id="rId15"/>
    <p:sldLayoutId id="2147483670" r:id="rId16"/>
    <p:sldLayoutId id="2147483671" r:id="rId17"/>
    <p:sldLayoutId id="2147483672" r:id="rId18"/>
    <p:sldLayoutId id="2147483673" r:id="rId19"/>
    <p:sldLayoutId id="2147483674" r:id="rId20"/>
    <p:sldLayoutId id="2147483687" r:id="rId21"/>
    <p:sldLayoutId id="2147483688" r:id="rId22"/>
    <p:sldLayoutId id="2147483675" r:id="rId23"/>
    <p:sldLayoutId id="2147483676" r:id="rId24"/>
    <p:sldLayoutId id="2147483677" r:id="rId25"/>
    <p:sldLayoutId id="2147483681" r:id="rId26"/>
    <p:sldLayoutId id="2147483680" r:id="rId27"/>
    <p:sldLayoutId id="2147483683" r:id="rId28"/>
    <p:sldLayoutId id="2147483682" r:id="rId29"/>
    <p:sldLayoutId id="2147483684" r:id="rId3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6547" y="2333822"/>
            <a:ext cx="11378906" cy="916089"/>
          </a:xfrm>
        </p:spPr>
        <p:txBody>
          <a:bodyPr/>
          <a:lstStyle/>
          <a:p>
            <a:r>
              <a:rPr lang="en-GB" sz="6000" dirty="0"/>
              <a:t>BSC (Hons) </a:t>
            </a:r>
            <a:br>
              <a:rPr lang="en-GB" sz="6000" dirty="0"/>
            </a:br>
            <a:br>
              <a:rPr lang="en-GB" sz="6000" dirty="0"/>
            </a:br>
            <a:r>
              <a:rPr lang="en-GB" sz="6000" dirty="0"/>
              <a:t>Computer Science</a:t>
            </a:r>
          </a:p>
        </p:txBody>
      </p:sp>
      <p:sp>
        <p:nvSpPr>
          <p:cNvPr id="4" name="Slide Number Placeholder 3"/>
          <p:cNvSpPr>
            <a:spLocks noGrp="1"/>
          </p:cNvSpPr>
          <p:nvPr>
            <p:ph type="sldNum" sz="quarter" idx="4"/>
          </p:nvPr>
        </p:nvSpPr>
        <p:spPr/>
        <p:txBody>
          <a:bodyPr/>
          <a:lstStyle/>
          <a:p>
            <a:fld id="{65414E13-AD13-41A4-8094-23784540D652}" type="slidenum">
              <a:rPr lang="en-GB" smtClean="0"/>
              <a:pPr/>
              <a:t>1</a:t>
            </a:fld>
            <a:endParaRPr lang="en-GB" dirty="0"/>
          </a:p>
        </p:txBody>
      </p:sp>
    </p:spTree>
    <p:extLst>
      <p:ext uri="{BB962C8B-B14F-4D97-AF65-F5344CB8AC3E}">
        <p14:creationId xmlns:p14="http://schemas.microsoft.com/office/powerpoint/2010/main" val="137179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6E98FCD-A006-4426-9F21-9F84B47BF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350" y="3157375"/>
            <a:ext cx="5722650" cy="36837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0435A65-7DBA-43FB-AD18-256522D300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745" y="0"/>
            <a:ext cx="4738255" cy="31573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C0691FC-2AF6-493A-A6B5-0D19F1FE2A95}"/>
              </a:ext>
            </a:extLst>
          </p:cNvPr>
          <p:cNvSpPr/>
          <p:nvPr/>
        </p:nvSpPr>
        <p:spPr>
          <a:xfrm>
            <a:off x="4463934" y="2389189"/>
            <a:ext cx="4738255" cy="348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4B6A5779-001D-4972-8B14-88241E84D2B0}" type="datetime3">
              <a:rPr lang="en-US" smtClean="0"/>
              <a:t>29 April 2025</a:t>
            </a:fld>
            <a:endParaRPr lang="en-GB" dirty="0"/>
          </a:p>
        </p:txBody>
      </p:sp>
      <p:sp>
        <p:nvSpPr>
          <p:cNvPr id="4" name="Text Placeholder 3"/>
          <p:cNvSpPr>
            <a:spLocks noGrp="1"/>
          </p:cNvSpPr>
          <p:nvPr>
            <p:ph type="body" sz="quarter" idx="12"/>
          </p:nvPr>
        </p:nvSpPr>
        <p:spPr>
          <a:xfrm>
            <a:off x="838200" y="1295730"/>
            <a:ext cx="10284934" cy="730996"/>
          </a:xfrm>
        </p:spPr>
        <p:txBody>
          <a:bodyPr/>
          <a:lstStyle/>
          <a:p>
            <a:r>
              <a:rPr lang="en-GB" sz="4000" spc="-400" dirty="0">
                <a:solidFill>
                  <a:srgbClr val="FFBF0B"/>
                </a:solidFill>
              </a:rPr>
              <a:t>DIGITECH CENTRE</a:t>
            </a:r>
          </a:p>
        </p:txBody>
      </p:sp>
      <p:sp>
        <p:nvSpPr>
          <p:cNvPr id="5" name="Slide Number Placeholder 4"/>
          <p:cNvSpPr>
            <a:spLocks noGrp="1"/>
          </p:cNvSpPr>
          <p:nvPr>
            <p:ph type="sldNum" sz="quarter" idx="4"/>
          </p:nvPr>
        </p:nvSpPr>
        <p:spPr/>
        <p:txBody>
          <a:bodyPr/>
          <a:lstStyle/>
          <a:p>
            <a:fld id="{65414E13-AD13-41A4-8094-23784540D652}" type="slidenum">
              <a:rPr lang="en-GB" smtClean="0"/>
              <a:pPr/>
              <a:t>10</a:t>
            </a:fld>
            <a:endParaRPr lang="en-GB" dirty="0"/>
          </a:p>
        </p:txBody>
      </p:sp>
      <p:sp>
        <p:nvSpPr>
          <p:cNvPr id="9" name="Text Placeholder 2">
            <a:extLst>
              <a:ext uri="{FF2B5EF4-FFF2-40B4-BE49-F238E27FC236}">
                <a16:creationId xmlns:a16="http://schemas.microsoft.com/office/drawing/2014/main" id="{B1593503-D139-41E1-BE5E-3AAA3C247B58}"/>
              </a:ext>
            </a:extLst>
          </p:cNvPr>
          <p:cNvSpPr txBox="1">
            <a:spLocks/>
          </p:cNvSpPr>
          <p:nvPr/>
        </p:nvSpPr>
        <p:spPr>
          <a:xfrm>
            <a:off x="838200" y="2372344"/>
            <a:ext cx="8280862" cy="3683780"/>
          </a:xfrm>
          <a:prstGeom prst="rect">
            <a:avLst/>
          </a:prstGeom>
        </p:spPr>
        <p:txBody>
          <a:bodyPr lIns="91440" tIns="0" rIns="91440" bIns="0" numCol="2" spcCol="360000" anchor="t"/>
          <a:lstStyle>
            <a:lvl1pPr marL="0" marR="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sz="14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BRAND NEW £9.6M FACILITY</a:t>
            </a:r>
          </a:p>
          <a:p>
            <a:r>
              <a:rPr lang="en-US" dirty="0">
                <a:latin typeface="Arial"/>
                <a:cs typeface="Arial"/>
              </a:rPr>
              <a:t>Specialist modules in data science, artificial intelligence and cyber security can take place in the new DigiTech Centre at </a:t>
            </a:r>
            <a:r>
              <a:rPr lang="en-US" dirty="0" err="1">
                <a:latin typeface="Arial"/>
                <a:cs typeface="Arial"/>
              </a:rPr>
              <a:t>Adastral</a:t>
            </a:r>
            <a:r>
              <a:rPr lang="en-US" dirty="0">
                <a:latin typeface="Arial"/>
                <a:cs typeface="Arial"/>
              </a:rPr>
              <a:t> Park.</a:t>
            </a:r>
            <a:br>
              <a:rPr lang="en-US" dirty="0"/>
            </a:br>
            <a:endParaRPr lang="en-US" dirty="0"/>
          </a:p>
          <a:p>
            <a:r>
              <a:rPr lang="en-US" b="1" dirty="0"/>
              <a:t>A Technology Hub</a:t>
            </a:r>
          </a:p>
          <a:p>
            <a:r>
              <a:rPr lang="en-US" dirty="0"/>
              <a:t>Adastral Park is an exciting cluster of </a:t>
            </a:r>
            <a:r>
              <a:rPr lang="en-US" b="1" dirty="0"/>
              <a:t>over 150 High-tech telecommunication and technology companies</a:t>
            </a:r>
            <a:r>
              <a:rPr lang="en-US" dirty="0"/>
              <a:t>. An excellent and valuable environment to begin your career in the ICT sector.</a:t>
            </a:r>
            <a:br>
              <a:rPr lang="en-US" dirty="0"/>
            </a:br>
            <a:r>
              <a:rPr lang="en-US" b="1" dirty="0"/>
              <a:t>Transport</a:t>
            </a:r>
          </a:p>
          <a:p>
            <a:r>
              <a:rPr lang="en-US" dirty="0">
                <a:latin typeface="Arial"/>
                <a:cs typeface="Arial"/>
              </a:rPr>
              <a:t>A free bus route exists between our Ipswich Campus and </a:t>
            </a:r>
            <a:r>
              <a:rPr lang="en-US" dirty="0" err="1">
                <a:latin typeface="Arial"/>
                <a:cs typeface="Arial"/>
              </a:rPr>
              <a:t>Adastral</a:t>
            </a:r>
            <a:r>
              <a:rPr lang="en-US" dirty="0">
                <a:latin typeface="Arial"/>
                <a:cs typeface="Arial"/>
              </a:rPr>
              <a:t> Park for students.</a:t>
            </a:r>
          </a:p>
        </p:txBody>
      </p:sp>
    </p:spTree>
    <p:extLst>
      <p:ext uri="{BB962C8B-B14F-4D97-AF65-F5344CB8AC3E}">
        <p14:creationId xmlns:p14="http://schemas.microsoft.com/office/powerpoint/2010/main" val="324247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30065-1844-4832-95F3-A2F21D63BE24}" type="datetime3">
              <a:rPr lang="en-US" smtClean="0"/>
              <a:t>29 April 2025</a:t>
            </a:fld>
            <a:endParaRPr lang="en-GB" dirty="0"/>
          </a:p>
        </p:txBody>
      </p:sp>
      <p:sp>
        <p:nvSpPr>
          <p:cNvPr id="3" name="Text Placeholder 2"/>
          <p:cNvSpPr>
            <a:spLocks noGrp="1"/>
          </p:cNvSpPr>
          <p:nvPr>
            <p:ph type="body" sz="quarter" idx="11"/>
          </p:nvPr>
        </p:nvSpPr>
        <p:spPr>
          <a:xfrm>
            <a:off x="1332754" y="3051446"/>
            <a:ext cx="9526493" cy="755109"/>
          </a:xfrm>
        </p:spPr>
        <p:txBody>
          <a:bodyPr/>
          <a:lstStyle/>
          <a:p>
            <a:r>
              <a:rPr lang="en-GB" dirty="0"/>
              <a:t>Any questions?</a:t>
            </a:r>
          </a:p>
        </p:txBody>
      </p:sp>
      <p:sp>
        <p:nvSpPr>
          <p:cNvPr id="4" name="Slide Number Placeholder 3"/>
          <p:cNvSpPr>
            <a:spLocks noGrp="1"/>
          </p:cNvSpPr>
          <p:nvPr>
            <p:ph type="sldNum" sz="quarter" idx="4"/>
          </p:nvPr>
        </p:nvSpPr>
        <p:spPr/>
        <p:txBody>
          <a:bodyPr/>
          <a:lstStyle/>
          <a:p>
            <a:fld id="{65414E13-AD13-41A4-8094-23784540D652}" type="slidenum">
              <a:rPr lang="en-GB" smtClean="0"/>
              <a:pPr/>
              <a:t>11</a:t>
            </a:fld>
            <a:endParaRPr lang="en-GB" dirty="0"/>
          </a:p>
        </p:txBody>
      </p:sp>
    </p:spTree>
    <p:extLst>
      <p:ext uri="{BB962C8B-B14F-4D97-AF65-F5344CB8AC3E}">
        <p14:creationId xmlns:p14="http://schemas.microsoft.com/office/powerpoint/2010/main" val="385913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ode Projected Over Woman">
            <a:extLst>
              <a:ext uri="{FF2B5EF4-FFF2-40B4-BE49-F238E27FC236}">
                <a16:creationId xmlns:a16="http://schemas.microsoft.com/office/drawing/2014/main" id="{9AFB052F-8E64-4FE2-9BAB-847F7B232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77" r="24228"/>
          <a:stretch/>
        </p:blipFill>
        <p:spPr bwMode="auto">
          <a:xfrm>
            <a:off x="6951133" y="0"/>
            <a:ext cx="52408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E7E0EE4-5365-4E23-A887-7468D33DE20D}"/>
              </a:ext>
            </a:extLst>
          </p:cNvPr>
          <p:cNvSpPr/>
          <p:nvPr/>
        </p:nvSpPr>
        <p:spPr>
          <a:xfrm>
            <a:off x="4463935" y="2389189"/>
            <a:ext cx="3441469" cy="2964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1"/>
          </p:nvPr>
        </p:nvSpPr>
        <p:spPr>
          <a:xfrm>
            <a:off x="838200" y="2629285"/>
            <a:ext cx="6987746" cy="2964207"/>
          </a:xfrm>
        </p:spPr>
        <p:txBody>
          <a:bodyPr lIns="91440" tIns="0" rIns="91440" bIns="0" numCol="2" spcCol="360000" anchor="t"/>
          <a:lstStyle/>
          <a:p>
            <a:pPr marL="285750" indent="-285750">
              <a:buFont typeface="Wingdings" panose="05000000000000000000" pitchFamily="2" charset="2"/>
              <a:buChar char="n"/>
            </a:pPr>
            <a:r>
              <a:rPr lang="en-GB" dirty="0"/>
              <a:t>Welcome to Computing at the University of Suffolk</a:t>
            </a:r>
            <a:br>
              <a:rPr lang="en-GB" dirty="0"/>
            </a:br>
            <a:endParaRPr lang="en-GB" dirty="0"/>
          </a:p>
          <a:p>
            <a:pPr marL="285750" indent="-285750">
              <a:buFont typeface="Wingdings" panose="05000000000000000000" pitchFamily="2" charset="2"/>
              <a:buChar char="n"/>
            </a:pPr>
            <a:r>
              <a:rPr lang="en-GB" dirty="0">
                <a:latin typeface="Arial"/>
                <a:cs typeface="Arial"/>
              </a:rPr>
              <a:t>We are located within the </a:t>
            </a:r>
            <a:r>
              <a:rPr lang="en-GB" b="1" dirty="0">
                <a:latin typeface="Arial"/>
                <a:cs typeface="Arial"/>
              </a:rPr>
              <a:t>School of Technology, Business and Arts</a:t>
            </a:r>
            <a:endParaRPr lang="en-GB" dirty="0"/>
          </a:p>
          <a:p>
            <a:br>
              <a:rPr lang="en-GB" dirty="0"/>
            </a:br>
            <a:br>
              <a:rPr lang="en-GB" dirty="0"/>
            </a:br>
            <a:br>
              <a:rPr lang="en-GB" dirty="0"/>
            </a:br>
            <a:endParaRPr lang="en-GB" dirty="0"/>
          </a:p>
          <a:p>
            <a:pPr marL="285750" indent="-285750">
              <a:buFont typeface="Wingdings" panose="05000000000000000000" pitchFamily="2" charset="2"/>
              <a:buChar char="n"/>
            </a:pPr>
            <a:r>
              <a:rPr lang="en-GB" dirty="0"/>
              <a:t>Our specialist areas include </a:t>
            </a:r>
            <a:r>
              <a:rPr lang="en-GB" b="1" dirty="0"/>
              <a:t>cyber security</a:t>
            </a:r>
            <a:r>
              <a:rPr lang="en-GB" dirty="0"/>
              <a:t>, </a:t>
            </a:r>
            <a:r>
              <a:rPr lang="en-GB" b="1" dirty="0"/>
              <a:t>web and mobile development</a:t>
            </a:r>
            <a:r>
              <a:rPr lang="en-GB" dirty="0"/>
              <a:t>, </a:t>
            </a:r>
            <a:r>
              <a:rPr lang="en-GB" b="1" dirty="0"/>
              <a:t>software engineering</a:t>
            </a:r>
            <a:r>
              <a:rPr lang="en-GB" dirty="0"/>
              <a:t>, </a:t>
            </a:r>
            <a:r>
              <a:rPr lang="en-GB" b="1" dirty="0"/>
              <a:t>data science </a:t>
            </a:r>
            <a:r>
              <a:rPr lang="en-GB" dirty="0"/>
              <a:t>and </a:t>
            </a:r>
            <a:r>
              <a:rPr lang="en-GB" b="1" dirty="0"/>
              <a:t>networking</a:t>
            </a:r>
          </a:p>
        </p:txBody>
      </p:sp>
      <p:sp>
        <p:nvSpPr>
          <p:cNvPr id="4" name="Text Placeholder 3"/>
          <p:cNvSpPr>
            <a:spLocks noGrp="1"/>
          </p:cNvSpPr>
          <p:nvPr>
            <p:ph type="body" sz="quarter" idx="12"/>
          </p:nvPr>
        </p:nvSpPr>
        <p:spPr>
          <a:xfrm>
            <a:off x="838199" y="1295730"/>
            <a:ext cx="7067205" cy="730996"/>
          </a:xfrm>
        </p:spPr>
        <p:txBody>
          <a:bodyPr/>
          <a:lstStyle/>
          <a:p>
            <a:r>
              <a:rPr lang="en-GB" dirty="0"/>
              <a:t>Welcome</a:t>
            </a:r>
          </a:p>
        </p:txBody>
      </p:sp>
      <p:sp>
        <p:nvSpPr>
          <p:cNvPr id="5" name="Slide Number Placeholder 4"/>
          <p:cNvSpPr>
            <a:spLocks noGrp="1"/>
          </p:cNvSpPr>
          <p:nvPr>
            <p:ph type="sldNum" sz="quarter" idx="4"/>
          </p:nvPr>
        </p:nvSpPr>
        <p:spPr/>
        <p:txBody>
          <a:bodyPr/>
          <a:lstStyle/>
          <a:p>
            <a:fld id="{65414E13-AD13-41A4-8094-23784540D652}" type="slidenum">
              <a:rPr lang="en-GB" smtClean="0"/>
              <a:pPr/>
              <a:t>2</a:t>
            </a:fld>
            <a:endParaRPr lang="en-GB" dirty="0"/>
          </a:p>
        </p:txBody>
      </p:sp>
      <p:pic>
        <p:nvPicPr>
          <p:cNvPr id="2052" name="Picture 4" descr="Computing | University of Suffolk">
            <a:extLst>
              <a:ext uri="{FF2B5EF4-FFF2-40B4-BE49-F238E27FC236}">
                <a16:creationId xmlns:a16="http://schemas.microsoft.com/office/drawing/2014/main" id="{CB03EA47-D209-4D57-B680-3F11DA19DB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187" r="32670" b="13813"/>
          <a:stretch/>
        </p:blipFill>
        <p:spPr bwMode="auto">
          <a:xfrm>
            <a:off x="754635" y="5857778"/>
            <a:ext cx="2226056" cy="5756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omputing | University of Suffolk">
            <a:extLst>
              <a:ext uri="{FF2B5EF4-FFF2-40B4-BE49-F238E27FC236}">
                <a16:creationId xmlns:a16="http://schemas.microsoft.com/office/drawing/2014/main" id="{9355D698-DD40-40B9-AF79-D50899061D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36" r="38610" b="55064"/>
          <a:stretch/>
        </p:blipFill>
        <p:spPr bwMode="auto">
          <a:xfrm>
            <a:off x="747764" y="5327489"/>
            <a:ext cx="2029665" cy="57567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3">
            <a:extLst>
              <a:ext uri="{FF2B5EF4-FFF2-40B4-BE49-F238E27FC236}">
                <a16:creationId xmlns:a16="http://schemas.microsoft.com/office/drawing/2014/main" id="{5E884896-F88C-0E90-6C5B-9367A0BEAD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5375" y="5488010"/>
            <a:ext cx="932180" cy="254635"/>
          </a:xfrm>
          <a:prstGeom prst="rect">
            <a:avLst/>
          </a:prstGeom>
        </p:spPr>
      </p:pic>
      <p:pic>
        <p:nvPicPr>
          <p:cNvPr id="7" name="Picture 6">
            <a:extLst>
              <a:ext uri="{FF2B5EF4-FFF2-40B4-BE49-F238E27FC236}">
                <a16:creationId xmlns:a16="http://schemas.microsoft.com/office/drawing/2014/main" id="{DA17FB33-1187-94D6-9177-813441132DFF}"/>
              </a:ext>
            </a:extLst>
          </p:cNvPr>
          <p:cNvPicPr>
            <a:picLocks noChangeAspect="1"/>
          </p:cNvPicPr>
          <p:nvPr/>
        </p:nvPicPr>
        <p:blipFill rotWithShape="1">
          <a:blip r:embed="rId7"/>
          <a:srcRect t="31153" b="29019"/>
          <a:stretch/>
        </p:blipFill>
        <p:spPr bwMode="auto">
          <a:xfrm>
            <a:off x="4126795" y="5483929"/>
            <a:ext cx="801370" cy="25209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1E8977E-4C58-A9A1-8F7B-2696E401E0ED}"/>
              </a:ext>
            </a:extLst>
          </p:cNvPr>
          <p:cNvPicPr>
            <a:picLocks noChangeAspect="1"/>
          </p:cNvPicPr>
          <p:nvPr/>
        </p:nvPicPr>
        <p:blipFill rotWithShape="1">
          <a:blip r:embed="rId8"/>
          <a:srcRect b="53810"/>
          <a:stretch/>
        </p:blipFill>
        <p:spPr bwMode="auto">
          <a:xfrm>
            <a:off x="3124085" y="6029094"/>
            <a:ext cx="1339850" cy="233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395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8890" r="29320"/>
          <a:stretch/>
        </p:blipFill>
        <p:spPr/>
      </p:pic>
      <p:sp>
        <p:nvSpPr>
          <p:cNvPr id="5" name="Text Placeholder 4"/>
          <p:cNvSpPr>
            <a:spLocks noGrp="1"/>
          </p:cNvSpPr>
          <p:nvPr>
            <p:ph type="body" sz="quarter" idx="11"/>
          </p:nvPr>
        </p:nvSpPr>
        <p:spPr/>
        <p:txBody>
          <a:bodyPr/>
          <a:lstStyle/>
          <a:p>
            <a:pPr>
              <a:lnSpc>
                <a:spcPts val="4813"/>
              </a:lnSpc>
            </a:pPr>
            <a:r>
              <a:rPr lang="en-GB" sz="5500" dirty="0"/>
              <a:t>COMPUTING </a:t>
            </a:r>
            <a:r>
              <a:rPr lang="en-GB" sz="5500" dirty="0">
                <a:solidFill>
                  <a:srgbClr val="FFBF0B"/>
                </a:solidFill>
              </a:rPr>
              <a:t>SUFFOLK</a:t>
            </a:r>
          </a:p>
        </p:txBody>
      </p:sp>
      <p:sp>
        <p:nvSpPr>
          <p:cNvPr id="7" name="Slide Number Placeholder 6"/>
          <p:cNvSpPr>
            <a:spLocks noGrp="1"/>
          </p:cNvSpPr>
          <p:nvPr>
            <p:ph type="sldNum" sz="quarter" idx="4"/>
          </p:nvPr>
        </p:nvSpPr>
        <p:spPr/>
        <p:txBody>
          <a:bodyPr/>
          <a:lstStyle/>
          <a:p>
            <a:fld id="{65414E13-AD13-41A4-8094-23784540D652}" type="slidenum">
              <a:rPr lang="en-GB" smtClean="0"/>
              <a:pPr/>
              <a:t>3</a:t>
            </a:fld>
            <a:endParaRPr lang="en-GB" dirty="0"/>
          </a:p>
        </p:txBody>
      </p:sp>
      <p:pic>
        <p:nvPicPr>
          <p:cNvPr id="17" name="Picture Placeholder 16"/>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1423" r="21423"/>
          <a:stretch>
            <a:fillRect/>
          </a:stretch>
        </p:blipFill>
        <p:spPr/>
      </p:pic>
      <p:sp>
        <p:nvSpPr>
          <p:cNvPr id="6" name="Text Placeholder 5"/>
          <p:cNvSpPr>
            <a:spLocks noGrp="1"/>
          </p:cNvSpPr>
          <p:nvPr>
            <p:ph type="body" sz="quarter" idx="12"/>
          </p:nvPr>
        </p:nvSpPr>
        <p:spPr>
          <a:xfrm>
            <a:off x="7137480" y="2668385"/>
            <a:ext cx="5054520" cy="3150524"/>
          </a:xfrm>
        </p:spPr>
        <p:txBody>
          <a:bodyPr/>
          <a:lstStyle/>
          <a:p>
            <a:r>
              <a:rPr lang="en-GB" dirty="0"/>
              <a:t>A focus on practical, hands-on experience in line with industry expectations and supported by our research</a:t>
            </a:r>
            <a:br>
              <a:rPr lang="en-GB" dirty="0"/>
            </a:br>
            <a:endParaRPr lang="en-GB" dirty="0"/>
          </a:p>
          <a:p>
            <a:r>
              <a:rPr lang="en-GB" dirty="0"/>
              <a:t>A flexible structure of specialist pathways in cyber security, web and mobile, and artificial intelligence</a:t>
            </a:r>
            <a:br>
              <a:rPr lang="en-GB" dirty="0"/>
            </a:br>
            <a:endParaRPr lang="en-GB" dirty="0"/>
          </a:p>
          <a:p>
            <a:r>
              <a:rPr lang="en-GB" dirty="0"/>
              <a:t>Opportunities to work on real-world projects, briefs and datasets</a:t>
            </a:r>
          </a:p>
          <a:p>
            <a:pPr marL="0" indent="0">
              <a:buNone/>
            </a:pPr>
            <a:endParaRPr lang="en-GB" dirty="0"/>
          </a:p>
        </p:txBody>
      </p:sp>
    </p:spTree>
    <p:extLst>
      <p:ext uri="{BB962C8B-B14F-4D97-AF65-F5344CB8AC3E}">
        <p14:creationId xmlns:p14="http://schemas.microsoft.com/office/powerpoint/2010/main" val="82407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in front of a computer&#10;&#10;Description automatically generated">
            <a:extLst>
              <a:ext uri="{FF2B5EF4-FFF2-40B4-BE49-F238E27FC236}">
                <a16:creationId xmlns:a16="http://schemas.microsoft.com/office/drawing/2014/main" id="{E9A34A71-2E4F-4262-A0B8-14772934B03D}"/>
              </a:ext>
            </a:extLst>
          </p:cNvPr>
          <p:cNvPicPr>
            <a:picLocks noChangeAspect="1"/>
          </p:cNvPicPr>
          <p:nvPr/>
        </p:nvPicPr>
        <p:blipFill rotWithShape="1">
          <a:blip r:embed="rId3">
            <a:extLst>
              <a:ext uri="{28A0092B-C50C-407E-A947-70E740481C1C}">
                <a14:useLocalDpi xmlns:a14="http://schemas.microsoft.com/office/drawing/2010/main" val="0"/>
              </a:ext>
            </a:extLst>
          </a:blip>
          <a:srcRect l="25839" r="21337"/>
          <a:stretch/>
        </p:blipFill>
        <p:spPr>
          <a:xfrm>
            <a:off x="3492501" y="-6612"/>
            <a:ext cx="5201291" cy="6858000"/>
          </a:xfrm>
          <a:prstGeom prst="rect">
            <a:avLst/>
          </a:prstGeom>
        </p:spPr>
      </p:pic>
      <p:pic>
        <p:nvPicPr>
          <p:cNvPr id="9" name="Picture 8" descr="A room full of furniture&#10;&#10;Description automatically generated">
            <a:extLst>
              <a:ext uri="{FF2B5EF4-FFF2-40B4-BE49-F238E27FC236}">
                <a16:creationId xmlns:a16="http://schemas.microsoft.com/office/drawing/2014/main" id="{4D8AED95-ED23-4BA3-ACCE-DA900FD75F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620" r="16406"/>
          <a:stretch/>
        </p:blipFill>
        <p:spPr>
          <a:xfrm>
            <a:off x="8362725" y="-6612"/>
            <a:ext cx="3829275" cy="2967690"/>
          </a:xfrm>
          <a:prstGeom prst="rect">
            <a:avLst/>
          </a:prstGeom>
        </p:spPr>
      </p:pic>
      <p:sp>
        <p:nvSpPr>
          <p:cNvPr id="4" name="Date Placeholder 3"/>
          <p:cNvSpPr>
            <a:spLocks noGrp="1"/>
          </p:cNvSpPr>
          <p:nvPr>
            <p:ph type="dt" sz="half" idx="10"/>
          </p:nvPr>
        </p:nvSpPr>
        <p:spPr/>
        <p:txBody>
          <a:bodyPr/>
          <a:lstStyle/>
          <a:p>
            <a:fld id="{05D7DEA3-D22A-43E7-8221-895184DFE257}" type="datetime3">
              <a:rPr lang="en-US" smtClean="0"/>
              <a:t>29 April 2025</a:t>
            </a:fld>
            <a:endParaRPr lang="en-GB" dirty="0"/>
          </a:p>
        </p:txBody>
      </p:sp>
      <p:sp>
        <p:nvSpPr>
          <p:cNvPr id="5" name="Text Placeholder 4"/>
          <p:cNvSpPr>
            <a:spLocks noGrp="1"/>
          </p:cNvSpPr>
          <p:nvPr>
            <p:ph type="body" sz="quarter" idx="11"/>
          </p:nvPr>
        </p:nvSpPr>
        <p:spPr/>
        <p:txBody>
          <a:bodyPr/>
          <a:lstStyle/>
          <a:p>
            <a:r>
              <a:rPr lang="en-GB" sz="6600" dirty="0">
                <a:solidFill>
                  <a:srgbClr val="FFBF0B"/>
                </a:solidFill>
              </a:rPr>
              <a:t>COMPUTING</a:t>
            </a:r>
            <a:endParaRPr lang="en-GB" dirty="0"/>
          </a:p>
        </p:txBody>
      </p:sp>
      <p:sp>
        <p:nvSpPr>
          <p:cNvPr id="7" name="Slide Number Placeholder 6"/>
          <p:cNvSpPr>
            <a:spLocks noGrp="1"/>
          </p:cNvSpPr>
          <p:nvPr>
            <p:ph type="sldNum" sz="quarter" idx="4"/>
          </p:nvPr>
        </p:nvSpPr>
        <p:spPr/>
        <p:txBody>
          <a:bodyPr/>
          <a:lstStyle/>
          <a:p>
            <a:fld id="{65414E13-AD13-41A4-8094-23784540D652}" type="slidenum">
              <a:rPr lang="en-GB" smtClean="0"/>
              <a:pPr/>
              <a:t>4</a:t>
            </a:fld>
            <a:endParaRPr lang="en-GB" dirty="0"/>
          </a:p>
        </p:txBody>
      </p:sp>
      <p:sp>
        <p:nvSpPr>
          <p:cNvPr id="10" name="Text Placeholder 5">
            <a:extLst>
              <a:ext uri="{FF2B5EF4-FFF2-40B4-BE49-F238E27FC236}">
                <a16:creationId xmlns:a16="http://schemas.microsoft.com/office/drawing/2014/main" id="{2C45A01C-C3A0-469B-A78E-13A2B5EA1470}"/>
              </a:ext>
            </a:extLst>
          </p:cNvPr>
          <p:cNvSpPr>
            <a:spLocks noGrp="1"/>
          </p:cNvSpPr>
          <p:nvPr>
            <p:ph type="body" sz="quarter" idx="12"/>
          </p:nvPr>
        </p:nvSpPr>
        <p:spPr>
          <a:xfrm>
            <a:off x="7137480" y="-6611"/>
            <a:ext cx="5054520" cy="5614309"/>
          </a:xfrm>
        </p:spPr>
        <p:txBody>
          <a:bodyPr lIns="324000" tIns="288000" rIns="216000" bIns="0" anchor="t"/>
          <a:lstStyle/>
          <a:p>
            <a:r>
              <a:rPr lang="en-GB" b="1" dirty="0"/>
              <a:t>BSc (Hons) Computer Science</a:t>
            </a:r>
            <a:br>
              <a:rPr lang="en-GB" dirty="0"/>
            </a:br>
            <a:endParaRPr lang="en-GB" dirty="0"/>
          </a:p>
          <a:p>
            <a:r>
              <a:rPr lang="en-GB" dirty="0"/>
              <a:t>A “create your own degree” option. Choose from a range of computing modules in cyber security, web and mobile, software, data science and networking</a:t>
            </a:r>
            <a:br>
              <a:rPr lang="en-GB" dirty="0"/>
            </a:br>
            <a:endParaRPr lang="en-GB" dirty="0"/>
          </a:p>
          <a:p>
            <a:r>
              <a:rPr lang="en-GB" dirty="0"/>
              <a:t>All students receive access to </a:t>
            </a:r>
            <a:r>
              <a:rPr lang="en-GB" b="1" dirty="0"/>
              <a:t>£300 worth of sponsored web hosting</a:t>
            </a:r>
            <a:r>
              <a:rPr lang="en-GB" dirty="0"/>
              <a:t> for website development</a:t>
            </a:r>
            <a:br>
              <a:rPr lang="en-GB" dirty="0"/>
            </a:br>
            <a:endParaRPr lang="en-GB" dirty="0"/>
          </a:p>
          <a:p>
            <a:r>
              <a:rPr lang="en-GB" dirty="0">
                <a:latin typeface="Arial"/>
                <a:cs typeface="Arial"/>
              </a:rPr>
              <a:t>Access for all students to our state-of-the-art DigiTech Centre</a:t>
            </a:r>
            <a:br>
              <a:rPr lang="en-GB" dirty="0">
                <a:latin typeface="Arial"/>
                <a:cs typeface="Arial"/>
              </a:rPr>
            </a:br>
            <a:endParaRPr lang="en-GB" dirty="0">
              <a:latin typeface="Arial"/>
              <a:cs typeface="Arial"/>
            </a:endParaRPr>
          </a:p>
          <a:p>
            <a:r>
              <a:rPr lang="en-GB" dirty="0">
                <a:latin typeface="Arial"/>
                <a:cs typeface="Arial"/>
              </a:rPr>
              <a:t>Distinct specialist awards available according to options chosen</a:t>
            </a:r>
            <a:br>
              <a:rPr lang="en-GB" dirty="0">
                <a:latin typeface="Arial"/>
                <a:cs typeface="Arial"/>
              </a:rPr>
            </a:br>
            <a:endParaRPr lang="en-GB" dirty="0"/>
          </a:p>
          <a:p>
            <a:r>
              <a:rPr lang="en-GB" b="1" dirty="0"/>
              <a:t>Placement year option available</a:t>
            </a:r>
          </a:p>
        </p:txBody>
      </p:sp>
    </p:spTree>
    <p:extLst>
      <p:ext uri="{BB962C8B-B14F-4D97-AF65-F5344CB8AC3E}">
        <p14:creationId xmlns:p14="http://schemas.microsoft.com/office/powerpoint/2010/main" val="65717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D7DEA3-D22A-43E7-8221-895184DFE257}" type="datetime3">
              <a:rPr lang="en-US" smtClean="0"/>
              <a:t>29 April 2025</a:t>
            </a:fld>
            <a:endParaRPr lang="en-GB" dirty="0"/>
          </a:p>
        </p:txBody>
      </p:sp>
      <p:sp>
        <p:nvSpPr>
          <p:cNvPr id="7" name="Slide Number Placeholder 6"/>
          <p:cNvSpPr>
            <a:spLocks noGrp="1"/>
          </p:cNvSpPr>
          <p:nvPr>
            <p:ph type="sldNum" sz="quarter" idx="4"/>
          </p:nvPr>
        </p:nvSpPr>
        <p:spPr/>
        <p:txBody>
          <a:bodyPr/>
          <a:lstStyle/>
          <a:p>
            <a:fld id="{65414E13-AD13-41A4-8094-23784540D652}" type="slidenum">
              <a:rPr lang="en-GB" smtClean="0"/>
              <a:pPr/>
              <a:t>5</a:t>
            </a:fld>
            <a:endParaRPr lang="en-GB" dirty="0"/>
          </a:p>
        </p:txBody>
      </p:sp>
      <p:sp>
        <p:nvSpPr>
          <p:cNvPr id="18" name="Rectangle: Rounded Corners 17">
            <a:extLst>
              <a:ext uri="{FF2B5EF4-FFF2-40B4-BE49-F238E27FC236}">
                <a16:creationId xmlns:a16="http://schemas.microsoft.com/office/drawing/2014/main" id="{B605E5B0-001A-495B-BD38-E8E3C0E190FD}"/>
              </a:ext>
            </a:extLst>
          </p:cNvPr>
          <p:cNvSpPr/>
          <p:nvPr/>
        </p:nvSpPr>
        <p:spPr>
          <a:xfrm>
            <a:off x="1287154" y="2886105"/>
            <a:ext cx="1726163" cy="1726163"/>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92DB5AA-F086-4034-B352-51455029F3A8}"/>
              </a:ext>
            </a:extLst>
          </p:cNvPr>
          <p:cNvSpPr txBox="1"/>
          <p:nvPr/>
        </p:nvSpPr>
        <p:spPr>
          <a:xfrm>
            <a:off x="1237775" y="3995261"/>
            <a:ext cx="1824919" cy="646331"/>
          </a:xfrm>
          <a:prstGeom prst="rect">
            <a:avLst/>
          </a:prstGeom>
          <a:noFill/>
        </p:spPr>
        <p:txBody>
          <a:bodyPr wrap="square" rtlCol="0">
            <a:spAutoFit/>
          </a:bodyPr>
          <a:lstStyle/>
          <a:p>
            <a:pPr algn="ctr"/>
            <a:r>
              <a:rPr lang="en-GB" b="1" dirty="0"/>
              <a:t>Computer Science</a:t>
            </a:r>
          </a:p>
        </p:txBody>
      </p:sp>
      <p:pic>
        <p:nvPicPr>
          <p:cNvPr id="1028" name="Picture 4" descr="Computer free icon">
            <a:extLst>
              <a:ext uri="{FF2B5EF4-FFF2-40B4-BE49-F238E27FC236}">
                <a16:creationId xmlns:a16="http://schemas.microsoft.com/office/drawing/2014/main" id="{9ADA4F00-6AB3-4B34-943D-52DB08B6F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780" y="2918962"/>
            <a:ext cx="1222311" cy="12223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D578631B-5E42-4A40-A932-18EA4F233386}"/>
              </a:ext>
            </a:extLst>
          </p:cNvPr>
          <p:cNvSpPr/>
          <p:nvPr/>
        </p:nvSpPr>
        <p:spPr>
          <a:xfrm>
            <a:off x="6096000" y="3331522"/>
            <a:ext cx="4919681" cy="42623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2626403-1EB5-43F9-8374-B5D77119A73E}"/>
              </a:ext>
            </a:extLst>
          </p:cNvPr>
          <p:cNvSpPr txBox="1"/>
          <p:nvPr/>
        </p:nvSpPr>
        <p:spPr>
          <a:xfrm>
            <a:off x="6071511" y="3383545"/>
            <a:ext cx="4900675" cy="369332"/>
          </a:xfrm>
          <a:prstGeom prst="rect">
            <a:avLst/>
          </a:prstGeom>
          <a:noFill/>
        </p:spPr>
        <p:txBody>
          <a:bodyPr wrap="square" rtlCol="0">
            <a:spAutoFit/>
          </a:bodyPr>
          <a:lstStyle/>
          <a:p>
            <a:pPr algn="ctr"/>
            <a:r>
              <a:rPr lang="en-GB" dirty="0">
                <a:solidFill>
                  <a:schemeClr val="bg1"/>
                </a:solidFill>
              </a:rPr>
              <a:t>BSc (Hons) </a:t>
            </a:r>
            <a:r>
              <a:rPr lang="en-GB" b="1" dirty="0">
                <a:solidFill>
                  <a:schemeClr val="bg1"/>
                </a:solidFill>
              </a:rPr>
              <a:t>Computer Science</a:t>
            </a:r>
            <a:r>
              <a:rPr lang="en-GB" dirty="0">
                <a:solidFill>
                  <a:schemeClr val="bg1"/>
                </a:solidFill>
              </a:rPr>
              <a:t> (</a:t>
            </a:r>
            <a:r>
              <a:rPr lang="en-GB" b="1" dirty="0">
                <a:solidFill>
                  <a:schemeClr val="bg1"/>
                </a:solidFill>
              </a:rPr>
              <a:t>Web and Mobile</a:t>
            </a:r>
            <a:r>
              <a:rPr lang="en-GB" dirty="0">
                <a:solidFill>
                  <a:schemeClr val="bg1"/>
                </a:solidFill>
              </a:rPr>
              <a:t>)</a:t>
            </a:r>
          </a:p>
        </p:txBody>
      </p:sp>
      <p:sp>
        <p:nvSpPr>
          <p:cNvPr id="31" name="Rectangle: Rounded Corners 30">
            <a:extLst>
              <a:ext uri="{FF2B5EF4-FFF2-40B4-BE49-F238E27FC236}">
                <a16:creationId xmlns:a16="http://schemas.microsoft.com/office/drawing/2014/main" id="{380657EC-1235-46FF-94BB-7993CFA5258D}"/>
              </a:ext>
            </a:extLst>
          </p:cNvPr>
          <p:cNvSpPr/>
          <p:nvPr/>
        </p:nvSpPr>
        <p:spPr>
          <a:xfrm>
            <a:off x="6076994" y="3954121"/>
            <a:ext cx="4919681" cy="426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FCDCDFC-5E2E-49A5-909F-4A8080F050AE}"/>
              </a:ext>
            </a:extLst>
          </p:cNvPr>
          <p:cNvSpPr txBox="1"/>
          <p:nvPr/>
        </p:nvSpPr>
        <p:spPr>
          <a:xfrm>
            <a:off x="6151260" y="3982573"/>
            <a:ext cx="4593114" cy="369332"/>
          </a:xfrm>
          <a:prstGeom prst="rect">
            <a:avLst/>
          </a:prstGeom>
          <a:noFill/>
        </p:spPr>
        <p:txBody>
          <a:bodyPr wrap="square" rtlCol="0">
            <a:spAutoFit/>
          </a:bodyPr>
          <a:lstStyle/>
          <a:p>
            <a:pPr algn="ctr"/>
            <a:r>
              <a:rPr lang="en-GB" dirty="0">
                <a:solidFill>
                  <a:schemeClr val="bg1"/>
                </a:solidFill>
              </a:rPr>
              <a:t>BSc (Hons) </a:t>
            </a:r>
            <a:r>
              <a:rPr lang="en-GB" b="1" dirty="0">
                <a:solidFill>
                  <a:schemeClr val="bg1"/>
                </a:solidFill>
              </a:rPr>
              <a:t>Computer Science</a:t>
            </a:r>
            <a:r>
              <a:rPr lang="en-GB" dirty="0">
                <a:solidFill>
                  <a:schemeClr val="bg1"/>
                </a:solidFill>
              </a:rPr>
              <a:t> (</a:t>
            </a:r>
            <a:r>
              <a:rPr lang="en-GB" b="1" dirty="0">
                <a:solidFill>
                  <a:schemeClr val="bg1"/>
                </a:solidFill>
              </a:rPr>
              <a:t>Cyber Security</a:t>
            </a:r>
            <a:r>
              <a:rPr lang="en-GB" dirty="0">
                <a:solidFill>
                  <a:schemeClr val="bg1"/>
                </a:solidFill>
              </a:rPr>
              <a:t>)</a:t>
            </a:r>
          </a:p>
        </p:txBody>
      </p:sp>
      <p:sp>
        <p:nvSpPr>
          <p:cNvPr id="33" name="Rectangle: Rounded Corners 32">
            <a:extLst>
              <a:ext uri="{FF2B5EF4-FFF2-40B4-BE49-F238E27FC236}">
                <a16:creationId xmlns:a16="http://schemas.microsoft.com/office/drawing/2014/main" id="{9F65EE34-20A9-45BC-8464-1AEE53F8A09E}"/>
              </a:ext>
            </a:extLst>
          </p:cNvPr>
          <p:cNvSpPr/>
          <p:nvPr/>
        </p:nvSpPr>
        <p:spPr>
          <a:xfrm>
            <a:off x="6076994" y="4641593"/>
            <a:ext cx="4919681" cy="3977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36606C77-29B4-4833-BDCC-8C8C8976F602}"/>
              </a:ext>
            </a:extLst>
          </p:cNvPr>
          <p:cNvSpPr txBox="1"/>
          <p:nvPr/>
        </p:nvSpPr>
        <p:spPr>
          <a:xfrm>
            <a:off x="5984564" y="4655819"/>
            <a:ext cx="5142552" cy="369332"/>
          </a:xfrm>
          <a:prstGeom prst="rect">
            <a:avLst/>
          </a:prstGeom>
          <a:noFill/>
        </p:spPr>
        <p:txBody>
          <a:bodyPr wrap="square" rtlCol="0">
            <a:spAutoFit/>
          </a:bodyPr>
          <a:lstStyle/>
          <a:p>
            <a:pPr algn="ctr"/>
            <a:r>
              <a:rPr lang="en-GB" dirty="0">
                <a:solidFill>
                  <a:schemeClr val="bg1"/>
                </a:solidFill>
              </a:rPr>
              <a:t>BSc (Hons) </a:t>
            </a:r>
            <a:r>
              <a:rPr lang="en-GB" b="1" dirty="0">
                <a:solidFill>
                  <a:schemeClr val="bg1"/>
                </a:solidFill>
              </a:rPr>
              <a:t>Computer Science</a:t>
            </a:r>
            <a:r>
              <a:rPr lang="en-GB" dirty="0">
                <a:solidFill>
                  <a:schemeClr val="bg1"/>
                </a:solidFill>
              </a:rPr>
              <a:t> (</a:t>
            </a:r>
            <a:r>
              <a:rPr lang="en-GB" b="1" dirty="0">
                <a:solidFill>
                  <a:schemeClr val="bg1"/>
                </a:solidFill>
              </a:rPr>
              <a:t>Artificial Intelligence</a:t>
            </a:r>
            <a:r>
              <a:rPr lang="en-GB" dirty="0">
                <a:solidFill>
                  <a:schemeClr val="bg1"/>
                </a:solidFill>
              </a:rPr>
              <a:t>)</a:t>
            </a:r>
          </a:p>
        </p:txBody>
      </p:sp>
      <p:sp>
        <p:nvSpPr>
          <p:cNvPr id="35" name="Rectangle: Rounded Corners 34">
            <a:extLst>
              <a:ext uri="{FF2B5EF4-FFF2-40B4-BE49-F238E27FC236}">
                <a16:creationId xmlns:a16="http://schemas.microsoft.com/office/drawing/2014/main" id="{7EAA0808-ADF5-48AD-8B82-909A493D63F3}"/>
              </a:ext>
            </a:extLst>
          </p:cNvPr>
          <p:cNvSpPr/>
          <p:nvPr/>
        </p:nvSpPr>
        <p:spPr>
          <a:xfrm>
            <a:off x="6076994" y="2458997"/>
            <a:ext cx="4919681" cy="4262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C56BACAC-A324-498F-87D0-0961A1A62B39}"/>
              </a:ext>
            </a:extLst>
          </p:cNvPr>
          <p:cNvSpPr txBox="1"/>
          <p:nvPr/>
        </p:nvSpPr>
        <p:spPr>
          <a:xfrm>
            <a:off x="6403561" y="2487449"/>
            <a:ext cx="4593114" cy="369332"/>
          </a:xfrm>
          <a:prstGeom prst="rect">
            <a:avLst/>
          </a:prstGeom>
          <a:noFill/>
        </p:spPr>
        <p:txBody>
          <a:bodyPr wrap="square" rtlCol="0">
            <a:spAutoFit/>
          </a:bodyPr>
          <a:lstStyle/>
          <a:p>
            <a:pPr algn="ctr"/>
            <a:r>
              <a:rPr lang="en-GB" dirty="0">
                <a:solidFill>
                  <a:schemeClr val="bg1"/>
                </a:solidFill>
              </a:rPr>
              <a:t>BSc (Hons) </a:t>
            </a:r>
            <a:r>
              <a:rPr lang="en-GB" b="1" dirty="0">
                <a:solidFill>
                  <a:schemeClr val="bg1"/>
                </a:solidFill>
              </a:rPr>
              <a:t>Computer Science</a:t>
            </a:r>
            <a:endParaRPr lang="en-GB" dirty="0">
              <a:solidFill>
                <a:schemeClr val="bg1"/>
              </a:solidFill>
            </a:endParaRPr>
          </a:p>
        </p:txBody>
      </p:sp>
      <p:sp>
        <p:nvSpPr>
          <p:cNvPr id="2" name="Left Brace 1">
            <a:extLst>
              <a:ext uri="{FF2B5EF4-FFF2-40B4-BE49-F238E27FC236}">
                <a16:creationId xmlns:a16="http://schemas.microsoft.com/office/drawing/2014/main" id="{69994BB5-0777-4D09-B5B4-B2841F3163BF}"/>
              </a:ext>
            </a:extLst>
          </p:cNvPr>
          <p:cNvSpPr/>
          <p:nvPr/>
        </p:nvSpPr>
        <p:spPr>
          <a:xfrm>
            <a:off x="4316063" y="2458998"/>
            <a:ext cx="667518" cy="25803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FFBB680-FD4F-4D4F-B71D-AA436F36C67D}"/>
              </a:ext>
            </a:extLst>
          </p:cNvPr>
          <p:cNvCxnSpPr>
            <a:cxnSpLocks/>
            <a:stCxn id="18" idx="3"/>
            <a:endCxn id="2" idx="1"/>
          </p:cNvCxnSpPr>
          <p:nvPr/>
        </p:nvCxnSpPr>
        <p:spPr>
          <a:xfrm>
            <a:off x="3013317" y="3749187"/>
            <a:ext cx="1302746" cy="0"/>
          </a:xfrm>
          <a:prstGeom prst="line">
            <a:avLst/>
          </a:prstGeom>
        </p:spPr>
        <p:style>
          <a:lnRef idx="1">
            <a:schemeClr val="dk1"/>
          </a:lnRef>
          <a:fillRef idx="0">
            <a:schemeClr val="dk1"/>
          </a:fillRef>
          <a:effectRef idx="0">
            <a:schemeClr val="dk1"/>
          </a:effectRef>
          <a:fontRef idx="minor">
            <a:schemeClr val="tx1"/>
          </a:fontRef>
        </p:style>
      </p:cxnSp>
      <p:sp>
        <p:nvSpPr>
          <p:cNvPr id="20" name="Text Placeholder 4">
            <a:extLst>
              <a:ext uri="{FF2B5EF4-FFF2-40B4-BE49-F238E27FC236}">
                <a16:creationId xmlns:a16="http://schemas.microsoft.com/office/drawing/2014/main" id="{F06E54ED-0CF4-48A5-A787-7CB54D7EBB92}"/>
              </a:ext>
            </a:extLst>
          </p:cNvPr>
          <p:cNvSpPr>
            <a:spLocks noGrp="1"/>
          </p:cNvSpPr>
          <p:nvPr>
            <p:ph type="body" sz="quarter" idx="11"/>
          </p:nvPr>
        </p:nvSpPr>
        <p:spPr>
          <a:xfrm>
            <a:off x="1008709" y="797188"/>
            <a:ext cx="10285103" cy="1075064"/>
          </a:xfrm>
        </p:spPr>
        <p:txBody>
          <a:bodyPr/>
          <a:lstStyle/>
          <a:p>
            <a:r>
              <a:rPr lang="en-GB" sz="4800" dirty="0">
                <a:solidFill>
                  <a:srgbClr val="FFBF0B"/>
                </a:solidFill>
              </a:rPr>
              <a:t>One degree, four pathways</a:t>
            </a:r>
            <a:endParaRPr lang="en-GB" sz="6000" dirty="0"/>
          </a:p>
        </p:txBody>
      </p:sp>
      <p:sp>
        <p:nvSpPr>
          <p:cNvPr id="9" name="TextBox 8">
            <a:extLst>
              <a:ext uri="{FF2B5EF4-FFF2-40B4-BE49-F238E27FC236}">
                <a16:creationId xmlns:a16="http://schemas.microsoft.com/office/drawing/2014/main" id="{4B024E11-9912-4BDE-BE65-D2B2F85E3FD4}"/>
              </a:ext>
            </a:extLst>
          </p:cNvPr>
          <p:cNvSpPr txBox="1"/>
          <p:nvPr/>
        </p:nvSpPr>
        <p:spPr>
          <a:xfrm>
            <a:off x="6096000" y="2992968"/>
            <a:ext cx="4900675" cy="338554"/>
          </a:xfrm>
          <a:prstGeom prst="rect">
            <a:avLst/>
          </a:prstGeom>
          <a:noFill/>
        </p:spPr>
        <p:txBody>
          <a:bodyPr wrap="square" rtlCol="0">
            <a:spAutoFit/>
          </a:bodyPr>
          <a:lstStyle/>
          <a:p>
            <a:pPr algn="ctr"/>
            <a:r>
              <a:rPr lang="en-GB" sz="1600" dirty="0"/>
              <a:t>Or, follow a specialist pathway:</a:t>
            </a:r>
          </a:p>
        </p:txBody>
      </p:sp>
    </p:spTree>
    <p:extLst>
      <p:ext uri="{BB962C8B-B14F-4D97-AF65-F5344CB8AC3E}">
        <p14:creationId xmlns:p14="http://schemas.microsoft.com/office/powerpoint/2010/main" val="248132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erson Using Black And White Smartphone and Holding Blue Card">
            <a:extLst>
              <a:ext uri="{FF2B5EF4-FFF2-40B4-BE49-F238E27FC236}">
                <a16:creationId xmlns:a16="http://schemas.microsoft.com/office/drawing/2014/main" id="{38F99D1B-A811-4AA5-8D1F-F3B613CCC0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3"/>
          <a:stretch/>
        </p:blipFill>
        <p:spPr bwMode="auto">
          <a:xfrm>
            <a:off x="6847422" y="3003142"/>
            <a:ext cx="5348997" cy="38548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lack Background With Text Overlay Screengrab">
            <a:extLst>
              <a:ext uri="{FF2B5EF4-FFF2-40B4-BE49-F238E27FC236}">
                <a16:creationId xmlns:a16="http://schemas.microsoft.com/office/drawing/2014/main" id="{783D999C-F329-411B-9ADF-91F1D1821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423" y="0"/>
            <a:ext cx="5344577" cy="300314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05D7DEA3-D22A-43E7-8221-895184DFE257}" type="datetime3">
              <a:rPr lang="en-US" smtClean="0"/>
              <a:t>29 April 2025</a:t>
            </a:fld>
            <a:endParaRPr lang="en-GB" dirty="0"/>
          </a:p>
        </p:txBody>
      </p:sp>
      <p:sp>
        <p:nvSpPr>
          <p:cNvPr id="5" name="Text Placeholder 4"/>
          <p:cNvSpPr>
            <a:spLocks noGrp="1"/>
          </p:cNvSpPr>
          <p:nvPr>
            <p:ph type="body" sz="quarter" idx="11"/>
          </p:nvPr>
        </p:nvSpPr>
        <p:spPr/>
        <p:txBody>
          <a:bodyPr/>
          <a:lstStyle/>
          <a:p>
            <a:r>
              <a:rPr lang="en-GB" sz="6600" dirty="0">
                <a:solidFill>
                  <a:srgbClr val="FFBF0B"/>
                </a:solidFill>
              </a:rPr>
              <a:t>Pathways</a:t>
            </a:r>
            <a:endParaRPr lang="en-GB" dirty="0"/>
          </a:p>
        </p:txBody>
      </p:sp>
      <p:sp>
        <p:nvSpPr>
          <p:cNvPr id="7" name="Slide Number Placeholder 6"/>
          <p:cNvSpPr>
            <a:spLocks noGrp="1"/>
          </p:cNvSpPr>
          <p:nvPr>
            <p:ph type="sldNum" sz="quarter" idx="4"/>
          </p:nvPr>
        </p:nvSpPr>
        <p:spPr/>
        <p:txBody>
          <a:bodyPr/>
          <a:lstStyle/>
          <a:p>
            <a:fld id="{65414E13-AD13-41A4-8094-23784540D652}" type="slidenum">
              <a:rPr lang="en-GB" smtClean="0"/>
              <a:pPr/>
              <a:t>6</a:t>
            </a:fld>
            <a:endParaRPr lang="en-GB" dirty="0"/>
          </a:p>
        </p:txBody>
      </p:sp>
      <p:sp>
        <p:nvSpPr>
          <p:cNvPr id="9" name="Text Placeholder 5">
            <a:extLst>
              <a:ext uri="{FF2B5EF4-FFF2-40B4-BE49-F238E27FC236}">
                <a16:creationId xmlns:a16="http://schemas.microsoft.com/office/drawing/2014/main" id="{47B76C3C-0E35-413E-AC31-422BCA4D185E}"/>
              </a:ext>
            </a:extLst>
          </p:cNvPr>
          <p:cNvSpPr txBox="1">
            <a:spLocks/>
          </p:cNvSpPr>
          <p:nvPr/>
        </p:nvSpPr>
        <p:spPr>
          <a:xfrm>
            <a:off x="2219529" y="607822"/>
            <a:ext cx="7673502" cy="1828947"/>
          </a:xfrm>
          <a:prstGeom prst="rect">
            <a:avLst/>
          </a:prstGeom>
          <a:solidFill>
            <a:schemeClr val="bg1"/>
          </a:solidFill>
        </p:spPr>
        <p:txBody>
          <a:bodyPr lIns="324000" tIns="288000" rIns="216000" bIns="0" anchor="t"/>
          <a:lstStyle>
            <a:lvl1pPr marL="285750" marR="0" indent="-28575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Char char="n"/>
              <a:tabLst/>
              <a:defRPr sz="1400" kern="1200" baseline="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1: </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Introduction to Web Design</a:t>
            </a:r>
          </a:p>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2: </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Advanced Web Development</a:t>
            </a:r>
          </a:p>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3: </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Mobile Application Development, Cloud Computing </a:t>
            </a:r>
          </a:p>
        </p:txBody>
      </p:sp>
      <p:sp>
        <p:nvSpPr>
          <p:cNvPr id="11" name="Rectangle 10">
            <a:extLst>
              <a:ext uri="{FF2B5EF4-FFF2-40B4-BE49-F238E27FC236}">
                <a16:creationId xmlns:a16="http://schemas.microsoft.com/office/drawing/2014/main" id="{5F17E07F-391D-468E-A159-A08EDCFA4319}"/>
              </a:ext>
            </a:extLst>
          </p:cNvPr>
          <p:cNvSpPr/>
          <p:nvPr/>
        </p:nvSpPr>
        <p:spPr>
          <a:xfrm>
            <a:off x="2406202" y="394118"/>
            <a:ext cx="6745293" cy="427405"/>
          </a:xfrm>
          <a:prstGeom prst="rect">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BSc (Hons) Computer Science (Web and Mobile Development)</a:t>
            </a:r>
          </a:p>
        </p:txBody>
      </p:sp>
      <p:sp>
        <p:nvSpPr>
          <p:cNvPr id="10" name="Text Placeholder 5">
            <a:extLst>
              <a:ext uri="{FF2B5EF4-FFF2-40B4-BE49-F238E27FC236}">
                <a16:creationId xmlns:a16="http://schemas.microsoft.com/office/drawing/2014/main" id="{1A45B639-E34A-4EF4-AC38-DE40A36C60B3}"/>
              </a:ext>
            </a:extLst>
          </p:cNvPr>
          <p:cNvSpPr txBox="1">
            <a:spLocks/>
          </p:cNvSpPr>
          <p:nvPr/>
        </p:nvSpPr>
        <p:spPr>
          <a:xfrm>
            <a:off x="2209800" y="2657432"/>
            <a:ext cx="7683230" cy="1962926"/>
          </a:xfrm>
          <a:prstGeom prst="rect">
            <a:avLst/>
          </a:prstGeom>
          <a:solidFill>
            <a:schemeClr val="bg1"/>
          </a:solidFill>
        </p:spPr>
        <p:txBody>
          <a:bodyPr lIns="324000" tIns="288000" rIns="216000" bIns="0" anchor="t"/>
          <a:lstStyle>
            <a:lvl1pPr marL="285750" marR="0" indent="-28575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Char char="n"/>
              <a:tabLst/>
              <a:defRPr sz="1400" kern="1200" baseline="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1: </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Networking and Cyber Security</a:t>
            </a:r>
          </a:p>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2: </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Security Testing</a:t>
            </a:r>
          </a:p>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3: </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Cyber-Physical Security, Cyber Forensics and Intrusion Management</a:t>
            </a:r>
          </a:p>
        </p:txBody>
      </p:sp>
      <p:sp>
        <p:nvSpPr>
          <p:cNvPr id="12" name="Rectangle 11">
            <a:extLst>
              <a:ext uri="{FF2B5EF4-FFF2-40B4-BE49-F238E27FC236}">
                <a16:creationId xmlns:a16="http://schemas.microsoft.com/office/drawing/2014/main" id="{498FBFCF-7D19-49A2-AF85-392B580506DB}"/>
              </a:ext>
            </a:extLst>
          </p:cNvPr>
          <p:cNvSpPr/>
          <p:nvPr/>
        </p:nvSpPr>
        <p:spPr>
          <a:xfrm>
            <a:off x="2406201" y="2490568"/>
            <a:ext cx="5748751" cy="415359"/>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BSc (Hons) Computer Science (Cyber Security)</a:t>
            </a:r>
          </a:p>
        </p:txBody>
      </p:sp>
      <p:sp>
        <p:nvSpPr>
          <p:cNvPr id="14" name="Text Placeholder 5">
            <a:extLst>
              <a:ext uri="{FF2B5EF4-FFF2-40B4-BE49-F238E27FC236}">
                <a16:creationId xmlns:a16="http://schemas.microsoft.com/office/drawing/2014/main" id="{E96FBDC4-51E6-4A44-A0B3-060362C9AFB1}"/>
              </a:ext>
            </a:extLst>
          </p:cNvPr>
          <p:cNvSpPr txBox="1">
            <a:spLocks/>
          </p:cNvSpPr>
          <p:nvPr/>
        </p:nvSpPr>
        <p:spPr>
          <a:xfrm>
            <a:off x="2229256" y="4858830"/>
            <a:ext cx="7663774" cy="1861769"/>
          </a:xfrm>
          <a:prstGeom prst="rect">
            <a:avLst/>
          </a:prstGeom>
          <a:solidFill>
            <a:schemeClr val="bg1"/>
          </a:solidFill>
        </p:spPr>
        <p:txBody>
          <a:bodyPr lIns="324000" tIns="288000" rIns="216000" bIns="0" anchor="t"/>
          <a:lstStyle>
            <a:lvl1pPr marL="285750" marR="0" indent="-28575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Char char="n"/>
              <a:tabLst/>
              <a:defRPr sz="1400" kern="1200" baseline="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1: </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Introduction to Artificial Intelligence and Data Science</a:t>
            </a:r>
          </a:p>
          <a:p>
            <a:pPr>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2: </a:t>
            </a:r>
            <a:r>
              <a:rPr lang="en-GB" sz="1800" dirty="0">
                <a:solidFill>
                  <a:schemeClr val="tx1">
                    <a:lumMod val="75000"/>
                    <a:lumOff val="25000"/>
                  </a:schemeClr>
                </a:solidFill>
                <a:latin typeface="+mn-lt"/>
              </a:rPr>
              <a:t>Machine Learning </a:t>
            </a:r>
            <a:endParaRPr lang="en-GB" sz="1800" b="1" baseline="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Year 3:</a:t>
            </a:r>
            <a:r>
              <a:rPr lang="en-GB" sz="1800" i="1" dirty="0"/>
              <a:t> </a:t>
            </a:r>
            <a:r>
              <a:rPr lang="en-GB" sz="1800" dirty="0">
                <a:latin typeface="+mn-lt"/>
              </a:rPr>
              <a:t>Advanced Artificial Intelligence</a:t>
            </a:r>
            <a:r>
              <a:rPr lang="en-GB" sz="1800" dirty="0">
                <a:latin typeface="+mn-lt"/>
                <a:ea typeface="Calibri" panose="020F0502020204030204" pitchFamily="34" charset="0"/>
                <a:cs typeface="Times New Roman" panose="02020603050405020304" pitchFamily="18" charset="0"/>
              </a:rPr>
              <a:t>, </a:t>
            </a:r>
            <a:r>
              <a:rPr lang="en-GB" sz="1800" baseline="0" dirty="0">
                <a:effectLst/>
                <a:latin typeface="+mn-lt"/>
                <a:ea typeface="Calibri" panose="020F0502020204030204" pitchFamily="34" charset="0"/>
                <a:cs typeface="Times New Roman" panose="02020603050405020304" pitchFamily="18" charset="0"/>
              </a:rPr>
              <a:t> AI and Data Science Applications</a:t>
            </a:r>
          </a:p>
        </p:txBody>
      </p:sp>
      <p:sp>
        <p:nvSpPr>
          <p:cNvPr id="15" name="Rectangle 14">
            <a:extLst>
              <a:ext uri="{FF2B5EF4-FFF2-40B4-BE49-F238E27FC236}">
                <a16:creationId xmlns:a16="http://schemas.microsoft.com/office/drawing/2014/main" id="{50DA3AFF-B1AE-4645-9801-4CE3EB2D03EB}"/>
              </a:ext>
            </a:extLst>
          </p:cNvPr>
          <p:cNvSpPr/>
          <p:nvPr/>
        </p:nvSpPr>
        <p:spPr>
          <a:xfrm>
            <a:off x="2406200" y="4677779"/>
            <a:ext cx="5748751" cy="426303"/>
          </a:xfrm>
          <a:prstGeom prst="rect">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BSc (Hons) Computer Science (Artificial Intelligence)</a:t>
            </a:r>
          </a:p>
        </p:txBody>
      </p:sp>
    </p:spTree>
    <p:extLst>
      <p:ext uri="{BB962C8B-B14F-4D97-AF65-F5344CB8AC3E}">
        <p14:creationId xmlns:p14="http://schemas.microsoft.com/office/powerpoint/2010/main" val="221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6C028-51D3-4FC8-853E-E1C49A36C7AF}" type="datetime3">
              <a:rPr lang="en-US" smtClean="0"/>
              <a:t>29 April 2025</a:t>
            </a:fld>
            <a:endParaRPr lang="en-GB" dirty="0"/>
          </a:p>
        </p:txBody>
      </p:sp>
      <p:sp>
        <p:nvSpPr>
          <p:cNvPr id="3" name="Text Placeholder 2"/>
          <p:cNvSpPr>
            <a:spLocks noGrp="1"/>
          </p:cNvSpPr>
          <p:nvPr>
            <p:ph type="body" sz="quarter" idx="11"/>
          </p:nvPr>
        </p:nvSpPr>
        <p:spPr>
          <a:xfrm>
            <a:off x="838200" y="1877743"/>
            <a:ext cx="4122906" cy="3487909"/>
          </a:xfrm>
        </p:spPr>
        <p:txBody>
          <a:bodyPr lIns="91440" tIns="0" rIns="91440" bIns="0" numCol="1" spcCol="360000" anchor="t"/>
          <a:lstStyle/>
          <a:p>
            <a:r>
              <a:rPr lang="en-GB" sz="1800" b="0" i="0" u="none" strike="noStrike" baseline="0" dirty="0">
                <a:solidFill>
                  <a:srgbClr val="0D0D0D"/>
                </a:solidFill>
                <a:latin typeface="+mn-lt"/>
                <a:cs typeface="Arial"/>
              </a:rPr>
              <a:t>The Ipswich Award is a </a:t>
            </a:r>
            <a:r>
              <a:rPr lang="en-GB" sz="1800" b="1" i="0" u="none" strike="noStrike" baseline="0" dirty="0">
                <a:solidFill>
                  <a:srgbClr val="0D0D0D"/>
                </a:solidFill>
                <a:latin typeface="+mn-lt"/>
                <a:cs typeface="Arial"/>
              </a:rPr>
              <a:t>£1000 automatic cash award</a:t>
            </a:r>
            <a:r>
              <a:rPr lang="en-GB" sz="1800" b="0" i="0" u="none" strike="noStrike" baseline="0" dirty="0">
                <a:solidFill>
                  <a:srgbClr val="0D0D0D"/>
                </a:solidFill>
                <a:latin typeface="+mn-lt"/>
                <a:cs typeface="Arial"/>
              </a:rPr>
              <a:t> for students starting on our </a:t>
            </a:r>
            <a:r>
              <a:rPr lang="en-GB" sz="1800" b="1" i="0" u="none" strike="noStrike" baseline="0" dirty="0">
                <a:solidFill>
                  <a:schemeClr val="tx1"/>
                </a:solidFill>
                <a:latin typeface="+mn-lt"/>
                <a:cs typeface="Arial"/>
              </a:rPr>
              <a:t>BSc (Hons) </a:t>
            </a:r>
            <a:r>
              <a:rPr lang="en-GB" sz="1800" b="1" dirty="0">
                <a:solidFill>
                  <a:schemeClr val="tx1"/>
                </a:solidFill>
                <a:latin typeface="+mn-lt"/>
              </a:rPr>
              <a:t>Computer Science</a:t>
            </a:r>
            <a:r>
              <a:rPr lang="en-GB" sz="1800" b="0" i="0" u="none" strike="noStrike" baseline="0" dirty="0">
                <a:solidFill>
                  <a:schemeClr val="tx1"/>
                </a:solidFill>
                <a:latin typeface="+mn-lt"/>
                <a:cs typeface="Arial"/>
              </a:rPr>
              <a:t> </a:t>
            </a:r>
            <a:r>
              <a:rPr lang="en-GB" sz="1800" b="0" i="0" u="none" strike="noStrike" baseline="0" dirty="0">
                <a:solidFill>
                  <a:srgbClr val="0D0D0D"/>
                </a:solidFill>
                <a:latin typeface="+mn-lt"/>
                <a:cs typeface="Arial"/>
              </a:rPr>
              <a:t>degree</a:t>
            </a:r>
            <a:r>
              <a:rPr lang="en-GB" sz="1800" dirty="0">
                <a:solidFill>
                  <a:srgbClr val="0D0D0D"/>
                </a:solidFill>
                <a:latin typeface="+mn-lt"/>
                <a:cs typeface="Arial"/>
              </a:rPr>
              <a:t> in September 2024 and 2025.</a:t>
            </a:r>
            <a:endParaRPr lang="en-GB" sz="1800" dirty="0">
              <a:solidFill>
                <a:srgbClr val="0D0D0D"/>
              </a:solidFill>
              <a:latin typeface="+mn-lt"/>
            </a:endParaRPr>
          </a:p>
        </p:txBody>
      </p:sp>
      <p:sp>
        <p:nvSpPr>
          <p:cNvPr id="4" name="Text Placeholder 3"/>
          <p:cNvSpPr>
            <a:spLocks noGrp="1"/>
          </p:cNvSpPr>
          <p:nvPr>
            <p:ph type="body" sz="quarter" idx="12"/>
          </p:nvPr>
        </p:nvSpPr>
        <p:spPr>
          <a:xfrm>
            <a:off x="838200" y="772814"/>
            <a:ext cx="10774680" cy="730996"/>
          </a:xfrm>
        </p:spPr>
        <p:txBody>
          <a:bodyPr/>
          <a:lstStyle/>
          <a:p>
            <a:r>
              <a:rPr lang="en-GB" sz="4000" spc="-400" dirty="0"/>
              <a:t>IPSWICH AWARD</a:t>
            </a:r>
          </a:p>
        </p:txBody>
      </p:sp>
      <p:sp>
        <p:nvSpPr>
          <p:cNvPr id="5" name="Slide Number Placeholder 4"/>
          <p:cNvSpPr>
            <a:spLocks noGrp="1"/>
          </p:cNvSpPr>
          <p:nvPr>
            <p:ph type="sldNum" sz="quarter" idx="4"/>
          </p:nvPr>
        </p:nvSpPr>
        <p:spPr/>
        <p:txBody>
          <a:bodyPr/>
          <a:lstStyle/>
          <a:p>
            <a:fld id="{65414E13-AD13-41A4-8094-23784540D652}" type="slidenum">
              <a:rPr lang="en-GB" smtClean="0"/>
              <a:pPr/>
              <a:t>7</a:t>
            </a:fld>
            <a:endParaRPr lang="en-GB" dirty="0"/>
          </a:p>
        </p:txBody>
      </p:sp>
      <p:sp>
        <p:nvSpPr>
          <p:cNvPr id="6" name="TextBox 5">
            <a:extLst>
              <a:ext uri="{FF2B5EF4-FFF2-40B4-BE49-F238E27FC236}">
                <a16:creationId xmlns:a16="http://schemas.microsoft.com/office/drawing/2014/main" id="{CA6A76F6-AC6C-43F5-A2AB-8C09F96A0037}"/>
              </a:ext>
            </a:extLst>
          </p:cNvPr>
          <p:cNvSpPr txBox="1"/>
          <p:nvPr/>
        </p:nvSpPr>
        <p:spPr>
          <a:xfrm>
            <a:off x="141402" y="6550223"/>
            <a:ext cx="10068077" cy="307777"/>
          </a:xfrm>
          <a:prstGeom prst="rect">
            <a:avLst/>
          </a:prstGeom>
          <a:noFill/>
        </p:spPr>
        <p:txBody>
          <a:bodyPr wrap="none" rtlCol="0">
            <a:spAutoFit/>
          </a:bodyPr>
          <a:lstStyle/>
          <a:p>
            <a:r>
              <a:rPr lang="en-GB" sz="1400" b="0" i="0" u="none" strike="noStrike" baseline="0" dirty="0">
                <a:solidFill>
                  <a:srgbClr val="0D0D0D"/>
                </a:solidFill>
                <a:latin typeface="Graphik-Regular"/>
              </a:rPr>
              <a:t>* In some cases, meeting the UCAS tarif</a:t>
            </a:r>
            <a:r>
              <a:rPr lang="en-GB" sz="1400" dirty="0">
                <a:solidFill>
                  <a:srgbClr val="0D0D0D"/>
                </a:solidFill>
                <a:latin typeface="Graphik-Regular"/>
              </a:rPr>
              <a:t>f points may be sufficient - f</a:t>
            </a:r>
            <a:r>
              <a:rPr lang="en-GB" sz="1400" b="0" i="0" u="none" strike="noStrike" baseline="0" dirty="0">
                <a:solidFill>
                  <a:srgbClr val="0D0D0D"/>
                </a:solidFill>
                <a:latin typeface="Graphik-Regular"/>
              </a:rPr>
              <a:t>or full details and terms and conditions visit </a:t>
            </a:r>
            <a:r>
              <a:rPr lang="en-GB" sz="1400" b="0" i="0" u="none" strike="noStrike" baseline="0" dirty="0">
                <a:solidFill>
                  <a:srgbClr val="0D0D0D"/>
                </a:solidFill>
                <a:latin typeface="Graphik-Semibold"/>
              </a:rPr>
              <a:t>uos.ac.uk/</a:t>
            </a:r>
            <a:r>
              <a:rPr lang="en-GB" sz="1400" b="0" i="0" u="none" strike="noStrike" baseline="0" dirty="0" err="1">
                <a:solidFill>
                  <a:srgbClr val="0D0D0D"/>
                </a:solidFill>
                <a:latin typeface="Graphik-Semibold"/>
              </a:rPr>
              <a:t>ipswichaward</a:t>
            </a:r>
            <a:endParaRPr lang="en-GB" sz="1400" dirty="0"/>
          </a:p>
        </p:txBody>
      </p:sp>
      <p:pic>
        <p:nvPicPr>
          <p:cNvPr id="2050" name="Picture 2" descr="Our Grants – PATH Foundation">
            <a:extLst>
              <a:ext uri="{FF2B5EF4-FFF2-40B4-BE49-F238E27FC236}">
                <a16:creationId xmlns:a16="http://schemas.microsoft.com/office/drawing/2014/main" id="{D81CD1F0-9657-422C-8E90-E247715517C0}"/>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6444" y="3748444"/>
            <a:ext cx="2507824" cy="2507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4A014E3-A58D-4C16-BDD6-C532FB6937DE}"/>
              </a:ext>
            </a:extLst>
          </p:cNvPr>
          <p:cNvSpPr txBox="1">
            <a:spLocks/>
          </p:cNvSpPr>
          <p:nvPr/>
        </p:nvSpPr>
        <p:spPr>
          <a:xfrm>
            <a:off x="6593481" y="1800208"/>
            <a:ext cx="4122906" cy="3770275"/>
          </a:xfrm>
          <a:prstGeom prst="rect">
            <a:avLst/>
          </a:prstGeom>
        </p:spPr>
        <p:txBody>
          <a:bodyPr lIns="91440" tIns="0" rIns="91440" bIns="0" numCol="1" spcCol="360000" anchor="t"/>
          <a:lstStyle>
            <a:lvl1pPr marL="0" marR="0" indent="0" algn="l" defTabSz="914400" rtl="0" eaLnBrk="1" fontAlgn="auto" latinLnBrk="0" hangingPunct="1">
              <a:lnSpc>
                <a:spcPct val="150000"/>
              </a:lnSpc>
              <a:spcBef>
                <a:spcPts val="0"/>
              </a:spcBef>
              <a:spcAft>
                <a:spcPts val="0"/>
              </a:spcAft>
              <a:buClr>
                <a:srgbClr val="FFBF0B"/>
              </a:buClr>
              <a:buSzTx/>
              <a:buFont typeface="Wingdings" panose="05000000000000000000" pitchFamily="2" charset="2"/>
              <a:buNone/>
              <a:tabLst/>
              <a:defRPr sz="14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0D0D0D"/>
                </a:solidFill>
                <a:latin typeface="+mn-lt"/>
              </a:rPr>
              <a:t>You must:</a:t>
            </a:r>
          </a:p>
          <a:p>
            <a:pPr marL="342900" indent="-342900">
              <a:buFont typeface="Wingdings" panose="05000000000000000000" pitchFamily="2" charset="2"/>
              <a:buAutoNum type="arabicPeriod"/>
            </a:pPr>
            <a:r>
              <a:rPr lang="en-GB" sz="1800" dirty="0">
                <a:solidFill>
                  <a:srgbClr val="0D0D0D"/>
                </a:solidFill>
                <a:latin typeface="+mn-lt"/>
              </a:rPr>
              <a:t>Live in the UK and have access to Student Finance England</a:t>
            </a:r>
            <a:br>
              <a:rPr lang="en-GB" sz="1800" dirty="0">
                <a:solidFill>
                  <a:srgbClr val="0D0D0D"/>
                </a:solidFill>
                <a:latin typeface="+mn-lt"/>
              </a:rPr>
            </a:br>
            <a:endParaRPr lang="en-GB" sz="1800" dirty="0">
              <a:solidFill>
                <a:srgbClr val="0D0D0D"/>
              </a:solidFill>
              <a:latin typeface="+mn-lt"/>
            </a:endParaRPr>
          </a:p>
          <a:p>
            <a:pPr marL="342900" indent="-342900">
              <a:buFont typeface="Wingdings" panose="05000000000000000000" pitchFamily="2" charset="2"/>
              <a:buAutoNum type="arabicPeriod"/>
            </a:pPr>
            <a:r>
              <a:rPr lang="en-GB" sz="1800" dirty="0">
                <a:solidFill>
                  <a:srgbClr val="0D0D0D"/>
                </a:solidFill>
                <a:latin typeface="+mn-lt"/>
                <a:cs typeface="Arial"/>
              </a:rPr>
              <a:t>Exceed 112 UCAS points (BBC / DMM / Merit) and study full-time *</a:t>
            </a:r>
          </a:p>
        </p:txBody>
      </p:sp>
    </p:spTree>
    <p:extLst>
      <p:ext uri="{BB962C8B-B14F-4D97-AF65-F5344CB8AC3E}">
        <p14:creationId xmlns:p14="http://schemas.microsoft.com/office/powerpoint/2010/main" val="63189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240178D-5F86-4227-A1CA-F71FDA18F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65414E13-AD13-41A4-8094-23784540D652}" type="slidenum">
              <a:rPr lang="en-GB" smtClean="0"/>
              <a:pPr/>
              <a:t>8</a:t>
            </a:fld>
            <a:endParaRPr lang="en-GB" dirty="0"/>
          </a:p>
        </p:txBody>
      </p:sp>
      <p:sp>
        <p:nvSpPr>
          <p:cNvPr id="5" name="Text Placeholder 2"/>
          <p:cNvSpPr txBox="1">
            <a:spLocks/>
          </p:cNvSpPr>
          <p:nvPr/>
        </p:nvSpPr>
        <p:spPr>
          <a:xfrm>
            <a:off x="1332753" y="2585258"/>
            <a:ext cx="9526493" cy="3133898"/>
          </a:xfrm>
          <a:prstGeom prst="rect">
            <a:avLst/>
          </a:prstGeom>
        </p:spPr>
        <p:txBody>
          <a:bodyPr/>
          <a:lstStyle>
            <a:lvl1pPr marL="0" indent="0" algn="ctr" defTabSz="914400" rtl="0" eaLnBrk="1" latinLnBrk="0" hangingPunct="1">
              <a:lnSpc>
                <a:spcPts val="7000"/>
              </a:lnSpc>
              <a:spcBef>
                <a:spcPts val="1000"/>
              </a:spcBef>
              <a:buFont typeface="Arial" panose="020B0604020202020204" pitchFamily="34" charset="0"/>
              <a:buNone/>
              <a:defRPr sz="8000" kern="1200" cap="all" spc="-500" baseline="0">
                <a:solidFill>
                  <a:srgbClr val="333333"/>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000" cap="none" spc="0" dirty="0">
                <a:solidFill>
                  <a:schemeClr val="bg1"/>
                </a:solidFill>
                <a:latin typeface="Arial" panose="020B0604020202020204" pitchFamily="34" charset="0"/>
              </a:rPr>
              <a:t>The University of Suffolk is an accredited </a:t>
            </a:r>
            <a:r>
              <a:rPr lang="en-GB" sz="2000" b="1" cap="none" spc="0" dirty="0">
                <a:solidFill>
                  <a:srgbClr val="FFBF0B"/>
                </a:solidFill>
                <a:latin typeface="Arial" panose="020B0604020202020204" pitchFamily="34" charset="0"/>
              </a:rPr>
              <a:t>Amazon Web Services (AWS) Academy</a:t>
            </a:r>
            <a:r>
              <a:rPr lang="en-GB" sz="2000" cap="none" spc="0" dirty="0">
                <a:solidFill>
                  <a:schemeClr val="bg1"/>
                </a:solidFill>
                <a:latin typeface="Arial" panose="020B0604020202020204" pitchFamily="34" charset="0"/>
              </a:rPr>
              <a:t>.</a:t>
            </a:r>
          </a:p>
          <a:p>
            <a:pPr algn="l">
              <a:lnSpc>
                <a:spcPct val="100000"/>
              </a:lnSpc>
            </a:pPr>
            <a:endParaRPr lang="en-GB" sz="2000" cap="none" spc="0" dirty="0">
              <a:solidFill>
                <a:schemeClr val="bg1"/>
              </a:solidFill>
              <a:latin typeface="Arial" panose="020B0604020202020204" pitchFamily="34" charset="0"/>
            </a:endParaRPr>
          </a:p>
          <a:p>
            <a:pPr algn="l">
              <a:lnSpc>
                <a:spcPct val="100000"/>
              </a:lnSpc>
            </a:pPr>
            <a:r>
              <a:rPr lang="en-GB" sz="2000" cap="none" spc="0" dirty="0">
                <a:solidFill>
                  <a:schemeClr val="bg1"/>
                </a:solidFill>
                <a:latin typeface="Arial" panose="020B0604020202020204" pitchFamily="34" charset="0"/>
              </a:rPr>
              <a:t>Over </a:t>
            </a:r>
            <a:r>
              <a:rPr lang="en-GB" sz="2000" b="1" cap="none" spc="0" dirty="0">
                <a:solidFill>
                  <a:srgbClr val="FFBF0B"/>
                </a:solidFill>
                <a:latin typeface="Arial" panose="020B0604020202020204" pitchFamily="34" charset="0"/>
              </a:rPr>
              <a:t>33% of the worlds cloud infrastructure</a:t>
            </a:r>
            <a:r>
              <a:rPr lang="en-GB" sz="2000" b="1" cap="none" spc="0" dirty="0">
                <a:solidFill>
                  <a:schemeClr val="bg1"/>
                </a:solidFill>
                <a:latin typeface="Arial" panose="020B0604020202020204" pitchFamily="34" charset="0"/>
              </a:rPr>
              <a:t> </a:t>
            </a:r>
            <a:r>
              <a:rPr lang="en-GB" sz="2000" cap="none" spc="0" dirty="0">
                <a:solidFill>
                  <a:schemeClr val="bg1"/>
                </a:solidFill>
                <a:latin typeface="Arial" panose="020B0604020202020204" pitchFamily="34" charset="0"/>
              </a:rPr>
              <a:t>is managed by AWS and students on all our computing degrees have the opportunity to interact with this infrastructure. It’s the same infrastructure that is used to power Netflix, Disney+, Twitch and Facebook.</a:t>
            </a:r>
            <a:br>
              <a:rPr lang="en-GB" sz="2000" cap="none" spc="0" dirty="0">
                <a:solidFill>
                  <a:schemeClr val="bg1"/>
                </a:solidFill>
                <a:latin typeface="Arial" panose="020B0604020202020204" pitchFamily="34" charset="0"/>
              </a:rPr>
            </a:br>
            <a:endParaRPr lang="en-GB" sz="2000" cap="none" spc="0" dirty="0">
              <a:solidFill>
                <a:schemeClr val="bg1"/>
              </a:solidFill>
              <a:latin typeface="Arial" panose="020B0604020202020204" pitchFamily="34" charset="0"/>
            </a:endParaRPr>
          </a:p>
          <a:p>
            <a:pPr algn="l">
              <a:lnSpc>
                <a:spcPct val="100000"/>
              </a:lnSpc>
            </a:pPr>
            <a:r>
              <a:rPr lang="en-GB" sz="2000" cap="none" spc="0" dirty="0">
                <a:solidFill>
                  <a:schemeClr val="bg1"/>
                </a:solidFill>
                <a:latin typeface="Arial" panose="020B0604020202020204" pitchFamily="34" charset="0"/>
              </a:rPr>
              <a:t>We are currently </a:t>
            </a:r>
            <a:r>
              <a:rPr lang="en-GB" sz="2000" b="1" cap="none" spc="0" dirty="0">
                <a:solidFill>
                  <a:srgbClr val="FFBF0B"/>
                </a:solidFill>
                <a:latin typeface="Arial" panose="020B0604020202020204" pitchFamily="34" charset="0"/>
              </a:rPr>
              <a:t>1 of only 18 universities </a:t>
            </a:r>
            <a:r>
              <a:rPr lang="en-GB" sz="2000" cap="none" spc="0" dirty="0">
                <a:solidFill>
                  <a:schemeClr val="bg1"/>
                </a:solidFill>
                <a:latin typeface="Arial" panose="020B0604020202020204" pitchFamily="34" charset="0"/>
              </a:rPr>
              <a:t>in the UK accredited as active AWS Academy Members.</a:t>
            </a:r>
          </a:p>
        </p:txBody>
      </p:sp>
    </p:spTree>
    <p:extLst>
      <p:ext uri="{BB962C8B-B14F-4D97-AF65-F5344CB8AC3E}">
        <p14:creationId xmlns:p14="http://schemas.microsoft.com/office/powerpoint/2010/main" val="21608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room filled with furniture and a computer&#10;&#10;Description automatically generated">
            <a:extLst>
              <a:ext uri="{FF2B5EF4-FFF2-40B4-BE49-F238E27FC236}">
                <a16:creationId xmlns:a16="http://schemas.microsoft.com/office/drawing/2014/main" id="{FB10CE5F-4328-4C22-94F9-8E6140157A2A}"/>
              </a:ext>
            </a:extLst>
          </p:cNvPr>
          <p:cNvPicPr>
            <a:picLocks noChangeAspect="1"/>
          </p:cNvPicPr>
          <p:nvPr/>
        </p:nvPicPr>
        <p:blipFill rotWithShape="1">
          <a:blip r:embed="rId3">
            <a:extLst>
              <a:ext uri="{28A0092B-C50C-407E-A947-70E740481C1C}">
                <a14:useLocalDpi xmlns:a14="http://schemas.microsoft.com/office/drawing/2010/main" val="0"/>
              </a:ext>
            </a:extLst>
          </a:blip>
          <a:srcRect l="40987" r="8114"/>
          <a:stretch/>
        </p:blipFill>
        <p:spPr>
          <a:xfrm>
            <a:off x="6934200" y="0"/>
            <a:ext cx="5257800" cy="6884911"/>
          </a:xfrm>
          <a:prstGeom prst="rect">
            <a:avLst/>
          </a:prstGeom>
        </p:spPr>
      </p:pic>
      <p:sp>
        <p:nvSpPr>
          <p:cNvPr id="8" name="Rectangle 7">
            <a:extLst>
              <a:ext uri="{FF2B5EF4-FFF2-40B4-BE49-F238E27FC236}">
                <a16:creationId xmlns:a16="http://schemas.microsoft.com/office/drawing/2014/main" id="{B8287F08-D744-455C-9B2E-41157A8B75C1}"/>
              </a:ext>
            </a:extLst>
          </p:cNvPr>
          <p:cNvSpPr/>
          <p:nvPr/>
        </p:nvSpPr>
        <p:spPr>
          <a:xfrm>
            <a:off x="4463934" y="2389189"/>
            <a:ext cx="4738255" cy="348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A616C028-51D3-4FC8-853E-E1C49A36C7AF}" type="datetime3">
              <a:rPr lang="en-US" smtClean="0"/>
              <a:t>29 April 2025</a:t>
            </a:fld>
            <a:endParaRPr lang="en-GB" dirty="0"/>
          </a:p>
        </p:txBody>
      </p:sp>
      <p:sp>
        <p:nvSpPr>
          <p:cNvPr id="3" name="Text Placeholder 2"/>
          <p:cNvSpPr>
            <a:spLocks noGrp="1"/>
          </p:cNvSpPr>
          <p:nvPr>
            <p:ph type="body" sz="quarter" idx="11"/>
          </p:nvPr>
        </p:nvSpPr>
        <p:spPr>
          <a:xfrm>
            <a:off x="838200" y="2403567"/>
            <a:ext cx="8280862" cy="3189926"/>
          </a:xfrm>
        </p:spPr>
        <p:txBody>
          <a:bodyPr/>
          <a:lstStyle/>
          <a:p>
            <a:r>
              <a:rPr lang="en-GB" b="1" dirty="0"/>
              <a:t>Computing labs</a:t>
            </a:r>
          </a:p>
          <a:p>
            <a:r>
              <a:rPr lang="en-GB" dirty="0"/>
              <a:t>Our dedicated computer labs contain all the software and hardware you need to develop industry-ready systems.</a:t>
            </a:r>
            <a:br>
              <a:rPr lang="en-GB" dirty="0"/>
            </a:br>
            <a:endParaRPr lang="en-GB" dirty="0"/>
          </a:p>
          <a:p>
            <a:r>
              <a:rPr lang="en-GB" b="1" dirty="0"/>
              <a:t>Technology-focused communal areas</a:t>
            </a:r>
          </a:p>
          <a:p>
            <a:r>
              <a:rPr lang="en-GB" dirty="0"/>
              <a:t>Our student communal areas are great for collaborating on projects or if you just want to play a video game, board game or socialise with other students!</a:t>
            </a:r>
            <a:br>
              <a:rPr lang="en-GB" dirty="0"/>
            </a:br>
            <a:endParaRPr lang="en-GB" dirty="0"/>
          </a:p>
          <a:p>
            <a:r>
              <a:rPr lang="en-GB" b="1" dirty="0"/>
              <a:t>Library</a:t>
            </a:r>
          </a:p>
          <a:p>
            <a:r>
              <a:rPr lang="en-GB" dirty="0"/>
              <a:t>Access books to support your learning, book a study pod or access study skills support with our on-campus library.</a:t>
            </a:r>
            <a:br>
              <a:rPr lang="en-GB" b="1" dirty="0"/>
            </a:br>
            <a:endParaRPr lang="en-GB" b="1" dirty="0"/>
          </a:p>
          <a:p>
            <a:r>
              <a:rPr lang="en-GB" b="1" dirty="0"/>
              <a:t>Open Access</a:t>
            </a:r>
          </a:p>
          <a:p>
            <a:r>
              <a:rPr lang="en-GB" dirty="0"/>
              <a:t>Outside of scheduled lessons, you can make use of the facilities on campus to support your learning with open access to labs and group working spaces.</a:t>
            </a:r>
          </a:p>
        </p:txBody>
      </p:sp>
      <p:sp>
        <p:nvSpPr>
          <p:cNvPr id="4" name="Text Placeholder 3"/>
          <p:cNvSpPr>
            <a:spLocks noGrp="1"/>
          </p:cNvSpPr>
          <p:nvPr>
            <p:ph type="body" sz="quarter" idx="12"/>
          </p:nvPr>
        </p:nvSpPr>
        <p:spPr>
          <a:xfrm>
            <a:off x="838200" y="1295730"/>
            <a:ext cx="10774680" cy="730996"/>
          </a:xfrm>
        </p:spPr>
        <p:txBody>
          <a:bodyPr/>
          <a:lstStyle/>
          <a:p>
            <a:r>
              <a:rPr lang="en-GB" sz="4000" spc="-400" dirty="0"/>
              <a:t>Facilities</a:t>
            </a:r>
          </a:p>
        </p:txBody>
      </p:sp>
      <p:sp>
        <p:nvSpPr>
          <p:cNvPr id="5" name="Slide Number Placeholder 4"/>
          <p:cNvSpPr>
            <a:spLocks noGrp="1"/>
          </p:cNvSpPr>
          <p:nvPr>
            <p:ph type="sldNum" sz="quarter" idx="4"/>
          </p:nvPr>
        </p:nvSpPr>
        <p:spPr/>
        <p:txBody>
          <a:bodyPr/>
          <a:lstStyle/>
          <a:p>
            <a:fld id="{65414E13-AD13-41A4-8094-23784540D652}" type="slidenum">
              <a:rPr lang="en-GB" smtClean="0"/>
              <a:pPr/>
              <a:t>9</a:t>
            </a:fld>
            <a:endParaRPr lang="en-GB" dirty="0"/>
          </a:p>
        </p:txBody>
      </p:sp>
    </p:spTree>
    <p:extLst>
      <p:ext uri="{BB962C8B-B14F-4D97-AF65-F5344CB8AC3E}">
        <p14:creationId xmlns:p14="http://schemas.microsoft.com/office/powerpoint/2010/main" val="35578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688E2B-FC72-48C2-B04D-C02AF7AE502B}" vid="{E42AD337-8D02-4E39-8D1F-162E914D69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34f42a-ba00-4f84-b882-9879c88c96cb">
      <Terms xmlns="http://schemas.microsoft.com/office/infopath/2007/PartnerControls"/>
    </lcf76f155ced4ddcb4097134ff3c332f>
    <TaxCatchAll xmlns="55ffe7b5-b0c8-4001-9952-041385a6f987"/>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0EA235F1ED584A9BBDFF44C5FF9563" ma:contentTypeVersion="15" ma:contentTypeDescription="Create a new document." ma:contentTypeScope="" ma:versionID="d09cf7af15c1d9bbff0027ba5b75f9f6">
  <xsd:schema xmlns:xsd="http://www.w3.org/2001/XMLSchema" xmlns:xs="http://www.w3.org/2001/XMLSchema" xmlns:p="http://schemas.microsoft.com/office/2006/metadata/properties" xmlns:ns2="de34f42a-ba00-4f84-b882-9879c88c96cb" xmlns:ns3="55ffe7b5-b0c8-4001-9952-041385a6f987" targetNamespace="http://schemas.microsoft.com/office/2006/metadata/properties" ma:root="true" ma:fieldsID="cdcd88a262b45f9cf265c47ace38a0f9" ns2:_="" ns3:_="">
    <xsd:import namespace="de34f42a-ba00-4f84-b882-9879c88c96cb"/>
    <xsd:import namespace="55ffe7b5-b0c8-4001-9952-041385a6f9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4f42a-ba00-4f84-b882-9879c88c9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ffe7b5-b0c8-4001-9952-041385a6f98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fa8050-2b2e-4427-a28f-9511a3110797}" ma:internalName="TaxCatchAll" ma:showField="CatchAllData" ma:web="55ffe7b5-b0c8-4001-9952-041385a6f98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10276-39C7-4688-B66F-B61DB23D03E8}">
  <ds:schemaRefs>
    <ds:schemaRef ds:uri="http://schemas.microsoft.com/sharepoint/v3/contenttype/forms"/>
  </ds:schemaRefs>
</ds:datastoreItem>
</file>

<file path=customXml/itemProps2.xml><?xml version="1.0" encoding="utf-8"?>
<ds:datastoreItem xmlns:ds="http://schemas.openxmlformats.org/officeDocument/2006/customXml" ds:itemID="{DB749095-4FD5-4EA1-833E-95A075413110}">
  <ds:schemaRefs>
    <ds:schemaRef ds:uri="http://purl.org/dc/terms/"/>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55ffe7b5-b0c8-4001-9952-041385a6f987"/>
    <ds:schemaRef ds:uri="de34f42a-ba00-4f84-b882-9879c88c96cb"/>
    <ds:schemaRef ds:uri="http://www.w3.org/XML/1998/namespace"/>
  </ds:schemaRefs>
</ds:datastoreItem>
</file>

<file path=customXml/itemProps3.xml><?xml version="1.0" encoding="utf-8"?>
<ds:datastoreItem xmlns:ds="http://schemas.openxmlformats.org/officeDocument/2006/customXml" ds:itemID="{ACA3B464-BA23-4116-A36A-D2314E87C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4f42a-ba00-4f84-b882-9879c88c96cb"/>
    <ds:schemaRef ds:uri="55ffe7b5-b0c8-4001-9952-041385a6f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 Recruitment PowerpointTemplate</Template>
  <TotalTime>33</TotalTime>
  <Words>755</Words>
  <Application>Microsoft Office PowerPoint</Application>
  <PresentationFormat>Widescreen</PresentationFormat>
  <Paragraphs>91</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Graphik-Regular</vt:lpstr>
      <vt:lpstr>Graphik-Semibold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Suffolk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Correy Abbott</dc:creator>
  <cp:lastModifiedBy>Phyllis O'Grady</cp:lastModifiedBy>
  <cp:revision>162</cp:revision>
  <dcterms:created xsi:type="dcterms:W3CDTF">2019-04-02T09:14:47Z</dcterms:created>
  <dcterms:modified xsi:type="dcterms:W3CDTF">2025-04-29T13:43:46Z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0x010100E20EA235F1ED584A9BBDFF44C5FF9563</vt:lpwstr>
  </property>
  <property fmtid="{D5CDD505-2E9C-101B-9397-08002B2CF9AE}" pid="3" name="MediaServiceImageTags">
    <vt:lpwstr/>
  </property>
</Properties>
</file>