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56" r:id="rId5"/>
    <p:sldId id="331" r:id="rId6"/>
    <p:sldId id="299" r:id="rId7"/>
    <p:sldId id="273" r:id="rId8"/>
    <p:sldId id="312" r:id="rId9"/>
    <p:sldId id="260" r:id="rId10"/>
    <p:sldId id="274" r:id="rId11"/>
    <p:sldId id="289" r:id="rId12"/>
    <p:sldId id="270" r:id="rId13"/>
    <p:sldId id="276" r:id="rId14"/>
    <p:sldId id="288" r:id="rId15"/>
    <p:sldId id="286" r:id="rId16"/>
    <p:sldId id="300" r:id="rId17"/>
    <p:sldId id="323" r:id="rId18"/>
    <p:sldId id="332" r:id="rId19"/>
    <p:sldId id="315" r:id="rId20"/>
    <p:sldId id="330" r:id="rId21"/>
    <p:sldId id="333" r:id="rId22"/>
    <p:sldId id="278" r:id="rId23"/>
    <p:sldId id="306" r:id="rId24"/>
    <p:sldId id="284" r:id="rId25"/>
    <p:sldId id="279" r:id="rId26"/>
    <p:sldId id="280" r:id="rId27"/>
    <p:sldId id="281" r:id="rId28"/>
    <p:sldId id="334" r:id="rId29"/>
    <p:sldId id="303" r:id="rId30"/>
    <p:sldId id="310" r:id="rId31"/>
    <p:sldId id="319" r:id="rId32"/>
    <p:sldId id="282" r:id="rId33"/>
    <p:sldId id="295" r:id="rId34"/>
    <p:sldId id="328" r:id="rId35"/>
    <p:sldId id="322" r:id="rId36"/>
    <p:sldId id="272" r:id="rId37"/>
    <p:sldId id="275" r:id="rId38"/>
    <p:sldId id="296" r:id="rId39"/>
    <p:sldId id="325" r:id="rId40"/>
    <p:sldId id="287" r:id="rId41"/>
    <p:sldId id="297" r:id="rId42"/>
    <p:sldId id="258" r:id="rId43"/>
    <p:sldId id="317" r:id="rId44"/>
    <p:sldId id="324" r:id="rId45"/>
    <p:sldId id="298" r:id="rId46"/>
    <p:sldId id="268" r:id="rId47"/>
    <p:sldId id="316" r:id="rId48"/>
    <p:sldId id="307" r:id="rId49"/>
    <p:sldId id="311" r:id="rId50"/>
    <p:sldId id="329" r:id="rId51"/>
    <p:sldId id="313" r:id="rId52"/>
    <p:sldId id="269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1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1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2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339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914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45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669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58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68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3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9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5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4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2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458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73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C4FA5C-254F-4C44-9C52-774DDCF1847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A16303F-0624-482F-9429-782F6FD1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92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MSF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GB" dirty="0" err="1"/>
              <a:t>S.Sudan</a:t>
            </a:r>
            <a:r>
              <a:rPr lang="en-GB" dirty="0"/>
              <a:t> </a:t>
            </a:r>
          </a:p>
          <a:p>
            <a:r>
              <a:rPr lang="en-GB" dirty="0"/>
              <a:t>PIBOR</a:t>
            </a:r>
          </a:p>
          <a:p>
            <a:r>
              <a:rPr lang="en-GB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85493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7.30 AM</a:t>
            </a:r>
          </a:p>
        </p:txBody>
      </p:sp>
      <p:pic>
        <p:nvPicPr>
          <p:cNvPr id="17410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166574" cy="486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0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Toilet Block </a:t>
            </a:r>
          </a:p>
        </p:txBody>
      </p:sp>
      <p:pic>
        <p:nvPicPr>
          <p:cNvPr id="2867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wAAAAESABAAHDuQBpU0KEKWAgmlYQlbv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3NjUsImV4cCI6MTYzNTc4NjM2NSwiaXNzIjoiMDAwMDAwMDItMDAwMC0wZmYxLWNlMDAtMDAwMDAwMDAwMDAwQGQyYTA2MDgxLTY3MTktNDU0OC1iZGM3LWZmZjhiZmQyNGY1NiIsImF1ZCI6IjAwMDAwMDAyLTAwMDAtMGZmMS1jZTAwLTAwMDAwMDAwMDAwMC9hdHRhY2htZW50cy5vZmZpY2UubmV0QGQyYTA2MDgxLTY3MTktNDU0OC1iZGM3LWZmZjhiZmQyNGY1NiIsImhhcHAiOiJvd2EifQ.PuAwJrPYIvhRqC23okWPDGc8SVeQOAL7di3LpK4YaF7k-6wr33mKg5RLy0mfaG8MO922aMol7OvQOO2DLPwjidJu4nIeY-4Wnm-DlrhM990oypdwYGA89qwrW2_vx14ct4ohYkVaXH2jUEUqvjAQ0NcHVz5HBEuprxgWiomXOUC9TN75jDKUcqu98WsQ9AcKL6vXPmnVIVZx7k5Uq8z3YASjoDaF8voaxmrvezdLG1u2dXVkediU3S8wADvdv8D6akzxTDR3Ubg1nEhPYMzhczUAKlvMPiSifYoqav8P7nmzNBOUCz0QxTi3BIjGFwgtev5tUFdIpr8Km3DPY64Lhg&amp;X-OWA-CANARY=a57mUPJB7EmdrRvM3nmnIfAleoNYndkY2YXv7Qn9kKkQugJ6hU9w7nyyXrMfAVnwrGNUyk8B07Q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12776"/>
            <a:ext cx="6968199" cy="52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9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our food</a:t>
            </a:r>
          </a:p>
        </p:txBody>
      </p:sp>
      <p:pic>
        <p:nvPicPr>
          <p:cNvPr id="2662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gAAAAESABAASgG%2FZ0dbnESWn%2FCYzadAq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0NjUsImV4cCI6MTYzNTc4NjA2NSwiaXNzIjoiMDAwMDAwMDItMDAwMC0wZmYxLWNlMDAtMDAwMDAwMDAwMDAwQGQyYTA2MDgxLTY3MTktNDU0OC1iZGM3LWZmZjhiZmQyNGY1NiIsImF1ZCI6IjAwMDAwMDAyLTAwMDAtMGZmMS1jZTAwLTAwMDAwMDAwMDAwMC9hdHRhY2htZW50cy5vZmZpY2UubmV0QGQyYTA2MDgxLTY3MTktNDU0OC1iZGM3LWZmZjhiZmQyNGY1NiIsImhhcHAiOiJvd2EifQ.jGKdNmUL7X7LUSU-8k_kBIeN72XbWtbtDPJYnu9OVVxbczQP3Z3ifgmTCflra8vDoUHNPv5A280oQyfX-zxtD2TyaEZazr1yD1UEeP8Bj5PLV9jxJ7lwszpkJ7YUv4GCGp-ZaOrb1t8zf6RKwanokbrfelZu_BhntT7zgFdu17gGQ1N9q6aI1FvUKVZ1dwKg2CmJH6DH2fNiSiNmBVDGaaXsnN--xfuFgYtl2coQ7e3-_qsC_kdZGWpmkMJA9iCDRPrG51S8JiVrRIoSJBLbIeDB2QqRKWR3jyE9ni6BH-8DjZqP35IVO3DIx4d3HMSppvSt1OwXFuxf73p9HU8rMQ&amp;X-OWA-CANARY=cCTSlwPJG0mcCbCGFWX8QVAj7BNYndkY5pD0u20YF9u9PJRxI_sh0qPidgQO9pFnAvNRWMt_g5s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6" y="1340768"/>
            <a:ext cx="7152794" cy="53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2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murle</a:t>
            </a:r>
            <a:r>
              <a:rPr lang="en-GB" dirty="0"/>
              <a:t> </a:t>
            </a:r>
          </a:p>
        </p:txBody>
      </p:sp>
      <p:pic>
        <p:nvPicPr>
          <p:cNvPr id="39940" name="Picture 4" descr="https://attachments.office.net/owa/GERRY.BOWDREN%40nnuh.nhs.uk/service.svc/s/GetAttachmentThumbnail?id=AQMkADEzMTVjN2E1LTY5ZGMtNDljNS05MjQwLTlkZjQzZmIxY2ZlMQBGAAADCcHnYvHNUE6oRH1orHx0qAcAf2EyeRU%2BFEKJh8VprGALHgAAAc%2FZDgAAAXUQKzO%2Bd02uJ7Z6RSYw2QAChNn8FgAAAAESABAA281SLhYDJ0eL4Tncv1lTn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wNjUsImV4cCI6MTYzNTc4NjY2NSwiaXNzIjoiMDAwMDAwMDItMDAwMC0wZmYxLWNlMDAtMDAwMDAwMDAwMDAwQGQyYTA2MDgxLTY3MTktNDU0OC1iZGM3LWZmZjhiZmQyNGY1NiIsImF1ZCI6IjAwMDAwMDAyLTAwMDAtMGZmMS1jZTAwLTAwMDAwMDAwMDAwMC9hdHRhY2htZW50cy5vZmZpY2UubmV0QGQyYTA2MDgxLTY3MTktNDU0OC1iZGM3LWZmZjhiZmQyNGY1NiIsImhhcHAiOiJvd2EifQ.Pg9nn6kmIlmL5Wvn8WoKZyQCcO259ozHGoJYSFTfx6zzJ4s4_CHjKNqzTNjuyJct9k7RhO8nWh-AIqFPLno_zdbJoU_zZn0XfQmpNIGC9-KDUazmWDWLThptJC1DYMRDPlbbKX6UVvgeyHtR8R13xwCjWgz7zy3SD7B_CzjXpFNj0L7qiHlI-i7eIMziNMrzQt3nMDVbjFJsnPrVvmy_T0CrcYBm24lOkvyimoqCmCXdv9oeWc-J0OxsS9R0piB_tHdPJ07hCM1MhBykNikUtSxOqeqwIWaGrmbKlvEoWAOnDbNTsdl2fwQMvvZMspSSINWxNzlfz2-EXQwzmfy9mw&amp;X-OWA-CANARY=eCJTUAILXkqzVKFV7MaLdkCJyKJZndkY1AjNI_MdpFRGO04NPWSCglKpQZOc7wmV-gcb-nL9rrc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6712"/>
            <a:ext cx="4394448" cy="47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0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attachments.office.net/owa/GERRY.BOWDREN%40nnuh.nhs.uk/service.svc/s/GetAttachmentThumbnail?id=AQMkADEzMTVjN2E1LTY5ZGMtNDljNS05MjQwLTlkZjQzZmIxY2ZlMQBGAAADCcHnYvHNUE6oRH1orHx0qAcAf2EyeRU%2BFEKJh8VprGALHgAAAc%2FZDgAAAXUQKzO%2Bd02uJ7Z6RSYw2QAChNn8HAAAAAESABAA9TZ6j1WSvEuQdenhlyYWj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1NjUsImV4cCI6MTYzNTc4ODE2NSwiaXNzIjoiMDAwMDAwMDItMDAwMC0wZmYxLWNlMDAtMDAwMDAwMDAwMDAwQGQyYTA2MDgxLTY3MTktNDU0OC1iZGM3LWZmZjhiZmQyNGY1NiIsImF1ZCI6IjAwMDAwMDAyLTAwMDAtMGZmMS1jZTAwLTAwMDAwMDAwMDAwMC9hdHRhY2htZW50cy5vZmZpY2UubmV0QGQyYTA2MDgxLTY3MTktNDU0OC1iZGM3LWZmZjhiZmQyNGY1NiIsImhhcHAiOiJvd2EifQ.O-FWSQND5puOojWxsa-LPMdRq9F4RYeQwAvo3l60wwPPnLW2bjjPFLFN9tuZKGbG7D0meXsDrBBX5AT04WcjnlpzTgXvw_kMiODl7VeA6PqPosjp0dZaQcau6otJYXzx7IBCeC1i3k6pvsBcIxdeLlyy1w2I8lc5k71lY22Qd4KujH1vsUAWZO8z_aXs53xITU6ja1ITZsjZDGWWCEIc3jPqz10eM8tMB_6Dtnsu4_FDmbf9vIHMGW74F-S5uQowgsQlp6C83sUTV2TonyAPkFrB_97QZyKmzkEhC5j_OeTHu87I7oAs3LJgBRIiTub7Pn1yCsK1BXrdqrDoj_hE8w&amp;X-OWA-CANARY=jSkXS-24PUy1jGMwkbTt2jDLuw5dndkYmfBazzx6g34nhU2YO4jbyLzBWEiCMENv51aBH4IHgLM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4896544" cy="52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07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5D84-CF7A-CA47-AB4E-02281AD3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IMPORTANT TO THE MURLE</a:t>
            </a:r>
          </a:p>
        </p:txBody>
      </p:sp>
    </p:spTree>
    <p:extLst>
      <p:ext uri="{BB962C8B-B14F-4D97-AF65-F5344CB8AC3E}">
        <p14:creationId xmlns:p14="http://schemas.microsoft.com/office/powerpoint/2010/main" val="382534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GwAAAAESABAAs2WyvhdJ5kGnwjmUGeLrR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yNjUsImV4cCI6MTYzNTc4Nzg2NSwiaXNzIjoiMDAwMDAwMDItMDAwMC0wZmYxLWNlMDAtMDAwMDAwMDAwMDAwQGQyYTA2MDgxLTY3MTktNDU0OC1iZGM3LWZmZjhiZmQyNGY1NiIsImF1ZCI6IjAwMDAwMDAyLTAwMDAtMGZmMS1jZTAwLTAwMDAwMDAwMDAwMC9hdHRhY2htZW50cy5vZmZpY2UubmV0QGQyYTA2MDgxLTY3MTktNDU0OC1iZGM3LWZmZjhiZmQyNGY1NiIsImhhcHAiOiJvd2EifQ.Y6nj5tm84z3dgUaWMqRW5AqPzx-EReDTaRYJeIEtiekQy6u0Zpne1nL9MYrfFqEVvS-Zhir-Y2LArAk9ejg9XmYa6z2CNZKm52Ot1r8Bz5KA9grsj3hPZ-hOTPXkztBssDNPWax0twRJrnCcBlZkgF4vpYw2qanYlOGQNZrzyTWQwJeFwsZXJD7tLZM9eniIAOOgV6d7eAWx9djV0O3B2sk-ySOzDQXKNYKTN0CylCRZI6hYZzkIvrvkPR4UtXLcSS5tMUnPV3isaFAIymvh7sv2QvIAhOxA7t7BfbX1mC_FPPQTMSfT_wX1dKx7gbMvF4itVxYmwf7C-HU-5R7pOA&amp;X-OWA-CANARY=O7U6T3fE_USBNYFHNUcPVfCKrfxbndkYl9UNrNqcTXd9gdlU6tdFsLBs0iGyufSRhsexDCXO7W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55508"/>
            <a:ext cx="7128793" cy="53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72AFE5-AEB2-601B-22E3-8DA06E533F20}"/>
              </a:ext>
            </a:extLst>
          </p:cNvPr>
          <p:cNvSpPr txBox="1"/>
          <p:nvPr/>
        </p:nvSpPr>
        <p:spPr>
          <a:xfrm>
            <a:off x="2226076" y="3033183"/>
            <a:ext cx="4611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400" b="0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DANCING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1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Cows </a:t>
            </a:r>
          </a:p>
        </p:txBody>
      </p:sp>
      <p:pic>
        <p:nvPicPr>
          <p:cNvPr id="7170" name="Picture 2" descr="https://attachments.office.net/owa/GERRY.BOWDREN%40nnuh.nhs.uk/service.svc/s/GetAttachmentThumbnail?id=AQMkADEzMTVjN2E1LTY5ZGMtNDljNS05MjQwLTlkZjQzZmIxY2ZlMQBGAAADCcHnYvHNUE6oRH1orHx0qAcAf2EyeRU%2BFEKJh8VprGALHgAAAc%2FZDgAAAXUQKzO%2Bd02uJ7Z6RSYw2QAChNn8DQAAAAESABAABhv80KDnNk6f%2Fg5d%2BuF2sw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M5NjUsImV4cCI6MTYzNTc4NDU2NSwiaXNzIjoiMDAwMDAwMDItMDAwMC0wZmYxLWNlMDAtMDAwMDAwMDAwMDAwQGQyYTA2MDgxLTY3MTktNDU0OC1iZGM3LWZmZjhiZmQyNGY1NiIsImF1ZCI6IjAwMDAwMDAyLTAwMDAtMGZmMS1jZTAwLTAwMDAwMDAwMDAwMC9hdHRhY2htZW50cy5vZmZpY2UubmV0QGQyYTA2MDgxLTY3MTktNDU0OC1iZGM3LWZmZjhiZmQyNGY1NiIsImhhcHAiOiJvd2EifQ.eZFX_XVmn6wL6wydyMei-35qQdjjN0i17Rlc72vUM6wYt3lUnmvyiTsr-k7I8m9QmHUPbDVVd7XakSgHOhkclOsVU5aPksY9cj8MdSi_bW2wzk9logKVZs8JoG354lemISzdtkJUl2UsZUHoaIhpgZtMCScLdJIzRcoLHVuhFU0xLGWGP9ecByL0JMEzSilZboCDuMGrbw25HvwWbJGgEBin3YymmHF-6jIB-UbOXodFcDes_VD-g29D5rMWfD7JivILu6fNF2k05JZAs2RGU7y0nv9Y7zWMQhnCf1wsWpEFUivLddbmpyQ5PZ75gS37w0VrbXAovRf0oI73fPx8jA&amp;X-OWA-CANARY=d1F3XcMNTUm61QodfCdpUyAeceFUndkYzrWW0SAS7Bd9rwHq9t_Yt6qt5MIPjpSKLf-H-VEKn_o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5624050" cy="42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8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223E-8951-6234-A02E-41686784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STAFF</a:t>
            </a:r>
          </a:p>
        </p:txBody>
      </p:sp>
    </p:spTree>
    <p:extLst>
      <p:ext uri="{BB962C8B-B14F-4D97-AF65-F5344CB8AC3E}">
        <p14:creationId xmlns:p14="http://schemas.microsoft.com/office/powerpoint/2010/main" val="260812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friend Ricky </a:t>
            </a:r>
          </a:p>
        </p:txBody>
      </p:sp>
      <p:pic>
        <p:nvPicPr>
          <p:cNvPr id="19458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AAAAAESABAAf5tJ2g7DBkaxDxLeMDwJR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Q1NjUsImV4cCI6MTYzNTc4NTE2NSwiaXNzIjoiMDAwMDAwMDItMDAwMC0wZmYxLWNlMDAtMDAwMDAwMDAwMDAwQGQyYTA2MDgxLTY3MTktNDU0OC1iZGM3LWZmZjhiZmQyNGY1NiIsImF1ZCI6IjAwMDAwMDAyLTAwMDAtMGZmMS1jZTAwLTAwMDAwMDAwMDAwMC9hdHRhY2htZW50cy5vZmZpY2UubmV0QGQyYTA2MDgxLTY3MTktNDU0OC1iZGM3LWZmZjhiZmQyNGY1NiIsImhhcHAiOiJvd2EifQ.OItKEizrKo8zgsckGe8tQ8TsVt1gI5a3hfz_6eoVEm7yu0wLUvUc_OCllrnZU7EfcG1S0cIDN055O4ds-gEKVX7eKPPrWNfugGIRSNRoF49fLJy659u80NBV28ONXpzJmQ0y_pnRC42aeE1aubtPYQPduwFzxrVjJoAolNnMbT33AFw70vLt960pMGAIwxQyxCAJ_0YYKmRQoTXVwq88Ya8sN1otxk2rHSxTi4lzZjRdL0Y6LHfK-Hxe_4-uixoHIwz04gc8nKtQjwxWhBgVQhJ5_FTtWkamR-rGg7rfSqtofOUgl5BnG1t5QOPaX7HsSjOotgDE3RuyJvyJ3fp7xQ&amp;X-OWA-CANARY=lIjkPCGQR0O_y65KpwANOXAuX0pWndkYE0-h6JHCW8iu_o-NWbhbuga5M49tepoE9xuGvW7XuHQ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4172"/>
            <a:ext cx="6264696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D179-BD51-7C1C-79F0-2C0CDDFC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THE SCENE</a:t>
            </a:r>
          </a:p>
        </p:txBody>
      </p:sp>
    </p:spTree>
    <p:extLst>
      <p:ext uri="{BB962C8B-B14F-4D97-AF65-F5344CB8AC3E}">
        <p14:creationId xmlns:p14="http://schemas.microsoft.com/office/powerpoint/2010/main" val="49342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found the Cure!</a:t>
            </a:r>
          </a:p>
        </p:txBody>
      </p:sp>
      <p:pic>
        <p:nvPicPr>
          <p:cNvPr id="4710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GAAAAAESABAAyfKHq6GQlESwNSGXAW%2BP5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2NjUsImV4cCI6MTYzNTc4NzI2NSwiaXNzIjoiMDAwMDAwMDItMDAwMC0wZmYxLWNlMDAtMDAwMDAwMDAwMDAwQGQyYTA2MDgxLTY3MTktNDU0OC1iZGM3LWZmZjhiZmQyNGY1NiIsImF1ZCI6IjAwMDAwMDAyLTAwMDAtMGZmMS1jZTAwLTAwMDAwMDAwMDAwMC9hdHRhY2htZW50cy5vZmZpY2UubmV0QGQyYTA2MDgxLTY3MTktNDU0OC1iZGM3LWZmZjhiZmQyNGY1NiIsImhhcHAiOiJvd2EifQ.NqTrUCjUaNxtbJ6YBsX-dkpwCzvktY7orLdiwpvPu8AfHubos_odytdWICiWPatfIsISmCyeiXyQikT9IyC9vodqtgPxss3vmWVNr7UyY4A0qEpIoJkdBCggK2cWrq_qmntH1frN2vzH3HF3ndj_SpkQaAf5Zn_MHw5zQtODmwquXRy2HjH0U5nSPJdgCwjnm4qpemtMCWC4_qSmVhoabcu7yLDPbX6x_VqpKIWYbSrlzUi91oLjZaXkEWTdaOjiBw_IYZTr3peDpZ9TjSX_sqkMgISIm5f7Bffjp5IyRvE78XyUvDYOhUTZNpS7CNqyPz_Ti0IttasaJQhms46Icg&amp;X-OWA-CANARY=sKsg-I_LdkeFyNPVzzPcs5Az9ZtandkYlu7MtF1xH91XgtjrylnB6GVZjImFtTTD6g_ACyPFDtk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66782"/>
            <a:ext cx="6264695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16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Claudio PC</a:t>
            </a:r>
          </a:p>
        </p:txBody>
      </p:sp>
      <p:pic>
        <p:nvPicPr>
          <p:cNvPr id="24578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QAAAAESABAAmbjAjLA7kEe88WjhaHHWHw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xNjUsImV4cCI6MTYzNTc4NTc2NSwiaXNzIjoiMDAwMDAwMDItMDAwMC0wZmYxLWNlMDAtMDAwMDAwMDAwMDAwQGQyYTA2MDgxLTY3MTktNDU0OC1iZGM3LWZmZjhiZmQyNGY1NiIsImF1ZCI6IjAwMDAwMDAyLTAwMDAtMGZmMS1jZTAwLTAwMDAwMDAwMDAwMC9hdHRhY2htZW50cy5vZmZpY2UubmV0QGQyYTA2MDgxLTY3MTktNDU0OC1iZGM3LWZmZjhiZmQyNGY1NiIsImhhcHAiOiJvd2EifQ.Oz2g7oKZxPqKq-XZKAC_CAxoFIWFeiTlVn2Ll3ofFTMs4zZRsEI59CMhnRCl0ZlD7Ns1f-Dphjuiwj3Y9fSLX2X2GD32GYlTAlLjMSryJeWuM1Ej4B4zmrPeLEiUnKYixWBwCIozeitcc6B9EMphEpPP8BOSgieiN_OPAGT9aBqguEApNKvfxw4kzHU4pmyU7XDpdaKyYm8RuMlw918foLTHNC5VDqB9NL53SwnTbWcS7CrE_sj15gxur6dbUf12dz37uVR66X8f9vJbfX-n7EZoJ1I-gPEXRPNcwGgHYSEejzskqE6aZ_43IAKkiHaMfPBYt1I11Ta6wlvXYXJ7yw&amp;X-OWA-CANARY=E-pmxBlHCUmctovjgCIQvwDOH0NXndkYR2D52XE5a2xcw6VHnuqtkgtxysXoCO3cRqBW6Bm5Jqg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3010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4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Departments </a:t>
            </a:r>
          </a:p>
        </p:txBody>
      </p:sp>
    </p:spTree>
    <p:extLst>
      <p:ext uri="{BB962C8B-B14F-4D97-AF65-F5344CB8AC3E}">
        <p14:creationId xmlns:p14="http://schemas.microsoft.com/office/powerpoint/2010/main" val="786109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patient STAFF </a:t>
            </a:r>
          </a:p>
        </p:txBody>
      </p:sp>
      <p:pic>
        <p:nvPicPr>
          <p:cNvPr id="2150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QAAAAESABAAXRF0OyKjBk6B2X0QBd5sRw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xNjUsImV4cCI6MTYzNTc4NTc2NSwiaXNzIjoiMDAwMDAwMDItMDAwMC0wZmYxLWNlMDAtMDAwMDAwMDAwMDAwQGQyYTA2MDgxLTY3MTktNDU0OC1iZGM3LWZmZjhiZmQyNGY1NiIsImF1ZCI6IjAwMDAwMDAyLTAwMDAtMGZmMS1jZTAwLTAwMDAwMDAwMDAwMC9hdHRhY2htZW50cy5vZmZpY2UubmV0QGQyYTA2MDgxLTY3MTktNDU0OC1iZGM3LWZmZjhiZmQyNGY1NiIsImhhcHAiOiJvd2EifQ.Oz2g7oKZxPqKq-XZKAC_CAxoFIWFeiTlVn2Ll3ofFTMs4zZRsEI59CMhnRCl0ZlD7Ns1f-Dphjuiwj3Y9fSLX2X2GD32GYlTAlLjMSryJeWuM1Ej4B4zmrPeLEiUnKYixWBwCIozeitcc6B9EMphEpPP8BOSgieiN_OPAGT9aBqguEApNKvfxw4kzHU4pmyU7XDpdaKyYm8RuMlw918foLTHNC5VDqB9NL53SwnTbWcS7CrE_sj15gxur6dbUf12dz37uVR66X8f9vJbfX-n7EZoJ1I-gPEXRPNcwGgHYSEejzskqE6aZ_43IAKkiHaMfPBYt1I11Ta6wlvXYXJ7yw&amp;X-OWA-CANARY=E-pmxBlHCUmctovjgCIQvwDOH0NXndkYR2D52XE5a2xcw6VHnuqtkgtxysXoCO3cRqBW6Bm5Jqg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4968552" cy="37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17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Therapeutic Feeding Program</a:t>
            </a:r>
          </a:p>
        </p:txBody>
      </p:sp>
      <p:pic>
        <p:nvPicPr>
          <p:cNvPr id="10242" name="Picture 2" descr="https://attachments.office.net/owa/GERRY.BOWDREN%40nnuh.nhs.uk/service.svc/s/GetAttachmentThumbnail?id=AQMkADEzMTVjN2E1LTY5ZGMtNDljNS05MjQwLTlkZjQzZmIxY2ZlMQBGAAADCcHnYvHNUE6oRH1orHx0qAcAf2EyeRU%2BFEKJh8VprGALHgAAAc%2FZDgAAAXUQKzO%2Bd02uJ7Z6RSYw2QAChNn8DgAAAAESABAAgXKTiktkzU%2BNmUMKbpKf%2B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M5NjUsImV4cCI6MTYzNTc4NDU2NSwiaXNzIjoiMDAwMDAwMDItMDAwMC0wZmYxLWNlMDAtMDAwMDAwMDAwMDAwQGQyYTA2MDgxLTY3MTktNDU0OC1iZGM3LWZmZjhiZmQyNGY1NiIsImF1ZCI6IjAwMDAwMDAyLTAwMDAtMGZmMS1jZTAwLTAwMDAwMDAwMDAwMC9hdHRhY2htZW50cy5vZmZpY2UubmV0QGQyYTA2MDgxLTY3MTktNDU0OC1iZGM3LWZmZjhiZmQyNGY1NiIsImhhcHAiOiJvd2EifQ.eZFX_XVmn6wL6wydyMei-35qQdjjN0i17Rlc72vUM6wYt3lUnmvyiTsr-k7I8m9QmHUPbDVVd7XakSgHOhkclOsVU5aPksY9cj8MdSi_bW2wzk9logKVZs8JoG354lemISzdtkJUl2UsZUHoaIhpgZtMCScLdJIzRcoLHVuhFU0xLGWGP9ecByL0JMEzSilZboCDuMGrbw25HvwWbJGgEBin3YymmHF-6jIB-UbOXodFcDes_VD-g29D5rMWfD7JivILu6fNF2k05JZAs2RGU7y0nv9Y7zWMQhnCf1wsWpEFUivLddbmpyQ5PZ75gS37w0VrbXAovRf0oI73fPx8jA&amp;X-OWA-CANARY=zLbUxhw1NEy2gR6x-Sr8wfDsJPpUndkYNtw3XWIU_Q-FbrbVTEZXdT90GoxjuLZe6ndcT689YF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51773"/>
            <a:ext cx="7200800" cy="540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697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BAEF-D458-1404-DF23-CDB0427C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AFACF2E-EA04-1321-1762-98F44105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87533"/>
            <a:ext cx="7344816" cy="49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33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FwAAAAESABAA%2FY5Ib24K7ka7HhA6Yv35Nw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zNjUsImV4cCI6MTYzNTc4Njk2NSwiaXNzIjoiMDAwMDAwMDItMDAwMC0wZmYxLWNlMDAtMDAwMDAwMDAwMDAwQGQyYTA2MDgxLTY3MTktNDU0OC1iZGM3LWZmZjhiZmQyNGY1NiIsImF1ZCI6IjAwMDAwMDAyLTAwMDAtMGZmMS1jZTAwLTAwMDAwMDAwMDAwMC9hdHRhY2htZW50cy5vZmZpY2UubmV0QGQyYTA2MDgxLTY3MTktNDU0OC1iZGM3LWZmZjhiZmQyNGY1NiIsImhhcHAiOiJvd2EifQ.hf1DxkhKcto528LxmHqOkYKIy2bvnB_oEK4qonYbeiIqXks6tLaeA-LBmmLISRhNPvUEa8jG5tAiM53iUc34u6Yw9yL2O4vXb_9yPDVlesapQ_1IgTIOemCoM3HNNHC-8j3wZbURstlEcij2eRND-8UVQziQzarUrxUXeg6-ClMq6mMhwk37dXvQeUc4ZhMS3J090wfxMeMlTHtMeLuQCjda-f_ZUMmD0Np8JmemV75jQBlTh4qSRXEA24PuW4m8NNEOn7mlpIuyKoIP1y08osMSySSChcQ2UKyYZykSyEPfXF-5bMYcVE7rC46IZS2-wVcuh9mx65TfT3vRhrCYWQ&amp;X-OWA-CANARY=etCCIqMl0Eap_VYJff7b4hBipxJandkYpeeDiW0XZCc7VWvYDONSPVJWM9d4TTPZ0rzeKs2rPsY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5801"/>
            <a:ext cx="6047383" cy="45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C4842-B71B-22AA-CA74-BF1C8B63880C}"/>
              </a:ext>
            </a:extLst>
          </p:cNvPr>
          <p:cNvSpPr txBox="1"/>
          <p:nvPr/>
        </p:nvSpPr>
        <p:spPr>
          <a:xfrm>
            <a:off x="2226540" y="1014727"/>
            <a:ext cx="4611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400" b="0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The 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601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2C2E2EE9-4E05-304F-EA58-78373614F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7332"/>
            <a:ext cx="6840760" cy="45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D434E-8D03-17A3-92C8-390DAE6BECCB}"/>
              </a:ext>
            </a:extLst>
          </p:cNvPr>
          <p:cNvSpPr txBox="1"/>
          <p:nvPr/>
        </p:nvSpPr>
        <p:spPr>
          <a:xfrm>
            <a:off x="2226076" y="3033183"/>
            <a:ext cx="4611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400" b="0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Vaccination program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7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Pharmacy </a:t>
            </a:r>
          </a:p>
        </p:txBody>
      </p:sp>
      <p:pic>
        <p:nvPicPr>
          <p:cNvPr id="61442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73" y="685801"/>
            <a:ext cx="5454576" cy="534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73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WatSan</a:t>
            </a:r>
          </a:p>
        </p:txBody>
      </p:sp>
      <p:pic>
        <p:nvPicPr>
          <p:cNvPr id="29698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wAAAAESABAA2n3zdeVqvE6VP2rzmVUf6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3NjUsImV4cCI6MTYzNTc4NjM2NSwiaXNzIjoiMDAwMDAwMDItMDAwMC0wZmYxLWNlMDAtMDAwMDAwMDAwMDAwQGQyYTA2MDgxLTY3MTktNDU0OC1iZGM3LWZmZjhiZmQyNGY1NiIsImF1ZCI6IjAwMDAwMDAyLTAwMDAtMGZmMS1jZTAwLTAwMDAwMDAwMDAwMC9hdHRhY2htZW50cy5vZmZpY2UubmV0QGQyYTA2MDgxLTY3MTktNDU0OC1iZGM3LWZmZjhiZmQyNGY1NiIsImhhcHAiOiJvd2EifQ.PuAwJrPYIvhRqC23okWPDGc8SVeQOAL7di3LpK4YaF7k-6wr33mKg5RLy0mfaG8MO922aMol7OvQOO2DLPwjidJu4nIeY-4Wnm-DlrhM990oypdwYGA89qwrW2_vx14ct4ohYkVaXH2jUEUqvjAQ0NcHVz5HBEuprxgWiomXOUC9TN75jDKUcqu98WsQ9AcKL6vXPmnVIVZx7k5Uq8z3YASjoDaF8voaxmrvezdLG1u2dXVkediU3S8wADvdv8D6akzxTDR3Ubg1nEhPYMzhczUAKlvMPiSifYoqav8P7nmzNBOUCz0QxTi3BIjGFwgtev5tUFdIpr8Km3DPY64Lhg&amp;X-OWA-CANARY=a57mUPJB7EmdrRvM3nmnIfAleoNYndkY2YXv7Qn9kKkQugJ6hU9w7nyyXrMfAVnwrGNUyk8B07Q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8114"/>
            <a:ext cx="5993575" cy="44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4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FgAAAAESABAAc6ET%2B5W%2BS02djXaLAhHxq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wNjUsImV4cCI6MTYzNTc4NjY2NSwiaXNzIjoiMDAwMDAwMDItMDAwMC0wZmYxLWNlMDAtMDAwMDAwMDAwMDAwQGQyYTA2MDgxLTY3MTktNDU0OC1iZGM3LWZmZjhiZmQyNGY1NiIsImF1ZCI6IjAwMDAwMDAyLTAwMDAtMGZmMS1jZTAwLTAwMDAwMDAwMDAwMC9hdHRhY2htZW50cy5vZmZpY2UubmV0QGQyYTA2MDgxLTY3MTktNDU0OC1iZGM3LWZmZjhiZmQyNGY1NiIsImhhcHAiOiJvd2EifQ.Pg9nn6kmIlmL5Wvn8WoKZyQCcO259ozHGoJYSFTfx6zzJ4s4_CHjKNqzTNjuyJct9k7RhO8nWh-AIqFPLno_zdbJoU_zZn0XfQmpNIGC9-KDUazmWDWLThptJC1DYMRDPlbbKX6UVvgeyHtR8R13xwCjWgz7zy3SD7B_CzjXpFNj0L7qiHlI-i7eIMziNMrzQt3nMDVbjFJsnPrVvmy_T0CrcYBm24lOkvyimoqCmCXdv9oeWc-J0OxsS9R0piB_tHdPJ07hCM1MhBykNikUtSxOqeqwIWaGrmbKlvEoWAOnDbNTsdl2fwQMvvZMspSSINWxNzlfz2-EXQwzmfy9mw&amp;X-OWA-CANARY=eCJTUAILXkqzVKFV7MaLdkCJyKJZndkY1AjNI_MdpFRGO04NPWSCglKpQZOc7wmV-gcb-nL9rrc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8700"/>
            <a:ext cx="6624736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AE9568-44CC-AF48-E71F-6CE4C42FF39C}"/>
              </a:ext>
            </a:extLst>
          </p:cNvPr>
          <p:cNvSpPr txBox="1"/>
          <p:nvPr/>
        </p:nvSpPr>
        <p:spPr>
          <a:xfrm>
            <a:off x="1475656" y="718097"/>
            <a:ext cx="4611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400" b="0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ARRIVAL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076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 Fax</a:t>
            </a:r>
          </a:p>
        </p:txBody>
      </p:sp>
      <p:pic>
        <p:nvPicPr>
          <p:cNvPr id="35842" name="Picture 2" descr="https://attachments.office.net/owa/GERRY.BOWDREN%40nnuh.nhs.uk/service.svc/s/GetAttachmentThumbnail?id=AQMkADEzMTVjN2E1LTY5ZGMtNDljNS05MjQwLTlkZjQzZmIxY2ZlMQBGAAADCcHnYvHNUE6oRH1orHx0qAcAf2EyeRU%2BFEKJh8VprGALHgAAAc%2FZDgAAAXUQKzO%2Bd02uJ7Z6RSYw2QAChNn8FQAAAAESABAA3c0sTRpYhUi11GNGK6Zv3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wNjUsImV4cCI6MTYzNTc4NjY2NSwiaXNzIjoiMDAwMDAwMDItMDAwMC0wZmYxLWNlMDAtMDAwMDAwMDAwMDAwQGQyYTA2MDgxLTY3MTktNDU0OC1iZGM3LWZmZjhiZmQyNGY1NiIsImF1ZCI6IjAwMDAwMDAyLTAwMDAtMGZmMS1jZTAwLTAwMDAwMDAwMDAwMC9hdHRhY2htZW50cy5vZmZpY2UubmV0QGQyYTA2MDgxLTY3MTktNDU0OC1iZGM3LWZmZjhiZmQyNGY1NiIsImhhcHAiOiJvd2EifQ.Pg9nn6kmIlmL5Wvn8WoKZyQCcO259ozHGoJYSFTfx6zzJ4s4_CHjKNqzTNjuyJct9k7RhO8nWh-AIqFPLno_zdbJoU_zZn0XfQmpNIGC9-KDUazmWDWLThptJC1DYMRDPlbbKX6UVvgeyHtR8R13xwCjWgz7zy3SD7B_CzjXpFNj0L7qiHlI-i7eIMziNMrzQt3nMDVbjFJsnPrVvmy_T0CrcYBm24lOkvyimoqCmCXdv9oeWc-J0OxsS9R0piB_tHdPJ07hCM1MhBykNikUtSxOqeqwIWaGrmbKlvEoWAOnDbNTsdl2fwQMvvZMspSSINWxNzlfz2-EXQwzmfy9mw&amp;X-OWA-CANARY=vyrqQ9BL8Emyw0VoJfREiIAUsltZndkYa173ZR0IiKss0yPP-_FW3-LzCfWzO1eZUFpTzzQezzs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04867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7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Team Meetings </a:t>
            </a:r>
          </a:p>
        </p:txBody>
      </p:sp>
      <p:pic>
        <p:nvPicPr>
          <p:cNvPr id="70658" name="Picture 2" descr="https://attachments.office.net/owa/GERRY.BOWDREN%40nnuh.nhs.uk/service.svc/s/GetAttachmentThumbnail?id=AAMkADEzMTVjN2E1LTY5ZGMtNDljNS05MjQwLTlkZjQzZmIxY2ZlMQBGAAAAAAAJwedi8c1QTqhEfWisfHSoBwB%2FYTJ5FT4UQomHxWmsYAseAAAAz9kOAAAAdRArM753Ta4ntnpFJjDZAAKE2fwKAAABEgAQABj9%2FHViLxRLmmAIEvX1bqU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gxNjUsImV4cCI6MTYzNTc4ODc2NSwiaXNzIjoiMDAwMDAwMDItMDAwMC0wZmYxLWNlMDAtMDAwMDAwMDAwMDAwQGQyYTA2MDgxLTY3MTktNDU0OC1iZGM3LWZmZjhiZmQyNGY1NiIsImF1ZCI6IjAwMDAwMDAyLTAwMDAtMGZmMS1jZTAwLTAwMDAwMDAwMDAwMC9hdHRhY2htZW50cy5vZmZpY2UubmV0QGQyYTA2MDgxLTY3MTktNDU0OC1iZGM3LWZmZjhiZmQyNGY1NiIsImhhcHAiOiJvd2EifQ.Kebdx_iHEtC_2Y9w8btqiY0IJ-9eNbH1y536ebP-WqFFCNsKcHqJlEN70QInzsf1kz6qYlaFvgsiBgLFsGZvCHFCP4uJ9iPdTEhTq7Ndte1fq2EF1wKU3ZICLVjeRFsn4RvK3F6ZXLmH2bRPAu-3XHuVDOQrtcFCh6iD-pFlWQjRroourSiusRDZWnPek955AU_5EhJXPPCi0UdzVzHU5u1vR_PoZFzLrWnu1c5Nq0jFYVwrO7XotGAsClT_sL7UQBUmRGrGN3Vana2K7T7JRh64FQYUtvZiw3v5E1UIYU_xO5SjqSNOC6X32y3j-jMDIEap1MBgcFjsUR5WbR4LlQ&amp;X-OWA-CANARY=wswFiRhQr0eaxGdh5s6LQtA9KUhendkYJYnU5gZM0U0MzYDRfwdAKPOQQfafTb_1eX1HEu5uP1g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07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Library </a:t>
            </a:r>
          </a:p>
        </p:txBody>
      </p:sp>
      <p:pic>
        <p:nvPicPr>
          <p:cNvPr id="6451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HAAAAAESABAAqFtwOnb%2FxU6X2cTLYjDZG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1NjUsImV4cCI6MTYzNTc4ODE2NSwiaXNzIjoiMDAwMDAwMDItMDAwMC0wZmYxLWNlMDAtMDAwMDAwMDAwMDAwQGQyYTA2MDgxLTY3MTktNDU0OC1iZGM3LWZmZjhiZmQyNGY1NiIsImF1ZCI6IjAwMDAwMDAyLTAwMDAtMGZmMS1jZTAwLTAwMDAwMDAwMDAwMC9hdHRhY2htZW50cy5vZmZpY2UubmV0QGQyYTA2MDgxLTY3MTktNDU0OC1iZGM3LWZmZjhiZmQyNGY1NiIsImhhcHAiOiJvd2EifQ.O-FWSQND5puOojWxsa-LPMdRq9F4RYeQwAvo3l60wwPPnLW2bjjPFLFN9tuZKGbG7D0meXsDrBBX5AT04WcjnlpzTgXvw_kMiODl7VeA6PqPosjp0dZaQcau6otJYXzx7IBCeC1i3k6pvsBcIxdeLlyy1w2I8lc5k71lY22Qd4KujH1vsUAWZO8z_aXs53xITU6ja1ITZsjZDGWWCEIc3jPqz10eM8tMB_6Dtnsu4_FDmbf9vIHMGW74F-S5uQowgsQlp6C83sUTV2TonyAPkFrB_97QZyKmzkEhC5j_OeTHu87I7oAs3LJgBRIiTub7Pn1yCsK1BXrdqrDoj_hE8w&amp;X-OWA-CANARY=jSkXS-24PUy1jGMwkbTt2jDLuw5dndkYmfBazzx6g34nhU2YO4jbyLzBWEiCMENv51aBH4IHgLM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80" y="1268760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86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Stuff we Treated</a:t>
            </a:r>
          </a:p>
        </p:txBody>
      </p:sp>
    </p:spTree>
    <p:extLst>
      <p:ext uri="{BB962C8B-B14F-4D97-AF65-F5344CB8AC3E}">
        <p14:creationId xmlns:p14="http://schemas.microsoft.com/office/powerpoint/2010/main" val="2125390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Gunshot</a:t>
            </a:r>
          </a:p>
        </p:txBody>
      </p:sp>
    </p:spTree>
    <p:extLst>
      <p:ext uri="{BB962C8B-B14F-4D97-AF65-F5344CB8AC3E}">
        <p14:creationId xmlns:p14="http://schemas.microsoft.com/office/powerpoint/2010/main" val="2535226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Tape worms</a:t>
            </a:r>
          </a:p>
        </p:txBody>
      </p:sp>
      <p:pic>
        <p:nvPicPr>
          <p:cNvPr id="3686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FQAAAAESABAAFZxfpBBKoEOsibGFIA6uB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wNjUsImV4cCI6MTYzNTc4NjY2NSwiaXNzIjoiMDAwMDAwMDItMDAwMC0wZmYxLWNlMDAtMDAwMDAwMDAwMDAwQGQyYTA2MDgxLTY3MTktNDU0OC1iZGM3LWZmZjhiZmQyNGY1NiIsImF1ZCI6IjAwMDAwMDAyLTAwMDAtMGZmMS1jZTAwLTAwMDAwMDAwMDAwMC9hdHRhY2htZW50cy5vZmZpY2UubmV0QGQyYTA2MDgxLTY3MTktNDU0OC1iZGM3LWZmZjhiZmQyNGY1NiIsImhhcHAiOiJvd2EifQ.Pg9nn6kmIlmL5Wvn8WoKZyQCcO259ozHGoJYSFTfx6zzJ4s4_CHjKNqzTNjuyJct9k7RhO8nWh-AIqFPLno_zdbJoU_zZn0XfQmpNIGC9-KDUazmWDWLThptJC1DYMRDPlbbKX6UVvgeyHtR8R13xwCjWgz7zy3SD7B_CzjXpFNj0L7qiHlI-i7eIMziNMrzQt3nMDVbjFJsnPrVvmy_T0CrcYBm24lOkvyimoqCmCXdv9oeWc-J0OxsS9R0piB_tHdPJ07hCM1MhBykNikUtSxOqeqwIWaGrmbKlvEoWAOnDbNTsdl2fwQMvvZMspSSINWxNzlfz2-EXQwzmfy9mw&amp;X-OWA-CANARY=vyrqQ9BL8Emyw0VoJfREiIAUsltZndkYa173ZR0IiKss0yPP-_FW3-LzCfWzO1eZUFpTzzQezzs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9910"/>
            <a:ext cx="7127503" cy="534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88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HAAAAAESABAAv3%2F%2FY4ksw0CrMNid673gt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1NjUsImV4cCI6MTYzNTc4ODE2NSwiaXNzIjoiMDAwMDAwMDItMDAwMC0wZmYxLWNlMDAtMDAwMDAwMDAwMDAwQGQyYTA2MDgxLTY3MTktNDU0OC1iZGM3LWZmZjhiZmQyNGY1NiIsImF1ZCI6IjAwMDAwMDAyLTAwMDAtMGZmMS1jZTAwLTAwMDAwMDAwMDAwMC9hdHRhY2htZW50cy5vZmZpY2UubmV0QGQyYTA2MDgxLTY3MTktNDU0OC1iZGM3LWZmZjhiZmQyNGY1NiIsImhhcHAiOiJvd2EifQ.O-FWSQND5puOojWxsa-LPMdRq9F4RYeQwAvo3l60wwPPnLW2bjjPFLFN9tuZKGbG7D0meXsDrBBX5AT04WcjnlpzTgXvw_kMiODl7VeA6PqPosjp0dZaQcau6otJYXzx7IBCeC1i3k6pvsBcIxdeLlyy1w2I8lc5k71lY22Qd4KujH1vsUAWZO8z_aXs53xITU6ja1ITZsjZDGWWCEIc3jPqz10eM8tMB_6Dtnsu4_FDmbf9vIHMGW74F-S5uQowgsQlp6C83sUTV2TonyAPkFrB_97QZyKmzkEhC5j_OeTHu87I7oAs3LJgBRIiTub7Pn1yCsK1BXrdqrDoj_hE8w&amp;X-OWA-CANARY=jSkXS-24PUy1jGMwkbTt2jDLuw5dndkYmfBazzx6g34nhU2YO4jbyLzBWEiCMENv51aBH4IHgLM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4" y="116632"/>
            <a:ext cx="7335620" cy="550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20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Fighting Bracelet</a:t>
            </a:r>
          </a:p>
        </p:txBody>
      </p:sp>
      <p:pic>
        <p:nvPicPr>
          <p:cNvPr id="27650" name="Picture 2" descr="https://attachments.office.net/owa/GERRY.BOWDREN%40nnuh.nhs.uk/service.svc/s/GetAttachmentThumbnail?id=AAMkADEzMTVjN2E1LTY5ZGMtNDljNS05MjQwLTlkZjQzZmIxY2ZlMQBGAAAAAAAJwedi8c1QTqhEfWisfHSoBwB%2FYTJ5FT4UQomHxWmsYAseAAAAz9kOAAAAdRArM753Ta4ntnpFJjDZAAKE2fwTAAABEgAQAHyfWg5JQMxOl3QeZ%2Fuu%2B%2Fs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3NjUsImV4cCI6MTYzNTc4NjM2NSwiaXNzIjoiMDAwMDAwMDItMDAwMC0wZmYxLWNlMDAtMDAwMDAwMDAwMDAwQGQyYTA2MDgxLTY3MTktNDU0OC1iZGM3LWZmZjhiZmQyNGY1NiIsImF1ZCI6IjAwMDAwMDAyLTAwMDAtMGZmMS1jZTAwLTAwMDAwMDAwMDAwMC9hdHRhY2htZW50cy5vZmZpY2UubmV0QGQyYTA2MDgxLTY3MTktNDU0OC1iZGM3LWZmZjhiZmQyNGY1NiIsImhhcHAiOiJvd2EifQ.PuAwJrPYIvhRqC23okWPDGc8SVeQOAL7di3LpK4YaF7k-6wr33mKg5RLy0mfaG8MO922aMol7OvQOO2DLPwjidJu4nIeY-4Wnm-DlrhM990oypdwYGA89qwrW2_vx14ct4ohYkVaXH2jUEUqvjAQ0NcHVz5HBEuprxgWiomXOUC9TN75jDKUcqu98WsQ9AcKL6vXPmnVIVZx7k5Uq8z3YASjoDaF8voaxmrvezdLG1u2dXVkediU3S8wADvdv8D6akzxTDR3Ubg1nEhPYMzhczUAKlvMPiSifYoqav8P7nmzNBOUCz0QxTi3BIjGFwgtev5tUFdIpr8Km3DPY64Lhg&amp;X-OWA-CANARY=a57mUPJB7EmdrRvM3nmnIfAleoNYndkY2YXv7Qn9kKkQugJ6hU9w7nyyXrMfAVnwrGNUyk8B07Q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5252" y="486470"/>
            <a:ext cx="5179793" cy="69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76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EMERGENCY </a:t>
            </a:r>
          </a:p>
        </p:txBody>
      </p:sp>
    </p:spTree>
    <p:extLst>
      <p:ext uri="{BB962C8B-B14F-4D97-AF65-F5344CB8AC3E}">
        <p14:creationId xmlns:p14="http://schemas.microsoft.com/office/powerpoint/2010/main" val="1214361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Travel</a:t>
            </a:r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16"/>
            <a:ext cx="7200800" cy="54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79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Project Compound</a:t>
            </a:r>
          </a:p>
        </p:txBody>
      </p:sp>
      <p:pic>
        <p:nvPicPr>
          <p:cNvPr id="14338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6782"/>
            <a:ext cx="6776178" cy="50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64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amputation</a:t>
            </a:r>
          </a:p>
        </p:txBody>
      </p:sp>
      <p:pic>
        <p:nvPicPr>
          <p:cNvPr id="5939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GwAAAAESABAApxqolr2Vk0%2B1R1QW2q%2B22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yNjUsImV4cCI6MTYzNTc4Nzg2NSwiaXNzIjoiMDAwMDAwMDItMDAwMC0wZmYxLWNlMDAtMDAwMDAwMDAwMDAwQGQyYTA2MDgxLTY3MTktNDU0OC1iZGM3LWZmZjhiZmQyNGY1NiIsImF1ZCI6IjAwMDAwMDAyLTAwMDAtMGZmMS1jZTAwLTAwMDAwMDAwMDAwMC9hdHRhY2htZW50cy5vZmZpY2UubmV0QGQyYTA2MDgxLTY3MTktNDU0OC1iZGM3LWZmZjhiZmQyNGY1NiIsImhhcHAiOiJvd2EifQ.Y6nj5tm84z3dgUaWMqRW5AqPzx-EReDTaRYJeIEtiekQy6u0Zpne1nL9MYrfFqEVvS-Zhir-Y2LArAk9ejg9XmYa6z2CNZKm52Ot1r8Bz5KA9grsj3hPZ-hOTPXkztBssDNPWax0twRJrnCcBlZkgF4vpYw2qanYlOGQNZrzyTWQwJeFwsZXJD7tLZM9eniIAOOgV6d7eAWx9djV0O3B2sk-ySOzDQXKNYKTN0CylCRZI6hYZzkIvrvkPR4UtXLcSS5tMUnPV3isaFAIymvh7sv2QvIAhOxA7t7BfbX1mC_FPPQTMSfT_wX1dKx7gbMvF4itVxYmwf7C-HU-5R7pOA&amp;X-OWA-CANARY=O7U6T3fE_USBNYFHNUcPVfCKrfxbndkYl9UNrNqcTXd9gdlU6tdFsLBs0iGyufSRhsexDCXO7W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66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attachments.office.net/owa/GERRY.BOWDREN%40nnuh.nhs.uk/service.svc/s/GetAttachmentThumbnail?id=AQMkADEzMTVjN2E1LTY5ZGMtNDljNS05MjQwLTlkZjQzZmIxY2ZlMQBGAAADCcHnYvHNUE6oRH1orHx0qAcAf2EyeRU%2BFEKJh8VprGALHgAAAc%2FZDgAAAXUQKzO%2Bd02uJ7Z6RSYw2QAChNn8HAAAAAESABAAoD47984ztEGjFY%2B53roHA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1NjUsImV4cCI6MTYzNTc4ODE2NSwiaXNzIjoiMDAwMDAwMDItMDAwMC0wZmYxLWNlMDAtMDAwMDAwMDAwMDAwQGQyYTA2MDgxLTY3MTktNDU0OC1iZGM3LWZmZjhiZmQyNGY1NiIsImF1ZCI6IjAwMDAwMDAyLTAwMDAtMGZmMS1jZTAwLTAwMDAwMDAwMDAwMC9hdHRhY2htZW50cy5vZmZpY2UubmV0QGQyYTA2MDgxLTY3MTktNDU0OC1iZGM3LWZmZjhiZmQyNGY1NiIsImhhcHAiOiJvd2EifQ.O-FWSQND5puOojWxsa-LPMdRq9F4RYeQwAvo3l60wwPPnLW2bjjPFLFN9tuZKGbG7D0meXsDrBBX5AT04WcjnlpzTgXvw_kMiODl7VeA6PqPosjp0dZaQcau6otJYXzx7IBCeC1i3k6pvsBcIxdeLlyy1w2I8lc5k71lY22Qd4KujH1vsUAWZO8z_aXs53xITU6ja1ITZsjZDGWWCEIc3jPqz10eM8tMB_6Dtnsu4_FDmbf9vIHMGW74F-S5uQowgsQlp6C83sUTV2TonyAPkFrB_97QZyKmzkEhC5j_OeTHu87I7oAs3LJgBRIiTub7Pn1yCsK1BXrdqrDoj_hE8w&amp;X-OWA-CANARY=jSkXS-24PUy1jGMwkbTt2jDLuw5dndkYmfBazzx6g34nhU2YO4jbyLzBWEiCMENv51aBH4IHgLM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86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Cholera </a:t>
            </a:r>
          </a:p>
        </p:txBody>
      </p:sp>
    </p:spTree>
    <p:extLst>
      <p:ext uri="{BB962C8B-B14F-4D97-AF65-F5344CB8AC3E}">
        <p14:creationId xmlns:p14="http://schemas.microsoft.com/office/powerpoint/2010/main" val="3102477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Bullet REMOVED </a:t>
            </a:r>
          </a:p>
        </p:txBody>
      </p:sp>
      <p:pic>
        <p:nvPicPr>
          <p:cNvPr id="11266" name="Picture 2" descr="https://attachments.office.net/owa/GERRY.BOWDREN%40nnuh.nhs.uk/service.svc/s/GetAttachmentThumbnail?id=AQMkADEzMTVjN2E1LTY5ZGMtNDljNS05MjQwLTlkZjQzZmIxY2ZlMQBGAAADCcHnYvHNUE6oRH1orHx0qAcAf2EyeRU%2BFEKJh8VprGALHgAAAc%2FZDgAAAXUQKzO%2Bd02uJ7Z6RSYw2QAChNn8DgAAAAESABAA9qX8srHOaUGSEgbfqk7UU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M5NjUsImV4cCI6MTYzNTc4NDU2NSwiaXNzIjoiMDAwMDAwMDItMDAwMC0wZmYxLWNlMDAtMDAwMDAwMDAwMDAwQGQyYTA2MDgxLTY3MTktNDU0OC1iZGM3LWZmZjhiZmQyNGY1NiIsImF1ZCI6IjAwMDAwMDAyLTAwMDAtMGZmMS1jZTAwLTAwMDAwMDAwMDAwMC9hdHRhY2htZW50cy5vZmZpY2UubmV0QGQyYTA2MDgxLTY3MTktNDU0OC1iZGM3LWZmZjhiZmQyNGY1NiIsImhhcHAiOiJvd2EifQ.eZFX_XVmn6wL6wydyMei-35qQdjjN0i17Rlc72vUM6wYt3lUnmvyiTsr-k7I8m9QmHUPbDVVd7XakSgHOhkclOsVU5aPksY9cj8MdSi_bW2wzk9logKVZs8JoG354lemISzdtkJUl2UsZUHoaIhpgZtMCScLdJIzRcoLHVuhFU0xLGWGP9ecByL0JMEzSilZboCDuMGrbw25HvwWbJGgEBin3YymmHF-6jIB-UbOXodFcDes_VD-g29D5rMWfD7JivILu6fNF2k05JZAs2RGU7y0nv9Y7zWMQhnCf1wsWpEFUivLddbmpyQ5PZ75gS37w0VrbXAovRf0oI73fPx8jA&amp;X-OWA-CANARY=zLbUxhw1NEy2gR6x-Sr8wfDsJPpUndkYNtw3XWIU_Q-FbrbVTEZXdT90GoxjuLZe6ndcT689YF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5400599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29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Chest Drain</a:t>
            </a:r>
          </a:p>
        </p:txBody>
      </p:sp>
    </p:spTree>
    <p:extLst>
      <p:ext uri="{BB962C8B-B14F-4D97-AF65-F5344CB8AC3E}">
        <p14:creationId xmlns:p14="http://schemas.microsoft.com/office/powerpoint/2010/main" val="2228322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Looting </a:t>
            </a:r>
          </a:p>
        </p:txBody>
      </p:sp>
      <p:pic>
        <p:nvPicPr>
          <p:cNvPr id="48130" name="Picture 2" descr="https://attachments.office.net/owa/GERRY.BOWDREN%40nnuh.nhs.uk/service.svc/s/GetAttachmentThumbnail?id=AAMkADEzMTVjN2E1LTY5ZGMtNDljNS05MjQwLTlkZjQzZmIxY2ZlMQBGAAAAAAAJwedi8c1QTqhEfWisfHSoBwB%2FYTJ5FT4UQomHxWmsYAseAAAAz9kOAAAAdRArM753Ta4ntnpFJjDZAAKE2fwZAAABEgAQADnJJTt6QE1NoF3GUPlbh7U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5NjUsImV4cCI6MTYzNTc4NzU2NSwiaXNzIjoiMDAwMDAwMDItMDAwMC0wZmYxLWNlMDAtMDAwMDAwMDAwMDAwQGQyYTA2MDgxLTY3MTktNDU0OC1iZGM3LWZmZjhiZmQyNGY1NiIsImF1ZCI6IjAwMDAwMDAyLTAwMDAtMGZmMS1jZTAwLTAwMDAwMDAwMDAwMC9hdHRhY2htZW50cy5vZmZpY2UubmV0QGQyYTA2MDgxLTY3MTktNDU0OC1iZGM3LWZmZjhiZmQyNGY1NiIsImhhcHAiOiJvd2EifQ.gDOxfY7V3XqMiG2YjfXoDlDxq3qa1eBgLXlhMUWR2VTo5JNaCP6m-odumoZGKtzTXRfDd1xtJOWSP4UHO2446dNsGKLXV0NDwwpIzwMYuAgCZKjRBs29IpXGfYsGd5zKzrBfh8vpnssXsP-yjYlnyyGk6zLQe-c-d9BL0NeOEAP7DuknN_rUzxzCBkY8EqBAZby1e0lxw0gilRikr5TvI9k6UpYxv4EDZYnl0PKWSttzWi_D87RM147YkJzOL1AOrG5-OWzx28FRIkwr4xLHoYwYMgfmO1H5yQBhcW8E5E9r8h7rQ14YvA0lI4LqsgriVnX0Gjk7gKUe8AkvnG_s2Q&amp;X-OWA-CANARY=Z_X8PMKvkkajD3X5mrLuEVAuuU5bndkYgY7_vTDnl_54C1h-rjT9CRhq6x93IaKiFU7xM4NOjVg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6028381" cy="45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118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 came</a:t>
            </a:r>
          </a:p>
        </p:txBody>
      </p:sp>
      <p:pic>
        <p:nvPicPr>
          <p:cNvPr id="53250" name="Picture 2" descr="https://attachments.office.net/owa/GERRY.BOWDREN%40nnuh.nhs.uk/service.svc/s/GetAttachmentThumbnail?id=AQMkADEzMTVjN2E1LTY5ZGMtNDljNS05MjQwLTlkZjQzZmIxY2ZlMQBGAAADCcHnYvHNUE6oRH1orHx0qAcAf2EyeRU%2BFEKJh8VprGALHgAAAc%2FZDgAAAXUQKzO%2Bd02uJ7Z6RSYw2QAChNn8GgAAAAESABAAV69Iq8aMaky5XM9gAYx63g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Y5NjUsImV4cCI6MTYzNTc4NzU2NSwiaXNzIjoiMDAwMDAwMDItMDAwMC0wZmYxLWNlMDAtMDAwMDAwMDAwMDAwQGQyYTA2MDgxLTY3MTktNDU0OC1iZGM3LWZmZjhiZmQyNGY1NiIsImF1ZCI6IjAwMDAwMDAyLTAwMDAtMGZmMS1jZTAwLTAwMDAwMDAwMDAwMC9hdHRhY2htZW50cy5vZmZpY2UubmV0QGQyYTA2MDgxLTY3MTktNDU0OC1iZGM3LWZmZjhiZmQyNGY1NiIsImhhcHAiOiJvd2EifQ.gDOxfY7V3XqMiG2YjfXoDlDxq3qa1eBgLXlhMUWR2VTo5JNaCP6m-odumoZGKtzTXRfDd1xtJOWSP4UHO2446dNsGKLXV0NDwwpIzwMYuAgCZKjRBs29IpXGfYsGd5zKzrBfh8vpnssXsP-yjYlnyyGk6zLQe-c-d9BL0NeOEAP7DuknN_rUzxzCBkY8EqBAZby1e0lxw0gilRikr5TvI9k6UpYxv4EDZYnl0PKWSttzWi_D87RM147YkJzOL1AOrG5-OWzx28FRIkwr4xLHoYwYMgfmO1H5yQBhcW8E5E9r8h7rQ14YvA0lI4LqsgriVnX0Gjk7gKUe8AkvnG_s2Q&amp;X-OWA-CANARY=nc4uADJrx0yPxu9zi3O3kVD4-FlbndkYIVoElQ7t9BlxdT6mgEZBlvFGKXhHV_Bo4-n1ZrogsfQ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1047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12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After… our food </a:t>
            </a:r>
          </a:p>
        </p:txBody>
      </p:sp>
      <p:pic>
        <p:nvPicPr>
          <p:cNvPr id="71682" name="Picture 2" descr="https://attachments.office.net/owa/GERRY.BOWDREN%40nnuh.nhs.uk/service.svc/s/GetAttachmentThumbnail?id=AQMkADEzMTVjN2E1LTY5ZGMtNDljNS05MjQwLTlkZjQzZmIxY2ZlMQBGAAADCcHnYvHNUE6oRH1orHx0qAcAf2EyeRU%2BFEKJh8VprGALHgAAAc%2FZDgAAAXUQKzO%2Bd02uJ7Z6RSYw2QAChNn8DgAAAAESABAAzj2adxnVqUSnDWsADEt62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gxNjUsImV4cCI6MTYzNTc4ODc2NSwiaXNzIjoiMDAwMDAwMDItMDAwMC0wZmYxLWNlMDAtMDAwMDAwMDAwMDAwQGQyYTA2MDgxLTY3MTktNDU0OC1iZGM3LWZmZjhiZmQyNGY1NiIsImF1ZCI6IjAwMDAwMDAyLTAwMDAtMGZmMS1jZTAwLTAwMDAwMDAwMDAwMC9hdHRhY2htZW50cy5vZmZpY2UubmV0QGQyYTA2MDgxLTY3MTktNDU0OC1iZGM3LWZmZjhiZmQyNGY1NiIsImhhcHAiOiJvd2EifQ.Kebdx_iHEtC_2Y9w8btqiY0IJ-9eNbH1y536ebP-WqFFCNsKcHqJlEN70QInzsf1kz6qYlaFvgsiBgLFsGZvCHFCP4uJ9iPdTEhTq7Ndte1fq2EF1wKU3ZICLVjeRFsn4RvK3F6ZXLmH2bRPAu-3XHuVDOQrtcFCh6iD-pFlWQjRroourSiusRDZWnPek955AU_5EhJXPPCi0UdzVzHU5u1vR_PoZFzLrWnu1c5Nq0jFYVwrO7XotGAsClT_sL7UQBUmRGrGN3Vana2K7T7JRh64FQYUtvZiw3v5E1UIYU_xO5SjqSNOC6X32y3j-jMDIEap1MBgcFjsUR5WbR4LlQ&amp;X-OWA-CANARY=CtRT7_wuTkyvoOtUem21n1Dl3XhendkYShCyp-SM7v9Lyd0vIvsLMjxBU66-0reDbEEYAd3Hby0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6140615" cy="460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66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Tired</a:t>
            </a:r>
          </a:p>
        </p:txBody>
      </p:sp>
      <p:pic>
        <p:nvPicPr>
          <p:cNvPr id="55298" name="Picture 2" descr="https://attachments.office.net/owa/GERRY.BOWDREN%40nnuh.nhs.uk/service.svc/s/GetAttachmentThumbnail?id=AQMkADEzMTVjN2E1LTY5ZGMtNDljNS05MjQwLTlkZjQzZmIxY2ZlMQBGAAADCcHnYvHNUE6oRH1orHx0qAcAf2EyeRU%2BFEKJh8VprGALHgAAAc%2FZDgAAAXUQKzO%2Bd02uJ7Z6RSYw2QAChNn8GwAAAAESABAAIaBIK0ACfEym4z8BaoMU0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yNjUsImV4cCI6MTYzNTc4Nzg2NSwiaXNzIjoiMDAwMDAwMDItMDAwMC0wZmYxLWNlMDAtMDAwMDAwMDAwMDAwQGQyYTA2MDgxLTY3MTktNDU0OC1iZGM3LWZmZjhiZmQyNGY1NiIsImF1ZCI6IjAwMDAwMDAyLTAwMDAtMGZmMS1jZTAwLTAwMDAwMDAwMDAwMC9hdHRhY2htZW50cy5vZmZpY2UubmV0QGQyYTA2MDgxLTY3MTktNDU0OC1iZGM3LWZmZjhiZmQyNGY1NiIsImhhcHAiOiJvd2EifQ.Y6nj5tm84z3dgUaWMqRW5AqPzx-EReDTaRYJeIEtiekQy6u0Zpne1nL9MYrfFqEVvS-Zhir-Y2LArAk9ejg9XmYa6z2CNZKm52Ot1r8Bz5KA9grsj3hPZ-hOTPXkztBssDNPWax0twRJrnCcBlZkgF4vpYw2qanYlOGQNZrzyTWQwJeFwsZXJD7tLZM9eniIAOOgV6d7eAWx9djV0O3B2sk-ySOzDQXKNYKTN0CylCRZI6hYZzkIvrvkPR4UtXLcSS5tMUnPV3isaFAIymvh7sv2QvIAhOxA7t7BfbX1mC_FPPQTMSfT_wX1dKx7gbMvF4itVxYmwf7C-HU-5R7pOA&amp;X-OWA-CANARY=O7U6T3fE_USBNYFHNUcPVfCKrfxbndkYl9UNrNqcTXd9gdlU6tdFsLBs0iGyufSRhsexDCXO7W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643664" cy="573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03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gave us Gum boots!</a:t>
            </a:r>
          </a:p>
        </p:txBody>
      </p:sp>
      <p:pic>
        <p:nvPicPr>
          <p:cNvPr id="12290" name="Picture 2" descr="https://attachments.office.net/owa/GERRY.BOWDREN%40nnuh.nhs.uk/service.svc/s/GetAttachmentThumbnail?id=AQMkADEzMTVjN2E1LTY5ZGMtNDljNS05MjQwLTlkZjQzZmIxY2ZlMQBGAAADCcHnYvHNUE6oRH1orHx0qAcAf2EyeRU%2BFEKJh8VprGALHgAAAc%2FZDgAAAXUQKzO%2Bd02uJ7Z6RSYw2QAChNn8DgAAAAESABAARq9HYc1qUUycqs3GXtICN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M5NjUsImV4cCI6MTYzNTc4NDU2NSwiaXNzIjoiMDAwMDAwMDItMDAwMC0wZmYxLWNlMDAtMDAwMDAwMDAwMDAwQGQyYTA2MDgxLTY3MTktNDU0OC1iZGM3LWZmZjhiZmQyNGY1NiIsImF1ZCI6IjAwMDAwMDAyLTAwMDAtMGZmMS1jZTAwLTAwMDAwMDAwMDAwMC9hdHRhY2htZW50cy5vZmZpY2UubmV0QGQyYTA2MDgxLTY3MTktNDU0OC1iZGM3LWZmZjhiZmQyNGY1NiIsImhhcHAiOiJvd2EifQ.eZFX_XVmn6wL6wydyMei-35qQdjjN0i17Rlc72vUM6wYt3lUnmvyiTsr-k7I8m9QmHUPbDVVd7XakSgHOhkclOsVU5aPksY9cj8MdSi_bW2wzk9logKVZs8JoG354lemISzdtkJUl2UsZUHoaIhpgZtMCScLdJIzRcoLHVuhFU0xLGWGP9ecByL0JMEzSilZboCDuMGrbw25HvwWbJGgEBin3YymmHF-6jIB-UbOXodFcDes_VD-g29D5rMWfD7JivILu6fNF2k05JZAs2RGU7y0nv9Y7zWMQhnCf1wsWpEFUivLddbmpyQ5PZ75gS37w0VrbXAovRf0oI73fPx8jA&amp;X-OWA-CANARY=zLbUxhw1NEy2gR6x-Sr8wfDsJPpUndkYNtw3XWIU_Q-FbrbVTEZXdT90GoxjuLZe6ndcT689YF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484785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41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GwAAAAESABAANe3DstfLYkWsOoMKgJVLH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cyNjUsImV4cCI6MTYzNTc4Nzg2NSwiaXNzIjoiMDAwMDAwMDItMDAwMC0wZmYxLWNlMDAtMDAwMDAwMDAwMDAwQGQyYTA2MDgxLTY3MTktNDU0OC1iZGM3LWZmZjhiZmQyNGY1NiIsImF1ZCI6IjAwMDAwMDAyLTAwMDAtMGZmMS1jZTAwLTAwMDAwMDAwMDAwMC9hdHRhY2htZW50cy5vZmZpY2UubmV0QGQyYTA2MDgxLTY3MTktNDU0OC1iZGM3LWZmZjhiZmQyNGY1NiIsImhhcHAiOiJvd2EifQ.Y6nj5tm84z3dgUaWMqRW5AqPzx-EReDTaRYJeIEtiekQy6u0Zpne1nL9MYrfFqEVvS-Zhir-Y2LArAk9ejg9XmYa6z2CNZKm52Ot1r8Bz5KA9grsj3hPZ-hOTPXkztBssDNPWax0twRJrnCcBlZkgF4vpYw2qanYlOGQNZrzyTWQwJeFwsZXJD7tLZM9eniIAOOgV6d7eAWx9djV0O3B2sk-ySOzDQXKNYKTN0CylCRZI6hYZzkIvrvkPR4UtXLcSS5tMUnPV3isaFAIymvh7sv2QvIAhOxA7t7BfbX1mC_FPPQTMSfT_wX1dKx7gbMvF4itVxYmwf7C-HU-5R7pOA&amp;X-OWA-CANARY=O7U6T3fE_USBNYFHNUcPVfCKrfxbndkYl9UNrNqcTXd9gdlU6tdFsLBs0iGyufSRhsexDCXO7W8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" y="25465"/>
            <a:ext cx="9143727" cy="68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31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CgAAAAESABAAlfIWs49nLkuOw7aZfB1ITA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M2NjUsImV4cCI6MTYzNTc4NDI2NSwiaXNzIjoiMDAwMDAwMDItMDAwMC0wZmYxLWNlMDAtMDAwMDAwMDAwMDAwQGQyYTA2MDgxLTY3MTktNDU0OC1iZGM3LWZmZjhiZmQyNGY1NiIsImF1ZCI6IjAwMDAwMDAyLTAwMDAtMGZmMS1jZTAwLTAwMDAwMDAwMDAwMC9hdHRhY2htZW50cy5vZmZpY2UubmV0QGQyYTA2MDgxLTY3MTktNDU0OC1iZGM3LWZmZjhiZmQyNGY1NiIsImhhcHAiOiJvd2EifQ.FFrNE_Aa8sNBfKziJSQK-Uq06Q7zMoBLrbPPfACsSDlnK91fRynyxN6zbu6ERtFqNPW4wRHtJejRMw-u0HsWBLnHs1PQOCxmgcIAAblAXcefnRNDOAj05MgmiPt_q7RgHuZ3k4RS5gfZnw7FNmd0oSwp6Ys3dffNoqo-yin5BezDcOsMy4FzZk4OM2lVCHAQAJa-oRQA2IBZBp-dtXCTcddz4Ev2v2s77-yCdw0MV8X_4GQtD1rO2cJA8ACUwYVroAGflpH1PMLLtbEKmlEufbP68QCrnRo8aC8e9kmK0b4c74jwETmbPpUOUfNbcxJBgvIHEUlHYMXrMXgPzkY2dA&amp;X-OWA-CANARY=1-JZoWe-PEuS2il-Vobgj1CH78tTndkYgFm9nP7QrqdVZiWIdQgr9cb32PyBSMWOTYZvxFltOFI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0" y="260648"/>
            <a:ext cx="8376931" cy="62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1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95698"/>
            <a:ext cx="7797662" cy="1151965"/>
          </a:xfrm>
        </p:spPr>
        <p:txBody>
          <a:bodyPr/>
          <a:lstStyle/>
          <a:p>
            <a:r>
              <a:rPr lang="en-GB" dirty="0"/>
              <a:t>Savanna</a:t>
            </a:r>
          </a:p>
        </p:txBody>
      </p:sp>
      <p:pic>
        <p:nvPicPr>
          <p:cNvPr id="15362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16732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1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Alternative home</a:t>
            </a:r>
          </a:p>
        </p:txBody>
      </p:sp>
      <p:pic>
        <p:nvPicPr>
          <p:cNvPr id="30722" name="Picture 2" descr="https://attachments.office.net/owa/GERRY.BOWDREN%40nnuh.nhs.uk/service.svc/s/GetAttachmentThumbnail?id=AQMkADEzMTVjN2E1LTY5ZGMtNDljNS05MjQwLTlkZjQzZmIxY2ZlMQBGAAADCcHnYvHNUE6oRH1orHx0qAcAf2EyeRU%2BFEKJh8VprGALHgAAAc%2FZDgAAAXUQKzO%2Bd02uJ7Z6RSYw2QAChNn8EwAAAAESABAA4E3gIVBG2kyGQSVD1H859Q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U3NjUsImV4cCI6MTYzNTc4NjM2NSwiaXNzIjoiMDAwMDAwMDItMDAwMC0wZmYxLWNlMDAtMDAwMDAwMDAwMDAwQGQyYTA2MDgxLTY3MTktNDU0OC1iZGM3LWZmZjhiZmQyNGY1NiIsImF1ZCI6IjAwMDAwMDAyLTAwMDAtMGZmMS1jZTAwLTAwMDAwMDAwMDAwMC9hdHRhY2htZW50cy5vZmZpY2UubmV0QGQyYTA2MDgxLTY3MTktNDU0OC1iZGM3LWZmZjhiZmQyNGY1NiIsImhhcHAiOiJvd2EifQ.PuAwJrPYIvhRqC23okWPDGc8SVeQOAL7di3LpK4YaF7k-6wr33mKg5RLy0mfaG8MO922aMol7OvQOO2DLPwjidJu4nIeY-4Wnm-DlrhM990oypdwYGA89qwrW2_vx14ct4ohYkVaXH2jUEUqvjAQ0NcHVz5HBEuprxgWiomXOUC9TN75jDKUcqu98WsQ9AcKL6vXPmnVIVZx7k5Uq8z3YASjoDaF8voaxmrvezdLG1u2dXVkediU3S8wADvdv8D6akzxTDR3Ubg1nEhPYMzhczUAKlvMPiSifYoqav8P7nmzNBOUCz0QxTi3BIjGFwgtev5tUFdIpr8Km3DPY64Lhg&amp;X-OWA-CANARY=a57mUPJB7EmdrRvM3nmnIfAleoNYndkY2YXv7Qn9kKkQugJ6hU9w7nyyXrMfAVnwrGNUyk8B07Q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7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 </a:t>
            </a:r>
          </a:p>
        </p:txBody>
      </p:sp>
      <p:pic>
        <p:nvPicPr>
          <p:cNvPr id="13314" name="Picture 2" descr="https://attachments.office.net/owa/GERRY.BOWDREN%40nnuh.nhs.uk/service.svc/s/GetAttachmentThumbnail?id=AQMkADEzMTVjN2E1LTY5ZGMtNDljNS05MjQwLTlkZjQzZmIxY2ZlMQBGAAADCcHnYvHNUE6oRH1orHx0qAcAf2EyeRU%2BFEKJh8VprGALHgAAAc%2FZDgAAAXUQKzO%2Bd02uJ7Z6RSYw2QAChNn8DwAAAAESABAAeweF9WyZW0eOk7CzulENcw%3D%3D&amp;thumbnailType=2&amp;token=eyJhbGciOiJSUzI1NiIsImtpZCI6IjMwODE3OUNFNUY0QjUyRTc4QjJEQjg5NjZCQUY0RUNDMzcyN0FFRUUiLCJ0eXAiOiJKV1QiLCJ4NXQiOiJNSUY1emw5TFV1ZUxMYmlXYTY5T3pEY25ydTQifQ.eyJvcmlnaW4iOiJodHRwczovL291dGxvb2sub2ZmaWNlMzY1LmNvbSIsInVjIjoiM2FhYTY4NWViN2I3NGUwODg1NTU2OTU5NWJmNGY0MzMiLCJpbl9jb3JwIjoidHJ1ZSIsInNpZ25pbl9zdGF0ZSI6IltcImlua25vd25udHdrXCJdIiwidmVyIjoiRXhjaGFuZ2UuQ2FsbGJhY2suVjEiLCJhcHBjdHhzZW5kZXIiOiJPd2FEb3dubG9hZEBkMmEwNjA4MS02NzE5LTQ1NDgtYmRjNy1mZmY4YmZkMjRmNTYiLCJpc3NyaW5nIjoiV1ciLCJhcHBjdHgiOiJ7XCJtc2V4Y2hwcm90XCI6XCJvd2FcIixcInB1aWRcIjpcIjExNTM4MzYyOTY3NzgxNjYyNThcIixcInNjb3BlXCI6XCJPd2FEb3dubG9hZFwiLFwib2lkXCI6XCIxMTg4ZDI0ZC0zYmQwLTRhMGItOTIyNi1lY2RhMWM2ZDU2MTBcIixcInByaW1hcnlzaWRcIjpcIlMtMS01LTIxLTMzMTYyMjMzOTgtMzQxNDEyMzU1Ny0xNzE0ODUxMTI1LTI4ODk1ODZcIn0iLCJuYmYiOjE2MzU3ODQyNjUsImV4cCI6MTYzNTc4NDg2NSwiaXNzIjoiMDAwMDAwMDItMDAwMC0wZmYxLWNlMDAtMDAwMDAwMDAwMDAwQGQyYTA2MDgxLTY3MTktNDU0OC1iZGM3LWZmZjhiZmQyNGY1NiIsImF1ZCI6IjAwMDAwMDAyLTAwMDAtMGZmMS1jZTAwLTAwMDAwMDAwMDAwMC9hdHRhY2htZW50cy5vZmZpY2UubmV0QGQyYTA2MDgxLTY3MTktNDU0OC1iZGM3LWZmZjhiZmQyNGY1NiIsImhhcHAiOiJvd2EifQ.N4xSnmv0Y1Vqx1QJU2pJXLJdysQMB1eiAlbRecw1TrGpRImrImmX1b9Gal8CoJsD-KhqYJZr_0izl5U5QvYxUJGa-dGvG8y-kz8OFFqhIU0meHgOegH__nA5tOei7jgJdJEkOTj4VANoTQ3Ic7H3kJr2KH-8PNsgNW2hCOTTwm3MduX12UAYTUSybgDDFHIv625m4-z95Pt7eSp-Km3K9ArLMKbn73X-2_6MwTQCIpzQLh9eJdB5vjkIFsSCxqAWwZmLCmb-DLg7UsBv8wuDV9psEjEotTdbD2Ys9ViEU0E4Vmnqe8ViHgXLl8QVkwSlOuLtdc6-phFART-woRw1JQ&amp;X-OWA-CANARY=VGNiONurf0eRQABpzvkqvXDwcJhVndkYOoBjn1Ooy6xF9UQZNyE4A-0d39-O4bFPfU_2Lo_SABA.&amp;owa=outlook.office365.com&amp;scriptVer=20211025002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6776178" cy="50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308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0EA235F1ED584A9BBDFF44C5FF9563" ma:contentTypeVersion="15" ma:contentTypeDescription="Create a new document." ma:contentTypeScope="" ma:versionID="65592961e4703024606a581d886f8968">
  <xsd:schema xmlns:xsd="http://www.w3.org/2001/XMLSchema" xmlns:xs="http://www.w3.org/2001/XMLSchema" xmlns:p="http://schemas.microsoft.com/office/2006/metadata/properties" xmlns:ns2="de34f42a-ba00-4f84-b882-9879c88c96cb" xmlns:ns3="55ffe7b5-b0c8-4001-9952-041385a6f987" targetNamespace="http://schemas.microsoft.com/office/2006/metadata/properties" ma:root="true" ma:fieldsID="ce61936dd8d78538eec8481829e04b8e" ns2:_="" ns3:_="">
    <xsd:import namespace="de34f42a-ba00-4f84-b882-9879c88c96cb"/>
    <xsd:import namespace="55ffe7b5-b0c8-4001-9952-041385a6f9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4f42a-ba00-4f84-b882-9879c88c9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71bbcc-0e19-47a0-832f-6df17fefd2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fe7b5-b0c8-4001-9952-041385a6f98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cfa8050-2b2e-4427-a28f-9511a3110797}" ma:internalName="TaxCatchAll" ma:showField="CatchAllData" ma:web="55ffe7b5-b0c8-4001-9952-041385a6f9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ffe7b5-b0c8-4001-9952-041385a6f987" xsi:nil="true"/>
    <lcf76f155ced4ddcb4097134ff3c332f xmlns="de34f42a-ba00-4f84-b882-9879c88c96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A3510B-763E-4DF5-B6C3-6B001640D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34f42a-ba00-4f84-b882-9879c88c96cb"/>
    <ds:schemaRef ds:uri="55ffe7b5-b0c8-4001-9952-041385a6f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1A4B0A-B22B-420A-963A-C6DEB6855A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8372E8-184E-4BCF-BBE8-D8426C5935F8}">
  <ds:schemaRefs>
    <ds:schemaRef ds:uri="de34f42a-ba00-4f84-b882-9879c88c96cb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5ffe7b5-b0c8-4001-9952-041385a6f98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153</TotalTime>
  <Words>96</Words>
  <Application>Microsoft Office PowerPoint</Application>
  <PresentationFormat>On-screen Show (4:3)</PresentationFormat>
  <Paragraphs>46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Impact</vt:lpstr>
      <vt:lpstr>Main Event</vt:lpstr>
      <vt:lpstr>MSF</vt:lpstr>
      <vt:lpstr>SETTING THE SCENE</vt:lpstr>
      <vt:lpstr>PowerPoint Presentation</vt:lpstr>
      <vt:lpstr>The Project Compound</vt:lpstr>
      <vt:lpstr>PowerPoint Presentation</vt:lpstr>
      <vt:lpstr>PowerPoint Presentation</vt:lpstr>
      <vt:lpstr>Savanna</vt:lpstr>
      <vt:lpstr>Alternative home</vt:lpstr>
      <vt:lpstr>Home </vt:lpstr>
      <vt:lpstr>7.30 AM</vt:lpstr>
      <vt:lpstr>Toilet Block </vt:lpstr>
      <vt:lpstr>All our food</vt:lpstr>
      <vt:lpstr>The murle </vt:lpstr>
      <vt:lpstr>PowerPoint Presentation</vt:lpstr>
      <vt:lpstr>THINGS IMPORTANT TO THE MURLE</vt:lpstr>
      <vt:lpstr>PowerPoint Presentation</vt:lpstr>
      <vt:lpstr>Cows </vt:lpstr>
      <vt:lpstr>INTERNATIONAL STAFF</vt:lpstr>
      <vt:lpstr>My friend Ricky </vt:lpstr>
      <vt:lpstr>We found the Cure!</vt:lpstr>
      <vt:lpstr>Claudio PC</vt:lpstr>
      <vt:lpstr>Departments </vt:lpstr>
      <vt:lpstr>In patient STAFF </vt:lpstr>
      <vt:lpstr>Therapeutic Feeding Program</vt:lpstr>
      <vt:lpstr>PowerPoint Presentation</vt:lpstr>
      <vt:lpstr>PowerPoint Presentation</vt:lpstr>
      <vt:lpstr>PowerPoint Presentation</vt:lpstr>
      <vt:lpstr>Pharmacy </vt:lpstr>
      <vt:lpstr>WatSan</vt:lpstr>
      <vt:lpstr>Max Fax</vt:lpstr>
      <vt:lpstr>Team Meetings </vt:lpstr>
      <vt:lpstr>Library </vt:lpstr>
      <vt:lpstr>Stuff we Treated</vt:lpstr>
      <vt:lpstr>Gunshot</vt:lpstr>
      <vt:lpstr>Tape worms</vt:lpstr>
      <vt:lpstr>PowerPoint Presentation</vt:lpstr>
      <vt:lpstr>Fighting Bracelet</vt:lpstr>
      <vt:lpstr>THE EMERGENCY </vt:lpstr>
      <vt:lpstr>Travel</vt:lpstr>
      <vt:lpstr>Post amputation</vt:lpstr>
      <vt:lpstr>PowerPoint Presentation</vt:lpstr>
      <vt:lpstr>Cholera </vt:lpstr>
      <vt:lpstr>Bullet REMOVED </vt:lpstr>
      <vt:lpstr>Chest Drain</vt:lpstr>
      <vt:lpstr>Looting </vt:lpstr>
      <vt:lpstr>UN came</vt:lpstr>
      <vt:lpstr>After… our food </vt:lpstr>
      <vt:lpstr>Tired</vt:lpstr>
      <vt:lpstr>But they gave us Gum boots!</vt:lpstr>
    </vt:vector>
  </TitlesOfParts>
  <Company>NNUH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MSF</dc:title>
  <dc:creator>Bowdren, Gerry (NNUHFT)</dc:creator>
  <cp:lastModifiedBy>Phyllis O'Grady</cp:lastModifiedBy>
  <cp:revision>18</cp:revision>
  <dcterms:created xsi:type="dcterms:W3CDTF">2021-11-01T16:19:42Z</dcterms:created>
  <dcterms:modified xsi:type="dcterms:W3CDTF">2026-01-26T14:01:52Z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0x010100E20EA235F1ED584A9BBDFF44C5FF9563</vt:lpwstr>
  </property>
  <property fmtid="{D5CDD505-2E9C-101B-9397-08002B2CF9AE}" pid="3" name="MediaServiceImageTags">
    <vt:lpwstr/>
  </property>
</Properties>
</file>