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15"/>
  </p:notesMasterIdLst>
  <p:sldIdLst>
    <p:sldId id="326" r:id="rId6"/>
    <p:sldId id="313" r:id="rId7"/>
    <p:sldId id="263" r:id="rId8"/>
    <p:sldId id="277" r:id="rId9"/>
    <p:sldId id="309" r:id="rId10"/>
    <p:sldId id="281" r:id="rId11"/>
    <p:sldId id="357" r:id="rId12"/>
    <p:sldId id="355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2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693F5-2761-4E77-A87C-1B21099D11E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C0A431C-5116-478A-937C-A258E492872D}">
      <dgm:prSet phldrT="[Text]"/>
      <dgm:spPr/>
      <dgm:t>
        <a:bodyPr/>
        <a:lstStyle/>
        <a:p>
          <a:r>
            <a:rPr lang="en-GB"/>
            <a:t>How will I learn?</a:t>
          </a:r>
        </a:p>
      </dgm:t>
    </dgm:pt>
    <dgm:pt modelId="{08D2CE35-0923-4109-AF0D-7ED23CFA3A76}" type="parTrans" cxnId="{0CF037C1-7B51-421B-82C4-9493ADEA1A34}">
      <dgm:prSet/>
      <dgm:spPr/>
      <dgm:t>
        <a:bodyPr/>
        <a:lstStyle/>
        <a:p>
          <a:endParaRPr lang="en-GB"/>
        </a:p>
      </dgm:t>
    </dgm:pt>
    <dgm:pt modelId="{7A1FD139-01D9-49AD-B799-71ECD60BF596}" type="sibTrans" cxnId="{0CF037C1-7B51-421B-82C4-9493ADEA1A34}">
      <dgm:prSet/>
      <dgm:spPr/>
      <dgm:t>
        <a:bodyPr/>
        <a:lstStyle/>
        <a:p>
          <a:endParaRPr lang="en-GB"/>
        </a:p>
      </dgm:t>
    </dgm:pt>
    <dgm:pt modelId="{6C7B698F-1152-4D81-98A6-40BB2AD5B1A7}">
      <dgm:prSet phldrT="[Text]"/>
      <dgm:spPr/>
      <dgm:t>
        <a:bodyPr/>
        <a:lstStyle/>
        <a:p>
          <a:r>
            <a:rPr lang="en-GB"/>
            <a:t>Workshops and Tutorials</a:t>
          </a:r>
        </a:p>
      </dgm:t>
    </dgm:pt>
    <dgm:pt modelId="{8FD417EB-4E8B-4D58-8128-7C0047175751}" type="parTrans" cxnId="{1E3A164F-478A-4477-9B65-8F83FB33E7A3}">
      <dgm:prSet/>
      <dgm:spPr/>
      <dgm:t>
        <a:bodyPr/>
        <a:lstStyle/>
        <a:p>
          <a:endParaRPr lang="en-GB"/>
        </a:p>
      </dgm:t>
    </dgm:pt>
    <dgm:pt modelId="{5101DF8D-EC81-454A-AAEF-C833AAA5EB6C}" type="sibTrans" cxnId="{1E3A164F-478A-4477-9B65-8F83FB33E7A3}">
      <dgm:prSet/>
      <dgm:spPr/>
      <dgm:t>
        <a:bodyPr/>
        <a:lstStyle/>
        <a:p>
          <a:endParaRPr lang="en-GB"/>
        </a:p>
      </dgm:t>
    </dgm:pt>
    <dgm:pt modelId="{BFB37B0C-7472-46B8-8AB7-07626B1B16F7}">
      <dgm:prSet phldrT="[Text]"/>
      <dgm:spPr/>
      <dgm:t>
        <a:bodyPr/>
        <a:lstStyle/>
        <a:p>
          <a:r>
            <a:rPr lang="en-GB"/>
            <a:t>Lectures</a:t>
          </a:r>
        </a:p>
      </dgm:t>
    </dgm:pt>
    <dgm:pt modelId="{CF5C92E4-3DC5-4A5B-909F-11C875CDA801}" type="parTrans" cxnId="{35BE77DC-9B2C-4ADB-A46E-37E9436A2800}">
      <dgm:prSet/>
      <dgm:spPr/>
      <dgm:t>
        <a:bodyPr/>
        <a:lstStyle/>
        <a:p>
          <a:endParaRPr lang="en-GB"/>
        </a:p>
      </dgm:t>
    </dgm:pt>
    <dgm:pt modelId="{53318602-21C5-4AEB-B857-36E626B7C39F}" type="sibTrans" cxnId="{35BE77DC-9B2C-4ADB-A46E-37E9436A2800}">
      <dgm:prSet/>
      <dgm:spPr/>
      <dgm:t>
        <a:bodyPr/>
        <a:lstStyle/>
        <a:p>
          <a:endParaRPr lang="en-GB"/>
        </a:p>
      </dgm:t>
    </dgm:pt>
    <dgm:pt modelId="{38F354A0-3A7E-4991-B660-D9C5CE7B08C4}">
      <dgm:prSet phldrT="[Text]"/>
      <dgm:spPr/>
      <dgm:t>
        <a:bodyPr/>
        <a:lstStyle/>
        <a:p>
          <a:r>
            <a:rPr lang="en-GB"/>
            <a:t>Seminars</a:t>
          </a:r>
        </a:p>
      </dgm:t>
    </dgm:pt>
    <dgm:pt modelId="{C63ECD71-2BEF-473F-B53E-D43E2A0E1077}" type="parTrans" cxnId="{13705A37-61CE-434A-B32C-27685012DA9D}">
      <dgm:prSet/>
      <dgm:spPr/>
      <dgm:t>
        <a:bodyPr/>
        <a:lstStyle/>
        <a:p>
          <a:endParaRPr lang="en-GB"/>
        </a:p>
      </dgm:t>
    </dgm:pt>
    <dgm:pt modelId="{B663F5C9-A709-4988-A8A6-ABE6F8300352}" type="sibTrans" cxnId="{13705A37-61CE-434A-B32C-27685012DA9D}">
      <dgm:prSet/>
      <dgm:spPr/>
      <dgm:t>
        <a:bodyPr/>
        <a:lstStyle/>
        <a:p>
          <a:endParaRPr lang="en-GB"/>
        </a:p>
      </dgm:t>
    </dgm:pt>
    <dgm:pt modelId="{A345C30C-3A83-42F7-B5B5-0ECA1A1B3B6F}">
      <dgm:prSet phldrT="[Text]"/>
      <dgm:spPr/>
      <dgm:t>
        <a:bodyPr/>
        <a:lstStyle/>
        <a:p>
          <a:r>
            <a:rPr lang="en-GB"/>
            <a:t>Guest Speakers</a:t>
          </a:r>
        </a:p>
      </dgm:t>
    </dgm:pt>
    <dgm:pt modelId="{4EB90268-608C-4ABA-80D1-3AD3AA5DD46E}" type="parTrans" cxnId="{B8BDC4E6-0643-4D94-9B33-CEBA4847390C}">
      <dgm:prSet/>
      <dgm:spPr/>
      <dgm:t>
        <a:bodyPr/>
        <a:lstStyle/>
        <a:p>
          <a:endParaRPr lang="en-GB"/>
        </a:p>
      </dgm:t>
    </dgm:pt>
    <dgm:pt modelId="{0F69F024-D9D8-4C95-A269-3A4FAC6B1813}" type="sibTrans" cxnId="{B8BDC4E6-0643-4D94-9B33-CEBA4847390C}">
      <dgm:prSet/>
      <dgm:spPr/>
      <dgm:t>
        <a:bodyPr/>
        <a:lstStyle/>
        <a:p>
          <a:endParaRPr lang="en-GB"/>
        </a:p>
      </dgm:t>
    </dgm:pt>
    <dgm:pt modelId="{2167433C-0567-4E55-9339-FA06231D2F60}">
      <dgm:prSet phldrT="[Text]"/>
      <dgm:spPr/>
      <dgm:t>
        <a:bodyPr/>
        <a:lstStyle/>
        <a:p>
          <a:r>
            <a:rPr lang="en-GB" dirty="0"/>
            <a:t>Placement</a:t>
          </a:r>
        </a:p>
      </dgm:t>
    </dgm:pt>
    <dgm:pt modelId="{2D2F4ABA-1FBA-4367-AEA4-FDFA5076E30F}" type="parTrans" cxnId="{B6160B3E-D708-4D82-B053-C56FA6A010F1}">
      <dgm:prSet/>
      <dgm:spPr/>
      <dgm:t>
        <a:bodyPr/>
        <a:lstStyle/>
        <a:p>
          <a:endParaRPr lang="en-GB"/>
        </a:p>
      </dgm:t>
    </dgm:pt>
    <dgm:pt modelId="{7AD6342C-F6CF-4A67-ACA4-939044CAABCF}" type="sibTrans" cxnId="{B6160B3E-D708-4D82-B053-C56FA6A010F1}">
      <dgm:prSet/>
      <dgm:spPr/>
      <dgm:t>
        <a:bodyPr/>
        <a:lstStyle/>
        <a:p>
          <a:endParaRPr lang="en-GB"/>
        </a:p>
      </dgm:t>
    </dgm:pt>
    <dgm:pt modelId="{4FDCF6B6-95FB-4E77-BC5E-D8233DFB855A}">
      <dgm:prSet phldrT="[Text]"/>
      <dgm:spPr/>
      <dgm:t>
        <a:bodyPr/>
        <a:lstStyle/>
        <a:p>
          <a:r>
            <a:rPr lang="en-GB"/>
            <a:t>Educational visits</a:t>
          </a:r>
        </a:p>
      </dgm:t>
    </dgm:pt>
    <dgm:pt modelId="{A80F4BED-F8CB-4600-B9A5-58DC85B4D675}" type="parTrans" cxnId="{AB0F3C05-D1E7-4655-B18C-535B0FC947AA}">
      <dgm:prSet/>
      <dgm:spPr/>
      <dgm:t>
        <a:bodyPr/>
        <a:lstStyle/>
        <a:p>
          <a:endParaRPr lang="en-GB"/>
        </a:p>
      </dgm:t>
    </dgm:pt>
    <dgm:pt modelId="{9D0679ED-C664-44BB-A0D9-08A97ECF240E}" type="sibTrans" cxnId="{AB0F3C05-D1E7-4655-B18C-535B0FC947AA}">
      <dgm:prSet/>
      <dgm:spPr/>
      <dgm:t>
        <a:bodyPr/>
        <a:lstStyle/>
        <a:p>
          <a:endParaRPr lang="en-GB"/>
        </a:p>
      </dgm:t>
    </dgm:pt>
    <dgm:pt modelId="{BD094717-FF52-4CFD-ABFA-5B18A6050094}" type="pres">
      <dgm:prSet presAssocID="{A6D693F5-2761-4E77-A87C-1B21099D11E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E54C585-1444-497D-A284-3034D69326FD}" type="pres">
      <dgm:prSet presAssocID="{1C0A431C-5116-478A-937C-A258E492872D}" presName="Parent" presStyleLbl="node0" presStyleIdx="0" presStyleCnt="1">
        <dgm:presLayoutVars>
          <dgm:chMax val="6"/>
          <dgm:chPref val="6"/>
        </dgm:presLayoutVars>
      </dgm:prSet>
      <dgm:spPr/>
    </dgm:pt>
    <dgm:pt modelId="{24EBEE0A-F635-4348-8A14-F99C41092B8C}" type="pres">
      <dgm:prSet presAssocID="{6C7B698F-1152-4D81-98A6-40BB2AD5B1A7}" presName="Accent1" presStyleCnt="0"/>
      <dgm:spPr/>
    </dgm:pt>
    <dgm:pt modelId="{D94C72AE-A9FA-4DA6-9888-D89718FF9987}" type="pres">
      <dgm:prSet presAssocID="{6C7B698F-1152-4D81-98A6-40BB2AD5B1A7}" presName="Accent" presStyleLbl="bgShp" presStyleIdx="0" presStyleCnt="6"/>
      <dgm:spPr/>
    </dgm:pt>
    <dgm:pt modelId="{83F43B62-8CA3-4823-8C72-D790F0B84866}" type="pres">
      <dgm:prSet presAssocID="{6C7B698F-1152-4D81-98A6-40BB2AD5B1A7}" presName="Child1" presStyleLbl="node1" presStyleIdx="0" presStyleCnt="6" custLinFactNeighborY="-59">
        <dgm:presLayoutVars>
          <dgm:chMax val="0"/>
          <dgm:chPref val="0"/>
          <dgm:bulletEnabled val="1"/>
        </dgm:presLayoutVars>
      </dgm:prSet>
      <dgm:spPr/>
    </dgm:pt>
    <dgm:pt modelId="{EC0A235A-DFDF-41DB-8E05-3BF2582992F9}" type="pres">
      <dgm:prSet presAssocID="{BFB37B0C-7472-46B8-8AB7-07626B1B16F7}" presName="Accent2" presStyleCnt="0"/>
      <dgm:spPr/>
    </dgm:pt>
    <dgm:pt modelId="{0D3EDB1A-E9B7-4414-989E-87DADA67506F}" type="pres">
      <dgm:prSet presAssocID="{BFB37B0C-7472-46B8-8AB7-07626B1B16F7}" presName="Accent" presStyleLbl="bgShp" presStyleIdx="1" presStyleCnt="6"/>
      <dgm:spPr/>
    </dgm:pt>
    <dgm:pt modelId="{A3B7897C-0249-43A4-A644-35FB7678EC69}" type="pres">
      <dgm:prSet presAssocID="{BFB37B0C-7472-46B8-8AB7-07626B1B16F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25FDA29-E676-437B-AC78-7A46F5C635F6}" type="pres">
      <dgm:prSet presAssocID="{38F354A0-3A7E-4991-B660-D9C5CE7B08C4}" presName="Accent3" presStyleCnt="0"/>
      <dgm:spPr/>
    </dgm:pt>
    <dgm:pt modelId="{A74A8DA8-0FB3-4271-B79F-5742FC16F285}" type="pres">
      <dgm:prSet presAssocID="{38F354A0-3A7E-4991-B660-D9C5CE7B08C4}" presName="Accent" presStyleLbl="bgShp" presStyleIdx="2" presStyleCnt="6"/>
      <dgm:spPr/>
    </dgm:pt>
    <dgm:pt modelId="{74B31A41-AAA8-4554-B289-962F4B3D4DA6}" type="pres">
      <dgm:prSet presAssocID="{38F354A0-3A7E-4991-B660-D9C5CE7B08C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455DF88-6FCD-4DB6-AF7F-83AE498A6986}" type="pres">
      <dgm:prSet presAssocID="{A345C30C-3A83-42F7-B5B5-0ECA1A1B3B6F}" presName="Accent4" presStyleCnt="0"/>
      <dgm:spPr/>
    </dgm:pt>
    <dgm:pt modelId="{E9E3B6C4-9259-41E5-953E-BAD3CC0D4569}" type="pres">
      <dgm:prSet presAssocID="{A345C30C-3A83-42F7-B5B5-0ECA1A1B3B6F}" presName="Accent" presStyleLbl="bgShp" presStyleIdx="3" presStyleCnt="6"/>
      <dgm:spPr/>
    </dgm:pt>
    <dgm:pt modelId="{AEC28324-4A35-4C20-ACC1-6C114C32B23C}" type="pres">
      <dgm:prSet presAssocID="{A345C30C-3A83-42F7-B5B5-0ECA1A1B3B6F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84B7795-6668-491F-BD25-B7E971768531}" type="pres">
      <dgm:prSet presAssocID="{2167433C-0567-4E55-9339-FA06231D2F60}" presName="Accent5" presStyleCnt="0"/>
      <dgm:spPr/>
    </dgm:pt>
    <dgm:pt modelId="{4B5CA265-5FF6-4E6F-9C18-9492F5862BE8}" type="pres">
      <dgm:prSet presAssocID="{2167433C-0567-4E55-9339-FA06231D2F60}" presName="Accent" presStyleLbl="bgShp" presStyleIdx="4" presStyleCnt="6"/>
      <dgm:spPr/>
    </dgm:pt>
    <dgm:pt modelId="{F3819A4F-959E-47D4-99F0-3F1278BA2856}" type="pres">
      <dgm:prSet presAssocID="{2167433C-0567-4E55-9339-FA06231D2F6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401CE47-4AFE-41BC-BC3C-DAB64F86BF4C}" type="pres">
      <dgm:prSet presAssocID="{4FDCF6B6-95FB-4E77-BC5E-D8233DFB855A}" presName="Accent6" presStyleCnt="0"/>
      <dgm:spPr/>
    </dgm:pt>
    <dgm:pt modelId="{70A3D167-568A-4B0D-9BA1-BFDAF4BD26F1}" type="pres">
      <dgm:prSet presAssocID="{4FDCF6B6-95FB-4E77-BC5E-D8233DFB855A}" presName="Accent" presStyleLbl="bgShp" presStyleIdx="5" presStyleCnt="6"/>
      <dgm:spPr/>
    </dgm:pt>
    <dgm:pt modelId="{CAAE9280-5A51-4BD8-960D-2EA4F691F806}" type="pres">
      <dgm:prSet presAssocID="{4FDCF6B6-95FB-4E77-BC5E-D8233DFB855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B0F3C05-D1E7-4655-B18C-535B0FC947AA}" srcId="{1C0A431C-5116-478A-937C-A258E492872D}" destId="{4FDCF6B6-95FB-4E77-BC5E-D8233DFB855A}" srcOrd="5" destOrd="0" parTransId="{A80F4BED-F8CB-4600-B9A5-58DC85B4D675}" sibTransId="{9D0679ED-C664-44BB-A0D9-08A97ECF240E}"/>
    <dgm:cxn modelId="{5B3F652D-23C1-47CA-AA8D-A2732E8BCB12}" type="presOf" srcId="{BFB37B0C-7472-46B8-8AB7-07626B1B16F7}" destId="{A3B7897C-0249-43A4-A644-35FB7678EC69}" srcOrd="0" destOrd="0" presId="urn:microsoft.com/office/officeart/2011/layout/HexagonRadial"/>
    <dgm:cxn modelId="{13705A37-61CE-434A-B32C-27685012DA9D}" srcId="{1C0A431C-5116-478A-937C-A258E492872D}" destId="{38F354A0-3A7E-4991-B660-D9C5CE7B08C4}" srcOrd="2" destOrd="0" parTransId="{C63ECD71-2BEF-473F-B53E-D43E2A0E1077}" sibTransId="{B663F5C9-A709-4988-A8A6-ABE6F8300352}"/>
    <dgm:cxn modelId="{3090753B-16FB-4759-BA40-D93FF4BC7F4D}" type="presOf" srcId="{A6D693F5-2761-4E77-A87C-1B21099D11E8}" destId="{BD094717-FF52-4CFD-ABFA-5B18A6050094}" srcOrd="0" destOrd="0" presId="urn:microsoft.com/office/officeart/2011/layout/HexagonRadial"/>
    <dgm:cxn modelId="{B6160B3E-D708-4D82-B053-C56FA6A010F1}" srcId="{1C0A431C-5116-478A-937C-A258E492872D}" destId="{2167433C-0567-4E55-9339-FA06231D2F60}" srcOrd="4" destOrd="0" parTransId="{2D2F4ABA-1FBA-4367-AEA4-FDFA5076E30F}" sibTransId="{7AD6342C-F6CF-4A67-ACA4-939044CAABCF}"/>
    <dgm:cxn modelId="{031D2E6D-B852-4374-9DED-851070DEE195}" type="presOf" srcId="{2167433C-0567-4E55-9339-FA06231D2F60}" destId="{F3819A4F-959E-47D4-99F0-3F1278BA2856}" srcOrd="0" destOrd="0" presId="urn:microsoft.com/office/officeart/2011/layout/HexagonRadial"/>
    <dgm:cxn modelId="{1E3A164F-478A-4477-9B65-8F83FB33E7A3}" srcId="{1C0A431C-5116-478A-937C-A258E492872D}" destId="{6C7B698F-1152-4D81-98A6-40BB2AD5B1A7}" srcOrd="0" destOrd="0" parTransId="{8FD417EB-4E8B-4D58-8128-7C0047175751}" sibTransId="{5101DF8D-EC81-454A-AAEF-C833AAA5EB6C}"/>
    <dgm:cxn modelId="{4BBA3A51-85F1-4087-8C89-942ADC03EC50}" type="presOf" srcId="{38F354A0-3A7E-4991-B660-D9C5CE7B08C4}" destId="{74B31A41-AAA8-4554-B289-962F4B3D4DA6}" srcOrd="0" destOrd="0" presId="urn:microsoft.com/office/officeart/2011/layout/HexagonRadial"/>
    <dgm:cxn modelId="{CFC9D2A2-6C20-4145-9B21-27563CF3F596}" type="presOf" srcId="{A345C30C-3A83-42F7-B5B5-0ECA1A1B3B6F}" destId="{AEC28324-4A35-4C20-ACC1-6C114C32B23C}" srcOrd="0" destOrd="0" presId="urn:microsoft.com/office/officeart/2011/layout/HexagonRadial"/>
    <dgm:cxn modelId="{E5C72EBE-96A3-4432-9AE1-74C73B876AD5}" type="presOf" srcId="{4FDCF6B6-95FB-4E77-BC5E-D8233DFB855A}" destId="{CAAE9280-5A51-4BD8-960D-2EA4F691F806}" srcOrd="0" destOrd="0" presId="urn:microsoft.com/office/officeart/2011/layout/HexagonRadial"/>
    <dgm:cxn modelId="{0CF037C1-7B51-421B-82C4-9493ADEA1A34}" srcId="{A6D693F5-2761-4E77-A87C-1B21099D11E8}" destId="{1C0A431C-5116-478A-937C-A258E492872D}" srcOrd="0" destOrd="0" parTransId="{08D2CE35-0923-4109-AF0D-7ED23CFA3A76}" sibTransId="{7A1FD139-01D9-49AD-B799-71ECD60BF596}"/>
    <dgm:cxn modelId="{1DB011CF-6083-4ABE-A246-F36F6D7A3B2C}" type="presOf" srcId="{6C7B698F-1152-4D81-98A6-40BB2AD5B1A7}" destId="{83F43B62-8CA3-4823-8C72-D790F0B84866}" srcOrd="0" destOrd="0" presId="urn:microsoft.com/office/officeart/2011/layout/HexagonRadial"/>
    <dgm:cxn modelId="{35BE77DC-9B2C-4ADB-A46E-37E9436A2800}" srcId="{1C0A431C-5116-478A-937C-A258E492872D}" destId="{BFB37B0C-7472-46B8-8AB7-07626B1B16F7}" srcOrd="1" destOrd="0" parTransId="{CF5C92E4-3DC5-4A5B-909F-11C875CDA801}" sibTransId="{53318602-21C5-4AEB-B857-36E626B7C39F}"/>
    <dgm:cxn modelId="{62B4D3E1-B833-444F-AA4C-74F23BC6C3E9}" type="presOf" srcId="{1C0A431C-5116-478A-937C-A258E492872D}" destId="{3E54C585-1444-497D-A284-3034D69326FD}" srcOrd="0" destOrd="0" presId="urn:microsoft.com/office/officeart/2011/layout/HexagonRadial"/>
    <dgm:cxn modelId="{B8BDC4E6-0643-4D94-9B33-CEBA4847390C}" srcId="{1C0A431C-5116-478A-937C-A258E492872D}" destId="{A345C30C-3A83-42F7-B5B5-0ECA1A1B3B6F}" srcOrd="3" destOrd="0" parTransId="{4EB90268-608C-4ABA-80D1-3AD3AA5DD46E}" sibTransId="{0F69F024-D9D8-4C95-A269-3A4FAC6B1813}"/>
    <dgm:cxn modelId="{5BB59FE5-20B2-42CB-A112-087816950FB4}" type="presParOf" srcId="{BD094717-FF52-4CFD-ABFA-5B18A6050094}" destId="{3E54C585-1444-497D-A284-3034D69326FD}" srcOrd="0" destOrd="0" presId="urn:microsoft.com/office/officeart/2011/layout/HexagonRadial"/>
    <dgm:cxn modelId="{37E71257-F3EB-4149-9537-A83847AB6636}" type="presParOf" srcId="{BD094717-FF52-4CFD-ABFA-5B18A6050094}" destId="{24EBEE0A-F635-4348-8A14-F99C41092B8C}" srcOrd="1" destOrd="0" presId="urn:microsoft.com/office/officeart/2011/layout/HexagonRadial"/>
    <dgm:cxn modelId="{3AF7C007-7DB9-47F3-9B62-EBF1050549D6}" type="presParOf" srcId="{24EBEE0A-F635-4348-8A14-F99C41092B8C}" destId="{D94C72AE-A9FA-4DA6-9888-D89718FF9987}" srcOrd="0" destOrd="0" presId="urn:microsoft.com/office/officeart/2011/layout/HexagonRadial"/>
    <dgm:cxn modelId="{EE7A035B-2B92-47DE-94FF-9B3A395E26FC}" type="presParOf" srcId="{BD094717-FF52-4CFD-ABFA-5B18A6050094}" destId="{83F43B62-8CA3-4823-8C72-D790F0B84866}" srcOrd="2" destOrd="0" presId="urn:microsoft.com/office/officeart/2011/layout/HexagonRadial"/>
    <dgm:cxn modelId="{2A052A54-6931-4B93-99CE-68CFA1295B15}" type="presParOf" srcId="{BD094717-FF52-4CFD-ABFA-5B18A6050094}" destId="{EC0A235A-DFDF-41DB-8E05-3BF2582992F9}" srcOrd="3" destOrd="0" presId="urn:microsoft.com/office/officeart/2011/layout/HexagonRadial"/>
    <dgm:cxn modelId="{C02CC41E-0267-4919-93FA-EA54EBE4F0FB}" type="presParOf" srcId="{EC0A235A-DFDF-41DB-8E05-3BF2582992F9}" destId="{0D3EDB1A-E9B7-4414-989E-87DADA67506F}" srcOrd="0" destOrd="0" presId="urn:microsoft.com/office/officeart/2011/layout/HexagonRadial"/>
    <dgm:cxn modelId="{4B63045E-53DB-4D17-9E28-516D6FD4129A}" type="presParOf" srcId="{BD094717-FF52-4CFD-ABFA-5B18A6050094}" destId="{A3B7897C-0249-43A4-A644-35FB7678EC69}" srcOrd="4" destOrd="0" presId="urn:microsoft.com/office/officeart/2011/layout/HexagonRadial"/>
    <dgm:cxn modelId="{F5898D44-F6C3-43AC-9C5F-774C2CC6D3C5}" type="presParOf" srcId="{BD094717-FF52-4CFD-ABFA-5B18A6050094}" destId="{F25FDA29-E676-437B-AC78-7A46F5C635F6}" srcOrd="5" destOrd="0" presId="urn:microsoft.com/office/officeart/2011/layout/HexagonRadial"/>
    <dgm:cxn modelId="{E0D24740-17EA-4F01-9A88-257320DE7B65}" type="presParOf" srcId="{F25FDA29-E676-437B-AC78-7A46F5C635F6}" destId="{A74A8DA8-0FB3-4271-B79F-5742FC16F285}" srcOrd="0" destOrd="0" presId="urn:microsoft.com/office/officeart/2011/layout/HexagonRadial"/>
    <dgm:cxn modelId="{BF576B39-811C-4CFA-8B66-C69288C25164}" type="presParOf" srcId="{BD094717-FF52-4CFD-ABFA-5B18A6050094}" destId="{74B31A41-AAA8-4554-B289-962F4B3D4DA6}" srcOrd="6" destOrd="0" presId="urn:microsoft.com/office/officeart/2011/layout/HexagonRadial"/>
    <dgm:cxn modelId="{C93E2900-600A-448F-BC43-04593DFB138E}" type="presParOf" srcId="{BD094717-FF52-4CFD-ABFA-5B18A6050094}" destId="{5455DF88-6FCD-4DB6-AF7F-83AE498A6986}" srcOrd="7" destOrd="0" presId="urn:microsoft.com/office/officeart/2011/layout/HexagonRadial"/>
    <dgm:cxn modelId="{5AC9385B-3AF3-4AC5-811E-660F7694F252}" type="presParOf" srcId="{5455DF88-6FCD-4DB6-AF7F-83AE498A6986}" destId="{E9E3B6C4-9259-41E5-953E-BAD3CC0D4569}" srcOrd="0" destOrd="0" presId="urn:microsoft.com/office/officeart/2011/layout/HexagonRadial"/>
    <dgm:cxn modelId="{BBA4D2CB-7785-49F7-8D08-E433F9C9186B}" type="presParOf" srcId="{BD094717-FF52-4CFD-ABFA-5B18A6050094}" destId="{AEC28324-4A35-4C20-ACC1-6C114C32B23C}" srcOrd="8" destOrd="0" presId="urn:microsoft.com/office/officeart/2011/layout/HexagonRadial"/>
    <dgm:cxn modelId="{D45B8A3D-9F4D-46A8-849A-8EEE82D35625}" type="presParOf" srcId="{BD094717-FF52-4CFD-ABFA-5B18A6050094}" destId="{584B7795-6668-491F-BD25-B7E971768531}" srcOrd="9" destOrd="0" presId="urn:microsoft.com/office/officeart/2011/layout/HexagonRadial"/>
    <dgm:cxn modelId="{F8AA3C44-F457-4C7B-83CA-4527DF3EB333}" type="presParOf" srcId="{584B7795-6668-491F-BD25-B7E971768531}" destId="{4B5CA265-5FF6-4E6F-9C18-9492F5862BE8}" srcOrd="0" destOrd="0" presId="urn:microsoft.com/office/officeart/2011/layout/HexagonRadial"/>
    <dgm:cxn modelId="{E4389C7B-97E4-4BA7-9C64-7B06774E18F8}" type="presParOf" srcId="{BD094717-FF52-4CFD-ABFA-5B18A6050094}" destId="{F3819A4F-959E-47D4-99F0-3F1278BA2856}" srcOrd="10" destOrd="0" presId="urn:microsoft.com/office/officeart/2011/layout/HexagonRadial"/>
    <dgm:cxn modelId="{322F8BA9-A7AE-4D5A-9EBA-670A7F8ED37D}" type="presParOf" srcId="{BD094717-FF52-4CFD-ABFA-5B18A6050094}" destId="{2401CE47-4AFE-41BC-BC3C-DAB64F86BF4C}" srcOrd="11" destOrd="0" presId="urn:microsoft.com/office/officeart/2011/layout/HexagonRadial"/>
    <dgm:cxn modelId="{818D5A60-FB03-4A7B-BA27-35C0823DE651}" type="presParOf" srcId="{2401CE47-4AFE-41BC-BC3C-DAB64F86BF4C}" destId="{70A3D167-568A-4B0D-9BA1-BFDAF4BD26F1}" srcOrd="0" destOrd="0" presId="urn:microsoft.com/office/officeart/2011/layout/HexagonRadial"/>
    <dgm:cxn modelId="{E4C14ACA-5170-4F08-B1DC-7EBC5596C7AB}" type="presParOf" srcId="{BD094717-FF52-4CFD-ABFA-5B18A6050094}" destId="{CAAE9280-5A51-4BD8-960D-2EA4F691F80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4C585-1444-497D-A284-3034D69326FD}">
      <dsp:nvSpPr>
        <dsp:cNvPr id="0" name=""/>
        <dsp:cNvSpPr/>
      </dsp:nvSpPr>
      <dsp:spPr>
        <a:xfrm>
          <a:off x="1467922" y="1255736"/>
          <a:ext cx="1596095" cy="138068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How will I learn?</a:t>
          </a:r>
        </a:p>
      </dsp:txBody>
      <dsp:txXfrm>
        <a:off x="1732417" y="1484535"/>
        <a:ext cx="1067105" cy="923089"/>
      </dsp:txXfrm>
    </dsp:sp>
    <dsp:sp modelId="{0D3EDB1A-E9B7-4414-989E-87DADA67506F}">
      <dsp:nvSpPr>
        <dsp:cNvPr id="0" name=""/>
        <dsp:cNvSpPr/>
      </dsp:nvSpPr>
      <dsp:spPr>
        <a:xfrm>
          <a:off x="2467385" y="595170"/>
          <a:ext cx="602202" cy="51887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43B62-8CA3-4823-8C72-D790F0B84866}">
      <dsp:nvSpPr>
        <dsp:cNvPr id="0" name=""/>
        <dsp:cNvSpPr/>
      </dsp:nvSpPr>
      <dsp:spPr>
        <a:xfrm>
          <a:off x="1614946" y="0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Workshops and Tutorials</a:t>
          </a:r>
        </a:p>
      </dsp:txBody>
      <dsp:txXfrm>
        <a:off x="1831708" y="187524"/>
        <a:ext cx="874465" cy="756516"/>
      </dsp:txXfrm>
    </dsp:sp>
    <dsp:sp modelId="{A74A8DA8-0FB3-4271-B79F-5742FC16F285}">
      <dsp:nvSpPr>
        <dsp:cNvPr id="0" name=""/>
        <dsp:cNvSpPr/>
      </dsp:nvSpPr>
      <dsp:spPr>
        <a:xfrm>
          <a:off x="3170202" y="1565194"/>
          <a:ext cx="602202" cy="51887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7897C-0249-43A4-A644-35FB7678EC69}">
      <dsp:nvSpPr>
        <dsp:cNvPr id="0" name=""/>
        <dsp:cNvSpPr/>
      </dsp:nvSpPr>
      <dsp:spPr>
        <a:xfrm>
          <a:off x="2814524" y="695987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Lectures</a:t>
          </a:r>
        </a:p>
      </dsp:txBody>
      <dsp:txXfrm>
        <a:off x="3031286" y="883511"/>
        <a:ext cx="874465" cy="756516"/>
      </dsp:txXfrm>
    </dsp:sp>
    <dsp:sp modelId="{E9E3B6C4-9259-41E5-953E-BAD3CC0D4569}">
      <dsp:nvSpPr>
        <dsp:cNvPr id="0" name=""/>
        <dsp:cNvSpPr/>
      </dsp:nvSpPr>
      <dsp:spPr>
        <a:xfrm>
          <a:off x="2681980" y="2660168"/>
          <a:ext cx="602202" cy="51887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31A41-AAA8-4554-B289-962F4B3D4DA6}">
      <dsp:nvSpPr>
        <dsp:cNvPr id="0" name=""/>
        <dsp:cNvSpPr/>
      </dsp:nvSpPr>
      <dsp:spPr>
        <a:xfrm>
          <a:off x="2814524" y="2064219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Seminars</a:t>
          </a:r>
        </a:p>
      </dsp:txBody>
      <dsp:txXfrm>
        <a:off x="3031286" y="2251743"/>
        <a:ext cx="874465" cy="756516"/>
      </dsp:txXfrm>
    </dsp:sp>
    <dsp:sp modelId="{4B5CA265-5FF6-4E6F-9C18-9492F5862BE8}">
      <dsp:nvSpPr>
        <dsp:cNvPr id="0" name=""/>
        <dsp:cNvSpPr/>
      </dsp:nvSpPr>
      <dsp:spPr>
        <a:xfrm>
          <a:off x="1470893" y="2773831"/>
          <a:ext cx="602202" cy="51887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28324-4A35-4C20-ACC1-6C114C32B23C}">
      <dsp:nvSpPr>
        <dsp:cNvPr id="0" name=""/>
        <dsp:cNvSpPr/>
      </dsp:nvSpPr>
      <dsp:spPr>
        <a:xfrm>
          <a:off x="1614946" y="2760985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Guest Speakers</a:t>
          </a:r>
        </a:p>
      </dsp:txBody>
      <dsp:txXfrm>
        <a:off x="1831708" y="2948509"/>
        <a:ext cx="874465" cy="756516"/>
      </dsp:txXfrm>
    </dsp:sp>
    <dsp:sp modelId="{70A3D167-568A-4B0D-9BA1-BFDAF4BD26F1}">
      <dsp:nvSpPr>
        <dsp:cNvPr id="0" name=""/>
        <dsp:cNvSpPr/>
      </dsp:nvSpPr>
      <dsp:spPr>
        <a:xfrm>
          <a:off x="756566" y="1804196"/>
          <a:ext cx="602202" cy="51887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19A4F-959E-47D4-99F0-3F1278BA2856}">
      <dsp:nvSpPr>
        <dsp:cNvPr id="0" name=""/>
        <dsp:cNvSpPr/>
      </dsp:nvSpPr>
      <dsp:spPr>
        <a:xfrm>
          <a:off x="409799" y="2064997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Placement</a:t>
          </a:r>
        </a:p>
      </dsp:txBody>
      <dsp:txXfrm>
        <a:off x="626561" y="2252521"/>
        <a:ext cx="874465" cy="756516"/>
      </dsp:txXfrm>
    </dsp:sp>
    <dsp:sp modelId="{CAAE9280-5A51-4BD8-960D-2EA4F691F806}">
      <dsp:nvSpPr>
        <dsp:cNvPr id="0" name=""/>
        <dsp:cNvSpPr/>
      </dsp:nvSpPr>
      <dsp:spPr>
        <a:xfrm>
          <a:off x="409799" y="694430"/>
          <a:ext cx="1307989" cy="11315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Educational visits</a:t>
          </a:r>
        </a:p>
      </dsp:txBody>
      <dsp:txXfrm>
        <a:off x="626561" y="881954"/>
        <a:ext cx="874465" cy="756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64C53-EC0C-481B-932C-32514A1E98FA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93CF0-7A52-48A4-8BE1-CFAA838A9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0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FFA74-7C61-457B-A590-78B130BBCB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A9703-74BE-4466-8478-47EE1EB04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5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A9703-74BE-4466-8478-47EE1EB04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i="1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A9703-74BE-4466-8478-47EE1EB04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7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A9703-74BE-4466-8478-47EE1EB04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B886-2E96-4205-AE1E-8FCB78E6C5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0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A9703-74BE-4466-8478-47EE1EB04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28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93CF0-7A52-48A4-8BE1-CFAA838A99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8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24075" y="1906881"/>
            <a:ext cx="7943850" cy="2400657"/>
          </a:xfrm>
        </p:spPr>
        <p:txBody>
          <a:bodyPr wrap="square" anchor="ctr">
            <a:noAutofit/>
          </a:bodyPr>
          <a:lstStyle>
            <a:lvl1pPr algn="ctr">
              <a:lnSpc>
                <a:spcPct val="65000"/>
              </a:lnSpc>
              <a:defRPr sz="1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95762" y="4823791"/>
            <a:ext cx="3800476" cy="637895"/>
          </a:xfrm>
        </p:spPr>
        <p:txBody>
          <a:bodyPr wrap="none" tIns="36000" anchor="t">
            <a:noAutofit/>
          </a:bodyPr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lnSpc>
                <a:spcPct val="80000"/>
              </a:lnSpc>
            </a:pPr>
            <a:fld id="{82F7E61D-C406-4F1F-972E-3EA40A40B652}" type="datetime4">
              <a:rPr lang="en-GB" smtClean="0"/>
              <a:t>15 May 2025</a:t>
            </a:fld>
            <a:endParaRPr lang="en-GB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black">
          <a:xfrm>
            <a:off x="395288" y="5713250"/>
            <a:ext cx="307226" cy="550877"/>
          </a:xfrm>
          <a:custGeom>
            <a:avLst/>
            <a:gdLst>
              <a:gd name="T0" fmla="*/ 111 w 111"/>
              <a:gd name="T1" fmla="*/ 195 h 198"/>
              <a:gd name="T2" fmla="*/ 107 w 111"/>
              <a:gd name="T3" fmla="*/ 195 h 198"/>
              <a:gd name="T4" fmla="*/ 58 w 111"/>
              <a:gd name="T5" fmla="*/ 121 h 198"/>
              <a:gd name="T6" fmla="*/ 58 w 111"/>
              <a:gd name="T7" fmla="*/ 41 h 198"/>
              <a:gd name="T8" fmla="*/ 87 w 111"/>
              <a:gd name="T9" fmla="*/ 3 h 198"/>
              <a:gd name="T10" fmla="*/ 87 w 111"/>
              <a:gd name="T11" fmla="*/ 0 h 198"/>
              <a:gd name="T12" fmla="*/ 0 w 111"/>
              <a:gd name="T13" fmla="*/ 0 h 198"/>
              <a:gd name="T14" fmla="*/ 0 w 111"/>
              <a:gd name="T15" fmla="*/ 3 h 198"/>
              <a:gd name="T16" fmla="*/ 21 w 111"/>
              <a:gd name="T17" fmla="*/ 33 h 198"/>
              <a:gd name="T18" fmla="*/ 21 w 111"/>
              <a:gd name="T19" fmla="*/ 112 h 198"/>
              <a:gd name="T20" fmla="*/ 101 w 111"/>
              <a:gd name="T21" fmla="*/ 198 h 198"/>
              <a:gd name="T22" fmla="*/ 103 w 111"/>
              <a:gd name="T23" fmla="*/ 198 h 198"/>
              <a:gd name="T24" fmla="*/ 111 w 111"/>
              <a:gd name="T25" fmla="*/ 198 h 198"/>
              <a:gd name="T26" fmla="*/ 111 w 111"/>
              <a:gd name="T27" fmla="*/ 19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1" h="198">
                <a:moveTo>
                  <a:pt x="111" y="195"/>
                </a:moveTo>
                <a:cubicBezTo>
                  <a:pt x="108" y="195"/>
                  <a:pt x="110" y="195"/>
                  <a:pt x="107" y="195"/>
                </a:cubicBezTo>
                <a:cubicBezTo>
                  <a:pt x="79" y="195"/>
                  <a:pt x="58" y="175"/>
                  <a:pt x="58" y="121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13"/>
                  <a:pt x="70" y="3"/>
                  <a:pt x="87" y="3"/>
                </a:cubicBezTo>
                <a:cubicBezTo>
                  <a:pt x="87" y="0"/>
                  <a:pt x="87" y="0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15" y="3"/>
                  <a:pt x="21" y="16"/>
                  <a:pt x="21" y="33"/>
                </a:cubicBezTo>
                <a:cubicBezTo>
                  <a:pt x="21" y="112"/>
                  <a:pt x="21" y="112"/>
                  <a:pt x="21" y="112"/>
                </a:cubicBezTo>
                <a:cubicBezTo>
                  <a:pt x="21" y="171"/>
                  <a:pt x="49" y="198"/>
                  <a:pt x="101" y="198"/>
                </a:cubicBezTo>
                <a:cubicBezTo>
                  <a:pt x="103" y="198"/>
                  <a:pt x="103" y="198"/>
                  <a:pt x="103" y="198"/>
                </a:cubicBezTo>
                <a:cubicBezTo>
                  <a:pt x="111" y="198"/>
                  <a:pt x="111" y="198"/>
                  <a:pt x="111" y="198"/>
                </a:cubicBezTo>
                <a:lnTo>
                  <a:pt x="111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black">
          <a:xfrm>
            <a:off x="1084569" y="5891501"/>
            <a:ext cx="212929" cy="211408"/>
          </a:xfrm>
          <a:custGeom>
            <a:avLst/>
            <a:gdLst>
              <a:gd name="T0" fmla="*/ 37 w 77"/>
              <a:gd name="T1" fmla="*/ 76 h 76"/>
              <a:gd name="T2" fmla="*/ 0 w 77"/>
              <a:gd name="T3" fmla="*/ 39 h 76"/>
              <a:gd name="T4" fmla="*/ 0 w 77"/>
              <a:gd name="T5" fmla="*/ 36 h 76"/>
              <a:gd name="T6" fmla="*/ 37 w 77"/>
              <a:gd name="T7" fmla="*/ 0 h 76"/>
              <a:gd name="T8" fmla="*/ 40 w 77"/>
              <a:gd name="T9" fmla="*/ 0 h 76"/>
              <a:gd name="T10" fmla="*/ 77 w 77"/>
              <a:gd name="T11" fmla="*/ 36 h 76"/>
              <a:gd name="T12" fmla="*/ 77 w 77"/>
              <a:gd name="T13" fmla="*/ 39 h 76"/>
              <a:gd name="T14" fmla="*/ 40 w 77"/>
              <a:gd name="T15" fmla="*/ 76 h 76"/>
              <a:gd name="T16" fmla="*/ 37 w 77"/>
              <a:gd name="T17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7" h="76">
                <a:moveTo>
                  <a:pt x="37" y="76"/>
                </a:moveTo>
                <a:cubicBezTo>
                  <a:pt x="37" y="46"/>
                  <a:pt x="30" y="39"/>
                  <a:pt x="0" y="39"/>
                </a:cubicBezTo>
                <a:cubicBezTo>
                  <a:pt x="0" y="36"/>
                  <a:pt x="0" y="36"/>
                  <a:pt x="0" y="36"/>
                </a:cubicBezTo>
                <a:cubicBezTo>
                  <a:pt x="30" y="36"/>
                  <a:pt x="37" y="29"/>
                  <a:pt x="37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29"/>
                  <a:pt x="47" y="36"/>
                  <a:pt x="77" y="36"/>
                </a:cubicBezTo>
                <a:cubicBezTo>
                  <a:pt x="77" y="39"/>
                  <a:pt x="77" y="39"/>
                  <a:pt x="77" y="39"/>
                </a:cubicBezTo>
                <a:cubicBezTo>
                  <a:pt x="47" y="39"/>
                  <a:pt x="40" y="46"/>
                  <a:pt x="40" y="76"/>
                </a:cubicBezTo>
                <a:cubicBezTo>
                  <a:pt x="37" y="76"/>
                  <a:pt x="37" y="76"/>
                  <a:pt x="37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black">
          <a:xfrm>
            <a:off x="741145" y="5713250"/>
            <a:ext cx="454146" cy="550877"/>
          </a:xfrm>
          <a:custGeom>
            <a:avLst/>
            <a:gdLst>
              <a:gd name="T0" fmla="*/ 0 w 164"/>
              <a:gd name="T1" fmla="*/ 195 h 198"/>
              <a:gd name="T2" fmla="*/ 39 w 164"/>
              <a:gd name="T3" fmla="*/ 151 h 198"/>
              <a:gd name="T4" fmla="*/ 39 w 164"/>
              <a:gd name="T5" fmla="*/ 151 h 198"/>
              <a:gd name="T6" fmla="*/ 39 w 164"/>
              <a:gd name="T7" fmla="*/ 38 h 198"/>
              <a:gd name="T8" fmla="*/ 10 w 164"/>
              <a:gd name="T9" fmla="*/ 3 h 198"/>
              <a:gd name="T10" fmla="*/ 10 w 164"/>
              <a:gd name="T11" fmla="*/ 0 h 198"/>
              <a:gd name="T12" fmla="*/ 164 w 164"/>
              <a:gd name="T13" fmla="*/ 0 h 198"/>
              <a:gd name="T14" fmla="*/ 164 w 164"/>
              <a:gd name="T15" fmla="*/ 41 h 198"/>
              <a:gd name="T16" fmla="*/ 161 w 164"/>
              <a:gd name="T17" fmla="*/ 41 h 198"/>
              <a:gd name="T18" fmla="*/ 116 w 164"/>
              <a:gd name="T19" fmla="*/ 7 h 198"/>
              <a:gd name="T20" fmla="*/ 108 w 164"/>
              <a:gd name="T21" fmla="*/ 7 h 198"/>
              <a:gd name="T22" fmla="*/ 73 w 164"/>
              <a:gd name="T23" fmla="*/ 43 h 198"/>
              <a:gd name="T24" fmla="*/ 73 w 164"/>
              <a:gd name="T25" fmla="*/ 67 h 198"/>
              <a:gd name="T26" fmla="*/ 111 w 164"/>
              <a:gd name="T27" fmla="*/ 100 h 198"/>
              <a:gd name="T28" fmla="*/ 111 w 164"/>
              <a:gd name="T29" fmla="*/ 103 h 198"/>
              <a:gd name="T30" fmla="*/ 73 w 164"/>
              <a:gd name="T31" fmla="*/ 138 h 198"/>
              <a:gd name="T32" fmla="*/ 73 w 164"/>
              <a:gd name="T33" fmla="*/ 148 h 198"/>
              <a:gd name="T34" fmla="*/ 111 w 164"/>
              <a:gd name="T35" fmla="*/ 190 h 198"/>
              <a:gd name="T36" fmla="*/ 161 w 164"/>
              <a:gd name="T37" fmla="*/ 158 h 198"/>
              <a:gd name="T38" fmla="*/ 164 w 164"/>
              <a:gd name="T39" fmla="*/ 158 h 198"/>
              <a:gd name="T40" fmla="*/ 164 w 164"/>
              <a:gd name="T41" fmla="*/ 198 h 198"/>
              <a:gd name="T42" fmla="*/ 0 w 164"/>
              <a:gd name="T43" fmla="*/ 198 h 198"/>
              <a:gd name="T44" fmla="*/ 0 w 164"/>
              <a:gd name="T45" fmla="*/ 19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4" h="198">
                <a:moveTo>
                  <a:pt x="0" y="195"/>
                </a:moveTo>
                <a:cubicBezTo>
                  <a:pt x="27" y="195"/>
                  <a:pt x="39" y="176"/>
                  <a:pt x="39" y="151"/>
                </a:cubicBezTo>
                <a:cubicBezTo>
                  <a:pt x="39" y="120"/>
                  <a:pt x="39" y="151"/>
                  <a:pt x="39" y="151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12"/>
                  <a:pt x="26" y="3"/>
                  <a:pt x="10" y="3"/>
                </a:cubicBezTo>
                <a:cubicBezTo>
                  <a:pt x="10" y="0"/>
                  <a:pt x="10" y="0"/>
                  <a:pt x="10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56" y="17"/>
                  <a:pt x="147" y="7"/>
                  <a:pt x="116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79" y="7"/>
                  <a:pt x="73" y="17"/>
                  <a:pt x="73" y="43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99"/>
                  <a:pt x="86" y="100"/>
                  <a:pt x="111" y="100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86" y="103"/>
                  <a:pt x="73" y="106"/>
                  <a:pt x="73" y="13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3" y="187"/>
                  <a:pt x="78" y="190"/>
                  <a:pt x="111" y="190"/>
                </a:cubicBezTo>
                <a:cubicBezTo>
                  <a:pt x="131" y="190"/>
                  <a:pt x="155" y="185"/>
                  <a:pt x="161" y="158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4" y="198"/>
                  <a:pt x="164" y="198"/>
                  <a:pt x="164" y="198"/>
                </a:cubicBezTo>
                <a:cubicBezTo>
                  <a:pt x="0" y="198"/>
                  <a:pt x="0" y="198"/>
                  <a:pt x="0" y="198"/>
                </a:cubicBezTo>
                <a:lnTo>
                  <a:pt x="0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black">
          <a:xfrm>
            <a:off x="1292022" y="5702299"/>
            <a:ext cx="345857" cy="561827"/>
          </a:xfrm>
          <a:custGeom>
            <a:avLst/>
            <a:gdLst>
              <a:gd name="T0" fmla="*/ 20 w 125"/>
              <a:gd name="T1" fmla="*/ 199 h 202"/>
              <a:gd name="T2" fmla="*/ 41 w 125"/>
              <a:gd name="T3" fmla="*/ 154 h 202"/>
              <a:gd name="T4" fmla="*/ 0 w 125"/>
              <a:gd name="T5" fmla="*/ 51 h 202"/>
              <a:gd name="T6" fmla="*/ 12 w 125"/>
              <a:gd name="T7" fmla="*/ 0 h 202"/>
              <a:gd name="T8" fmla="*/ 14 w 125"/>
              <a:gd name="T9" fmla="*/ 0 h 202"/>
              <a:gd name="T10" fmla="*/ 85 w 125"/>
              <a:gd name="T11" fmla="*/ 162 h 202"/>
              <a:gd name="T12" fmla="*/ 125 w 125"/>
              <a:gd name="T13" fmla="*/ 199 h 202"/>
              <a:gd name="T14" fmla="*/ 125 w 125"/>
              <a:gd name="T15" fmla="*/ 202 h 202"/>
              <a:gd name="T16" fmla="*/ 20 w 125"/>
              <a:gd name="T17" fmla="*/ 202 h 202"/>
              <a:gd name="T18" fmla="*/ 20 w 125"/>
              <a:gd name="T19" fmla="*/ 199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" h="202">
                <a:moveTo>
                  <a:pt x="20" y="199"/>
                </a:moveTo>
                <a:cubicBezTo>
                  <a:pt x="47" y="199"/>
                  <a:pt x="54" y="181"/>
                  <a:pt x="41" y="154"/>
                </a:cubicBezTo>
                <a:cubicBezTo>
                  <a:pt x="0" y="51"/>
                  <a:pt x="0" y="51"/>
                  <a:pt x="0" y="51"/>
                </a:cubicBezTo>
                <a:cubicBezTo>
                  <a:pt x="12" y="0"/>
                  <a:pt x="12" y="0"/>
                  <a:pt x="1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71" y="135"/>
                  <a:pt x="85" y="162"/>
                </a:cubicBezTo>
                <a:cubicBezTo>
                  <a:pt x="100" y="191"/>
                  <a:pt x="113" y="199"/>
                  <a:pt x="125" y="199"/>
                </a:cubicBezTo>
                <a:cubicBezTo>
                  <a:pt x="125" y="202"/>
                  <a:pt x="125" y="202"/>
                  <a:pt x="125" y="202"/>
                </a:cubicBezTo>
                <a:cubicBezTo>
                  <a:pt x="20" y="202"/>
                  <a:pt x="20" y="202"/>
                  <a:pt x="20" y="202"/>
                </a:cubicBezTo>
                <a:lnTo>
                  <a:pt x="20" y="1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black">
          <a:xfrm>
            <a:off x="450649" y="6336522"/>
            <a:ext cx="63574" cy="86084"/>
          </a:xfrm>
          <a:custGeom>
            <a:avLst/>
            <a:gdLst>
              <a:gd name="T0" fmla="*/ 12 w 23"/>
              <a:gd name="T1" fmla="*/ 31 h 31"/>
              <a:gd name="T2" fmla="*/ 0 w 23"/>
              <a:gd name="T3" fmla="*/ 18 h 31"/>
              <a:gd name="T4" fmla="*/ 0 w 23"/>
              <a:gd name="T5" fmla="*/ 0 h 31"/>
              <a:gd name="T6" fmla="*/ 5 w 23"/>
              <a:gd name="T7" fmla="*/ 0 h 31"/>
              <a:gd name="T8" fmla="*/ 5 w 23"/>
              <a:gd name="T9" fmla="*/ 17 h 31"/>
              <a:gd name="T10" fmla="*/ 12 w 23"/>
              <a:gd name="T11" fmla="*/ 27 h 31"/>
              <a:gd name="T12" fmla="*/ 19 w 23"/>
              <a:gd name="T13" fmla="*/ 18 h 31"/>
              <a:gd name="T14" fmla="*/ 19 w 23"/>
              <a:gd name="T15" fmla="*/ 0 h 31"/>
              <a:gd name="T16" fmla="*/ 23 w 23"/>
              <a:gd name="T17" fmla="*/ 0 h 31"/>
              <a:gd name="T18" fmla="*/ 23 w 23"/>
              <a:gd name="T19" fmla="*/ 17 h 31"/>
              <a:gd name="T20" fmla="*/ 12 w 23"/>
              <a:gd name="T2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" h="31">
                <a:moveTo>
                  <a:pt x="12" y="31"/>
                </a:moveTo>
                <a:cubicBezTo>
                  <a:pt x="5" y="31"/>
                  <a:pt x="0" y="26"/>
                  <a:pt x="0" y="1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24"/>
                  <a:pt x="8" y="27"/>
                  <a:pt x="12" y="27"/>
                </a:cubicBezTo>
                <a:cubicBezTo>
                  <a:pt x="16" y="27"/>
                  <a:pt x="19" y="24"/>
                  <a:pt x="19" y="18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26"/>
                  <a:pt x="19" y="31"/>
                  <a:pt x="12" y="3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0"/>
          <p:cNvSpPr>
            <a:spLocks/>
          </p:cNvSpPr>
          <p:nvPr userDrawn="1"/>
        </p:nvSpPr>
        <p:spPr bwMode="black">
          <a:xfrm>
            <a:off x="528216" y="6355990"/>
            <a:ext cx="49886" cy="66616"/>
          </a:xfrm>
          <a:custGeom>
            <a:avLst/>
            <a:gdLst>
              <a:gd name="T0" fmla="*/ 18 w 18"/>
              <a:gd name="T1" fmla="*/ 24 h 24"/>
              <a:gd name="T2" fmla="*/ 14 w 18"/>
              <a:gd name="T3" fmla="*/ 24 h 24"/>
              <a:gd name="T4" fmla="*/ 14 w 18"/>
              <a:gd name="T5" fmla="*/ 10 h 24"/>
              <a:gd name="T6" fmla="*/ 9 w 18"/>
              <a:gd name="T7" fmla="*/ 4 h 24"/>
              <a:gd name="T8" fmla="*/ 4 w 18"/>
              <a:gd name="T9" fmla="*/ 10 h 24"/>
              <a:gd name="T10" fmla="*/ 4 w 18"/>
              <a:gd name="T11" fmla="*/ 24 h 24"/>
              <a:gd name="T12" fmla="*/ 0 w 18"/>
              <a:gd name="T13" fmla="*/ 24 h 24"/>
              <a:gd name="T14" fmla="*/ 0 w 18"/>
              <a:gd name="T15" fmla="*/ 0 h 24"/>
              <a:gd name="T16" fmla="*/ 4 w 18"/>
              <a:gd name="T17" fmla="*/ 0 h 24"/>
              <a:gd name="T18" fmla="*/ 4 w 18"/>
              <a:gd name="T19" fmla="*/ 4 h 24"/>
              <a:gd name="T20" fmla="*/ 10 w 18"/>
              <a:gd name="T21" fmla="*/ 0 h 24"/>
              <a:gd name="T22" fmla="*/ 18 w 18"/>
              <a:gd name="T23" fmla="*/ 9 h 24"/>
              <a:gd name="T24" fmla="*/ 18 w 18"/>
              <a:gd name="T2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" h="24">
                <a:moveTo>
                  <a:pt x="18" y="24"/>
                </a:moveTo>
                <a:cubicBezTo>
                  <a:pt x="14" y="24"/>
                  <a:pt x="14" y="24"/>
                  <a:pt x="14" y="24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6"/>
                  <a:pt x="12" y="4"/>
                  <a:pt x="9" y="4"/>
                </a:cubicBezTo>
                <a:cubicBezTo>
                  <a:pt x="6" y="4"/>
                  <a:pt x="4" y="7"/>
                  <a:pt x="4" y="10"/>
                </a:cubicBezTo>
                <a:cubicBezTo>
                  <a:pt x="4" y="24"/>
                  <a:pt x="4" y="24"/>
                  <a:pt x="4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0"/>
                  <a:pt x="0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4"/>
                  <a:pt x="4" y="4"/>
                  <a:pt x="4" y="4"/>
                </a:cubicBezTo>
                <a:cubicBezTo>
                  <a:pt x="5" y="1"/>
                  <a:pt x="7" y="0"/>
                  <a:pt x="10" y="0"/>
                </a:cubicBezTo>
                <a:cubicBezTo>
                  <a:pt x="15" y="0"/>
                  <a:pt x="18" y="4"/>
                  <a:pt x="18" y="9"/>
                </a:cubicBezTo>
                <a:lnTo>
                  <a:pt x="18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1"/>
          <p:cNvSpPr>
            <a:spLocks noEditPoints="1"/>
          </p:cNvSpPr>
          <p:nvPr userDrawn="1"/>
        </p:nvSpPr>
        <p:spPr bwMode="black">
          <a:xfrm>
            <a:off x="591791" y="6336522"/>
            <a:ext cx="13992" cy="86084"/>
          </a:xfrm>
          <a:custGeom>
            <a:avLst/>
            <a:gdLst>
              <a:gd name="T0" fmla="*/ 46 w 46"/>
              <a:gd name="T1" fmla="*/ 45 h 283"/>
              <a:gd name="T2" fmla="*/ 0 w 46"/>
              <a:gd name="T3" fmla="*/ 45 h 283"/>
              <a:gd name="T4" fmla="*/ 0 w 46"/>
              <a:gd name="T5" fmla="*/ 0 h 283"/>
              <a:gd name="T6" fmla="*/ 46 w 46"/>
              <a:gd name="T7" fmla="*/ 0 h 283"/>
              <a:gd name="T8" fmla="*/ 46 w 46"/>
              <a:gd name="T9" fmla="*/ 45 h 283"/>
              <a:gd name="T10" fmla="*/ 46 w 46"/>
              <a:gd name="T11" fmla="*/ 283 h 283"/>
              <a:gd name="T12" fmla="*/ 0 w 46"/>
              <a:gd name="T13" fmla="*/ 283 h 283"/>
              <a:gd name="T14" fmla="*/ 0 w 46"/>
              <a:gd name="T15" fmla="*/ 64 h 283"/>
              <a:gd name="T16" fmla="*/ 46 w 46"/>
              <a:gd name="T17" fmla="*/ 64 h 283"/>
              <a:gd name="T18" fmla="*/ 46 w 46"/>
              <a:gd name="T19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" h="283">
                <a:moveTo>
                  <a:pt x="46" y="45"/>
                </a:moveTo>
                <a:lnTo>
                  <a:pt x="0" y="45"/>
                </a:lnTo>
                <a:lnTo>
                  <a:pt x="0" y="0"/>
                </a:lnTo>
                <a:lnTo>
                  <a:pt x="46" y="0"/>
                </a:lnTo>
                <a:lnTo>
                  <a:pt x="46" y="45"/>
                </a:lnTo>
                <a:close/>
                <a:moveTo>
                  <a:pt x="46" y="283"/>
                </a:moveTo>
                <a:lnTo>
                  <a:pt x="0" y="283"/>
                </a:lnTo>
                <a:lnTo>
                  <a:pt x="0" y="64"/>
                </a:lnTo>
                <a:lnTo>
                  <a:pt x="46" y="64"/>
                </a:lnTo>
                <a:lnTo>
                  <a:pt x="46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2"/>
          <p:cNvSpPr>
            <a:spLocks/>
          </p:cNvSpPr>
          <p:nvPr userDrawn="1"/>
        </p:nvSpPr>
        <p:spPr bwMode="black">
          <a:xfrm>
            <a:off x="613996" y="6355990"/>
            <a:ext cx="55361" cy="66616"/>
          </a:xfrm>
          <a:custGeom>
            <a:avLst/>
            <a:gdLst>
              <a:gd name="T0" fmla="*/ 109 w 182"/>
              <a:gd name="T1" fmla="*/ 219 h 219"/>
              <a:gd name="T2" fmla="*/ 73 w 182"/>
              <a:gd name="T3" fmla="*/ 219 h 219"/>
              <a:gd name="T4" fmla="*/ 0 w 182"/>
              <a:gd name="T5" fmla="*/ 0 h 219"/>
              <a:gd name="T6" fmla="*/ 36 w 182"/>
              <a:gd name="T7" fmla="*/ 0 h 219"/>
              <a:gd name="T8" fmla="*/ 91 w 182"/>
              <a:gd name="T9" fmla="*/ 164 h 219"/>
              <a:gd name="T10" fmla="*/ 145 w 182"/>
              <a:gd name="T11" fmla="*/ 0 h 219"/>
              <a:gd name="T12" fmla="*/ 182 w 182"/>
              <a:gd name="T13" fmla="*/ 0 h 219"/>
              <a:gd name="T14" fmla="*/ 109 w 182"/>
              <a:gd name="T15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19">
                <a:moveTo>
                  <a:pt x="109" y="219"/>
                </a:moveTo>
                <a:lnTo>
                  <a:pt x="73" y="219"/>
                </a:lnTo>
                <a:lnTo>
                  <a:pt x="0" y="0"/>
                </a:lnTo>
                <a:lnTo>
                  <a:pt x="36" y="0"/>
                </a:lnTo>
                <a:lnTo>
                  <a:pt x="91" y="164"/>
                </a:lnTo>
                <a:lnTo>
                  <a:pt x="145" y="0"/>
                </a:lnTo>
                <a:lnTo>
                  <a:pt x="182" y="0"/>
                </a:lnTo>
                <a:lnTo>
                  <a:pt x="109" y="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3"/>
          <p:cNvSpPr>
            <a:spLocks noEditPoints="1"/>
          </p:cNvSpPr>
          <p:nvPr userDrawn="1"/>
        </p:nvSpPr>
        <p:spPr bwMode="black">
          <a:xfrm>
            <a:off x="674833" y="6355990"/>
            <a:ext cx="52624" cy="66616"/>
          </a:xfrm>
          <a:custGeom>
            <a:avLst/>
            <a:gdLst>
              <a:gd name="T0" fmla="*/ 4 w 19"/>
              <a:gd name="T1" fmla="*/ 10 h 24"/>
              <a:gd name="T2" fmla="*/ 15 w 19"/>
              <a:gd name="T3" fmla="*/ 10 h 24"/>
              <a:gd name="T4" fmla="*/ 10 w 19"/>
              <a:gd name="T5" fmla="*/ 4 h 24"/>
              <a:gd name="T6" fmla="*/ 4 w 19"/>
              <a:gd name="T7" fmla="*/ 10 h 24"/>
              <a:gd name="T8" fmla="*/ 10 w 19"/>
              <a:gd name="T9" fmla="*/ 24 h 24"/>
              <a:gd name="T10" fmla="*/ 0 w 19"/>
              <a:gd name="T11" fmla="*/ 12 h 24"/>
              <a:gd name="T12" fmla="*/ 10 w 19"/>
              <a:gd name="T13" fmla="*/ 0 h 24"/>
              <a:gd name="T14" fmla="*/ 19 w 19"/>
              <a:gd name="T15" fmla="*/ 12 h 24"/>
              <a:gd name="T16" fmla="*/ 19 w 19"/>
              <a:gd name="T17" fmla="*/ 13 h 24"/>
              <a:gd name="T18" fmla="*/ 19 w 19"/>
              <a:gd name="T19" fmla="*/ 14 h 24"/>
              <a:gd name="T20" fmla="*/ 4 w 19"/>
              <a:gd name="T21" fmla="*/ 14 h 24"/>
              <a:gd name="T22" fmla="*/ 10 w 19"/>
              <a:gd name="T23" fmla="*/ 20 h 24"/>
              <a:gd name="T24" fmla="*/ 16 w 19"/>
              <a:gd name="T25" fmla="*/ 17 h 24"/>
              <a:gd name="T26" fmla="*/ 16 w 19"/>
              <a:gd name="T27" fmla="*/ 17 h 24"/>
              <a:gd name="T28" fmla="*/ 16 w 19"/>
              <a:gd name="T29" fmla="*/ 17 h 24"/>
              <a:gd name="T30" fmla="*/ 18 w 19"/>
              <a:gd name="T31" fmla="*/ 19 h 24"/>
              <a:gd name="T32" fmla="*/ 19 w 19"/>
              <a:gd name="T33" fmla="*/ 20 h 24"/>
              <a:gd name="T34" fmla="*/ 18 w 19"/>
              <a:gd name="T35" fmla="*/ 20 h 24"/>
              <a:gd name="T36" fmla="*/ 10 w 19"/>
              <a:gd name="T3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" h="24">
                <a:moveTo>
                  <a:pt x="4" y="10"/>
                </a:moveTo>
                <a:cubicBezTo>
                  <a:pt x="15" y="10"/>
                  <a:pt x="15" y="10"/>
                  <a:pt x="15" y="10"/>
                </a:cubicBezTo>
                <a:cubicBezTo>
                  <a:pt x="15" y="7"/>
                  <a:pt x="13" y="4"/>
                  <a:pt x="10" y="4"/>
                </a:cubicBezTo>
                <a:cubicBezTo>
                  <a:pt x="6" y="4"/>
                  <a:pt x="4" y="7"/>
                  <a:pt x="4" y="10"/>
                </a:cubicBezTo>
                <a:moveTo>
                  <a:pt x="10" y="24"/>
                </a:moveTo>
                <a:cubicBezTo>
                  <a:pt x="4" y="24"/>
                  <a:pt x="0" y="19"/>
                  <a:pt x="0" y="12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19" y="5"/>
                  <a:pt x="19" y="12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4"/>
                  <a:pt x="19" y="14"/>
                  <a:pt x="19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8"/>
                  <a:pt x="7" y="20"/>
                  <a:pt x="10" y="20"/>
                </a:cubicBezTo>
                <a:cubicBezTo>
                  <a:pt x="12" y="20"/>
                  <a:pt x="14" y="19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6" y="23"/>
                  <a:pt x="13" y="24"/>
                  <a:pt x="10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4"/>
          <p:cNvSpPr>
            <a:spLocks/>
          </p:cNvSpPr>
          <p:nvPr userDrawn="1"/>
        </p:nvSpPr>
        <p:spPr bwMode="black">
          <a:xfrm>
            <a:off x="738407" y="6355990"/>
            <a:ext cx="33156" cy="66616"/>
          </a:xfrm>
          <a:custGeom>
            <a:avLst/>
            <a:gdLst>
              <a:gd name="T0" fmla="*/ 4 w 12"/>
              <a:gd name="T1" fmla="*/ 24 h 24"/>
              <a:gd name="T2" fmla="*/ 0 w 12"/>
              <a:gd name="T3" fmla="*/ 24 h 24"/>
              <a:gd name="T4" fmla="*/ 0 w 12"/>
              <a:gd name="T5" fmla="*/ 0 h 24"/>
              <a:gd name="T6" fmla="*/ 4 w 12"/>
              <a:gd name="T7" fmla="*/ 0 h 24"/>
              <a:gd name="T8" fmla="*/ 4 w 12"/>
              <a:gd name="T9" fmla="*/ 5 h 24"/>
              <a:gd name="T10" fmla="*/ 11 w 12"/>
              <a:gd name="T11" fmla="*/ 0 h 24"/>
              <a:gd name="T12" fmla="*/ 12 w 12"/>
              <a:gd name="T13" fmla="*/ 0 h 24"/>
              <a:gd name="T14" fmla="*/ 12 w 12"/>
              <a:gd name="T15" fmla="*/ 5 h 24"/>
              <a:gd name="T16" fmla="*/ 11 w 12"/>
              <a:gd name="T17" fmla="*/ 5 h 24"/>
              <a:gd name="T18" fmla="*/ 4 w 12"/>
              <a:gd name="T19" fmla="*/ 14 h 24"/>
              <a:gd name="T20" fmla="*/ 4 w 12"/>
              <a:gd name="T21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" h="24">
                <a:moveTo>
                  <a:pt x="4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0"/>
                  <a:pt x="0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5"/>
                  <a:pt x="4" y="5"/>
                  <a:pt x="4" y="5"/>
                </a:cubicBezTo>
                <a:cubicBezTo>
                  <a:pt x="6" y="2"/>
                  <a:pt x="8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7" y="5"/>
                  <a:pt x="4" y="8"/>
                  <a:pt x="4" y="14"/>
                </a:cubicBezTo>
                <a:lnTo>
                  <a:pt x="4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5"/>
          <p:cNvSpPr>
            <a:spLocks/>
          </p:cNvSpPr>
          <p:nvPr userDrawn="1"/>
        </p:nvSpPr>
        <p:spPr bwMode="black">
          <a:xfrm>
            <a:off x="774605" y="6355990"/>
            <a:ext cx="44107" cy="66616"/>
          </a:xfrm>
          <a:custGeom>
            <a:avLst/>
            <a:gdLst>
              <a:gd name="T0" fmla="*/ 8 w 16"/>
              <a:gd name="T1" fmla="*/ 24 h 24"/>
              <a:gd name="T2" fmla="*/ 0 w 16"/>
              <a:gd name="T3" fmla="*/ 21 h 24"/>
              <a:gd name="T4" fmla="*/ 0 w 16"/>
              <a:gd name="T5" fmla="*/ 21 h 24"/>
              <a:gd name="T6" fmla="*/ 2 w 16"/>
              <a:gd name="T7" fmla="*/ 17 h 24"/>
              <a:gd name="T8" fmla="*/ 2 w 16"/>
              <a:gd name="T9" fmla="*/ 18 h 24"/>
              <a:gd name="T10" fmla="*/ 9 w 16"/>
              <a:gd name="T11" fmla="*/ 20 h 24"/>
              <a:gd name="T12" fmla="*/ 12 w 16"/>
              <a:gd name="T13" fmla="*/ 17 h 24"/>
              <a:gd name="T14" fmla="*/ 8 w 16"/>
              <a:gd name="T15" fmla="*/ 14 h 24"/>
              <a:gd name="T16" fmla="*/ 1 w 16"/>
              <a:gd name="T17" fmla="*/ 7 h 24"/>
              <a:gd name="T18" fmla="*/ 9 w 16"/>
              <a:gd name="T19" fmla="*/ 0 h 24"/>
              <a:gd name="T20" fmla="*/ 16 w 16"/>
              <a:gd name="T21" fmla="*/ 2 h 24"/>
              <a:gd name="T22" fmla="*/ 16 w 16"/>
              <a:gd name="T23" fmla="*/ 2 h 24"/>
              <a:gd name="T24" fmla="*/ 14 w 16"/>
              <a:gd name="T25" fmla="*/ 6 h 24"/>
              <a:gd name="T26" fmla="*/ 14 w 16"/>
              <a:gd name="T27" fmla="*/ 6 h 24"/>
              <a:gd name="T28" fmla="*/ 9 w 16"/>
              <a:gd name="T29" fmla="*/ 4 h 24"/>
              <a:gd name="T30" fmla="*/ 5 w 16"/>
              <a:gd name="T31" fmla="*/ 6 h 24"/>
              <a:gd name="T32" fmla="*/ 10 w 16"/>
              <a:gd name="T33" fmla="*/ 10 h 24"/>
              <a:gd name="T34" fmla="*/ 16 w 16"/>
              <a:gd name="T35" fmla="*/ 17 h 24"/>
              <a:gd name="T36" fmla="*/ 8 w 16"/>
              <a:gd name="T3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" h="24">
                <a:moveTo>
                  <a:pt x="8" y="24"/>
                </a:moveTo>
                <a:cubicBezTo>
                  <a:pt x="6" y="24"/>
                  <a:pt x="3" y="23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4" y="19"/>
                  <a:pt x="6" y="20"/>
                  <a:pt x="9" y="20"/>
                </a:cubicBezTo>
                <a:cubicBezTo>
                  <a:pt x="11" y="20"/>
                  <a:pt x="12" y="19"/>
                  <a:pt x="12" y="17"/>
                </a:cubicBezTo>
                <a:cubicBezTo>
                  <a:pt x="12" y="15"/>
                  <a:pt x="11" y="15"/>
                  <a:pt x="8" y="14"/>
                </a:cubicBezTo>
                <a:cubicBezTo>
                  <a:pt x="5" y="13"/>
                  <a:pt x="1" y="12"/>
                  <a:pt x="1" y="7"/>
                </a:cubicBezTo>
                <a:cubicBezTo>
                  <a:pt x="1" y="3"/>
                  <a:pt x="5" y="0"/>
                  <a:pt x="9" y="0"/>
                </a:cubicBezTo>
                <a:cubicBezTo>
                  <a:pt x="11" y="0"/>
                  <a:pt x="14" y="1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2" y="4"/>
                  <a:pt x="10" y="4"/>
                  <a:pt x="9" y="4"/>
                </a:cubicBezTo>
                <a:cubicBezTo>
                  <a:pt x="7" y="4"/>
                  <a:pt x="5" y="5"/>
                  <a:pt x="5" y="6"/>
                </a:cubicBezTo>
                <a:cubicBezTo>
                  <a:pt x="5" y="8"/>
                  <a:pt x="6" y="9"/>
                  <a:pt x="10" y="10"/>
                </a:cubicBezTo>
                <a:cubicBezTo>
                  <a:pt x="14" y="11"/>
                  <a:pt x="16" y="13"/>
                  <a:pt x="16" y="17"/>
                </a:cubicBezTo>
                <a:cubicBezTo>
                  <a:pt x="16" y="21"/>
                  <a:pt x="13" y="24"/>
                  <a:pt x="8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6"/>
          <p:cNvSpPr>
            <a:spLocks/>
          </p:cNvSpPr>
          <p:nvPr userDrawn="1"/>
        </p:nvSpPr>
        <p:spPr bwMode="black">
          <a:xfrm>
            <a:off x="890803" y="6355990"/>
            <a:ext cx="60837" cy="86084"/>
          </a:xfrm>
          <a:custGeom>
            <a:avLst/>
            <a:gdLst>
              <a:gd name="T0" fmla="*/ 6 w 22"/>
              <a:gd name="T1" fmla="*/ 31 h 31"/>
              <a:gd name="T2" fmla="*/ 0 w 22"/>
              <a:gd name="T3" fmla="*/ 29 h 31"/>
              <a:gd name="T4" fmla="*/ 2 w 22"/>
              <a:gd name="T5" fmla="*/ 25 h 31"/>
              <a:gd name="T6" fmla="*/ 6 w 22"/>
              <a:gd name="T7" fmla="*/ 27 h 31"/>
              <a:gd name="T8" fmla="*/ 10 w 22"/>
              <a:gd name="T9" fmla="*/ 23 h 31"/>
              <a:gd name="T10" fmla="*/ 1 w 22"/>
              <a:gd name="T11" fmla="*/ 0 h 31"/>
              <a:gd name="T12" fmla="*/ 6 w 22"/>
              <a:gd name="T13" fmla="*/ 0 h 31"/>
              <a:gd name="T14" fmla="*/ 12 w 22"/>
              <a:gd name="T15" fmla="*/ 17 h 31"/>
              <a:gd name="T16" fmla="*/ 17 w 22"/>
              <a:gd name="T17" fmla="*/ 0 h 31"/>
              <a:gd name="T18" fmla="*/ 22 w 22"/>
              <a:gd name="T19" fmla="*/ 0 h 31"/>
              <a:gd name="T20" fmla="*/ 13 w 22"/>
              <a:gd name="T21" fmla="*/ 24 h 31"/>
              <a:gd name="T22" fmla="*/ 6 w 22"/>
              <a:gd name="T23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31">
                <a:moveTo>
                  <a:pt x="6" y="31"/>
                </a:moveTo>
                <a:cubicBezTo>
                  <a:pt x="3" y="31"/>
                  <a:pt x="0" y="29"/>
                  <a:pt x="0" y="29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5"/>
                  <a:pt x="4" y="27"/>
                  <a:pt x="6" y="27"/>
                </a:cubicBezTo>
                <a:cubicBezTo>
                  <a:pt x="8" y="27"/>
                  <a:pt x="9" y="25"/>
                  <a:pt x="10" y="23"/>
                </a:cubicBezTo>
                <a:cubicBezTo>
                  <a:pt x="1" y="0"/>
                  <a:pt x="1" y="0"/>
                  <a:pt x="1" y="0"/>
                </a:cubicBezTo>
                <a:cubicBezTo>
                  <a:pt x="6" y="0"/>
                  <a:pt x="6" y="0"/>
                  <a:pt x="6" y="0"/>
                </a:cubicBezTo>
                <a:cubicBezTo>
                  <a:pt x="12" y="17"/>
                  <a:pt x="12" y="17"/>
                  <a:pt x="12" y="17"/>
                </a:cubicBezTo>
                <a:cubicBezTo>
                  <a:pt x="17" y="0"/>
                  <a:pt x="17" y="0"/>
                  <a:pt x="1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8"/>
                  <a:pt x="9" y="31"/>
                  <a:pt x="6" y="3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7"/>
          <p:cNvSpPr>
            <a:spLocks noEditPoints="1"/>
          </p:cNvSpPr>
          <p:nvPr userDrawn="1"/>
        </p:nvSpPr>
        <p:spPr bwMode="black">
          <a:xfrm>
            <a:off x="968066" y="6355990"/>
            <a:ext cx="61141" cy="66616"/>
          </a:xfrm>
          <a:custGeom>
            <a:avLst/>
            <a:gdLst>
              <a:gd name="T0" fmla="*/ 11 w 22"/>
              <a:gd name="T1" fmla="*/ 4 h 24"/>
              <a:gd name="T2" fmla="*/ 5 w 22"/>
              <a:gd name="T3" fmla="*/ 12 h 24"/>
              <a:gd name="T4" fmla="*/ 11 w 22"/>
              <a:gd name="T5" fmla="*/ 20 h 24"/>
              <a:gd name="T6" fmla="*/ 18 w 22"/>
              <a:gd name="T7" fmla="*/ 12 h 24"/>
              <a:gd name="T8" fmla="*/ 11 w 22"/>
              <a:gd name="T9" fmla="*/ 4 h 24"/>
              <a:gd name="T10" fmla="*/ 11 w 22"/>
              <a:gd name="T11" fmla="*/ 24 h 24"/>
              <a:gd name="T12" fmla="*/ 0 w 22"/>
              <a:gd name="T13" fmla="*/ 12 h 24"/>
              <a:gd name="T14" fmla="*/ 11 w 22"/>
              <a:gd name="T15" fmla="*/ 0 h 24"/>
              <a:gd name="T16" fmla="*/ 22 w 22"/>
              <a:gd name="T17" fmla="*/ 12 h 24"/>
              <a:gd name="T18" fmla="*/ 11 w 22"/>
              <a:gd name="T1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" h="24">
                <a:moveTo>
                  <a:pt x="11" y="4"/>
                </a:moveTo>
                <a:cubicBezTo>
                  <a:pt x="8" y="4"/>
                  <a:pt x="5" y="7"/>
                  <a:pt x="5" y="12"/>
                </a:cubicBezTo>
                <a:cubicBezTo>
                  <a:pt x="5" y="17"/>
                  <a:pt x="8" y="20"/>
                  <a:pt x="11" y="20"/>
                </a:cubicBezTo>
                <a:cubicBezTo>
                  <a:pt x="15" y="20"/>
                  <a:pt x="18" y="17"/>
                  <a:pt x="18" y="12"/>
                </a:cubicBezTo>
                <a:cubicBezTo>
                  <a:pt x="18" y="8"/>
                  <a:pt x="15" y="4"/>
                  <a:pt x="11" y="4"/>
                </a:cubicBezTo>
                <a:moveTo>
                  <a:pt x="11" y="24"/>
                </a:moveTo>
                <a:cubicBezTo>
                  <a:pt x="5" y="24"/>
                  <a:pt x="0" y="19"/>
                  <a:pt x="0" y="12"/>
                </a:cubicBezTo>
                <a:cubicBezTo>
                  <a:pt x="0" y="5"/>
                  <a:pt x="5" y="0"/>
                  <a:pt x="11" y="0"/>
                </a:cubicBezTo>
                <a:cubicBezTo>
                  <a:pt x="17" y="0"/>
                  <a:pt x="22" y="5"/>
                  <a:pt x="22" y="12"/>
                </a:cubicBezTo>
                <a:cubicBezTo>
                  <a:pt x="22" y="19"/>
                  <a:pt x="17" y="24"/>
                  <a:pt x="11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8"/>
          <p:cNvSpPr>
            <a:spLocks/>
          </p:cNvSpPr>
          <p:nvPr userDrawn="1"/>
        </p:nvSpPr>
        <p:spPr bwMode="black">
          <a:xfrm>
            <a:off x="1034682" y="6333480"/>
            <a:ext cx="33156" cy="89126"/>
          </a:xfrm>
          <a:custGeom>
            <a:avLst/>
            <a:gdLst>
              <a:gd name="T0" fmla="*/ 7 w 12"/>
              <a:gd name="T1" fmla="*/ 32 h 32"/>
              <a:gd name="T2" fmla="*/ 2 w 12"/>
              <a:gd name="T3" fmla="*/ 32 h 32"/>
              <a:gd name="T4" fmla="*/ 2 w 12"/>
              <a:gd name="T5" fmla="*/ 13 h 32"/>
              <a:gd name="T6" fmla="*/ 0 w 12"/>
              <a:gd name="T7" fmla="*/ 13 h 32"/>
              <a:gd name="T8" fmla="*/ 0 w 12"/>
              <a:gd name="T9" fmla="*/ 8 h 32"/>
              <a:gd name="T10" fmla="*/ 2 w 12"/>
              <a:gd name="T11" fmla="*/ 8 h 32"/>
              <a:gd name="T12" fmla="*/ 2 w 12"/>
              <a:gd name="T13" fmla="*/ 7 h 32"/>
              <a:gd name="T14" fmla="*/ 9 w 12"/>
              <a:gd name="T15" fmla="*/ 0 h 32"/>
              <a:gd name="T16" fmla="*/ 12 w 12"/>
              <a:gd name="T17" fmla="*/ 1 h 32"/>
              <a:gd name="T18" fmla="*/ 12 w 12"/>
              <a:gd name="T19" fmla="*/ 1 h 32"/>
              <a:gd name="T20" fmla="*/ 12 w 12"/>
              <a:gd name="T21" fmla="*/ 5 h 32"/>
              <a:gd name="T22" fmla="*/ 12 w 12"/>
              <a:gd name="T23" fmla="*/ 5 h 32"/>
              <a:gd name="T24" fmla="*/ 10 w 12"/>
              <a:gd name="T25" fmla="*/ 4 h 32"/>
              <a:gd name="T26" fmla="*/ 7 w 12"/>
              <a:gd name="T27" fmla="*/ 7 h 32"/>
              <a:gd name="T28" fmla="*/ 7 w 12"/>
              <a:gd name="T29" fmla="*/ 8 h 32"/>
              <a:gd name="T30" fmla="*/ 12 w 12"/>
              <a:gd name="T31" fmla="*/ 8 h 32"/>
              <a:gd name="T32" fmla="*/ 12 w 12"/>
              <a:gd name="T33" fmla="*/ 13 h 32"/>
              <a:gd name="T34" fmla="*/ 7 w 12"/>
              <a:gd name="T35" fmla="*/ 13 h 32"/>
              <a:gd name="T36" fmla="*/ 7 w 12"/>
              <a:gd name="T37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" h="32">
                <a:moveTo>
                  <a:pt x="7" y="32"/>
                </a:moveTo>
                <a:cubicBezTo>
                  <a:pt x="2" y="32"/>
                  <a:pt x="2" y="32"/>
                  <a:pt x="2" y="32"/>
                </a:cubicBezTo>
                <a:cubicBezTo>
                  <a:pt x="2" y="13"/>
                  <a:pt x="2" y="13"/>
                  <a:pt x="2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8"/>
                  <a:pt x="0" y="8"/>
                  <a:pt x="0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1"/>
                  <a:pt x="7" y="0"/>
                  <a:pt x="9" y="0"/>
                </a:cubicBezTo>
                <a:cubicBezTo>
                  <a:pt x="10" y="0"/>
                  <a:pt x="11" y="0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4"/>
                  <a:pt x="10" y="4"/>
                </a:cubicBezTo>
                <a:cubicBezTo>
                  <a:pt x="7" y="4"/>
                  <a:pt x="7" y="5"/>
                  <a:pt x="7" y="7"/>
                </a:cubicBezTo>
                <a:cubicBezTo>
                  <a:pt x="7" y="8"/>
                  <a:pt x="7" y="8"/>
                  <a:pt x="7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13"/>
                  <a:pt x="12" y="13"/>
                  <a:pt x="12" y="13"/>
                </a:cubicBezTo>
                <a:cubicBezTo>
                  <a:pt x="7" y="13"/>
                  <a:pt x="7" y="13"/>
                  <a:pt x="7" y="13"/>
                </a:cubicBezTo>
                <a:lnTo>
                  <a:pt x="7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9"/>
          <p:cNvSpPr>
            <a:spLocks/>
          </p:cNvSpPr>
          <p:nvPr userDrawn="1"/>
        </p:nvSpPr>
        <p:spPr bwMode="black">
          <a:xfrm>
            <a:off x="1098257" y="6336522"/>
            <a:ext cx="52624" cy="86084"/>
          </a:xfrm>
          <a:custGeom>
            <a:avLst/>
            <a:gdLst>
              <a:gd name="T0" fmla="*/ 173 w 173"/>
              <a:gd name="T1" fmla="*/ 283 h 283"/>
              <a:gd name="T2" fmla="*/ 0 w 173"/>
              <a:gd name="T3" fmla="*/ 283 h 283"/>
              <a:gd name="T4" fmla="*/ 0 w 173"/>
              <a:gd name="T5" fmla="*/ 0 h 283"/>
              <a:gd name="T6" fmla="*/ 173 w 173"/>
              <a:gd name="T7" fmla="*/ 0 h 283"/>
              <a:gd name="T8" fmla="*/ 173 w 173"/>
              <a:gd name="T9" fmla="*/ 45 h 283"/>
              <a:gd name="T10" fmla="*/ 46 w 173"/>
              <a:gd name="T11" fmla="*/ 45 h 283"/>
              <a:gd name="T12" fmla="*/ 46 w 173"/>
              <a:gd name="T13" fmla="*/ 109 h 283"/>
              <a:gd name="T14" fmla="*/ 155 w 173"/>
              <a:gd name="T15" fmla="*/ 109 h 283"/>
              <a:gd name="T16" fmla="*/ 155 w 173"/>
              <a:gd name="T17" fmla="*/ 155 h 283"/>
              <a:gd name="T18" fmla="*/ 46 w 173"/>
              <a:gd name="T19" fmla="*/ 155 h 283"/>
              <a:gd name="T20" fmla="*/ 46 w 173"/>
              <a:gd name="T21" fmla="*/ 237 h 283"/>
              <a:gd name="T22" fmla="*/ 173 w 173"/>
              <a:gd name="T23" fmla="*/ 237 h 283"/>
              <a:gd name="T24" fmla="*/ 173 w 173"/>
              <a:gd name="T25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3" h="283">
                <a:moveTo>
                  <a:pt x="173" y="283"/>
                </a:moveTo>
                <a:lnTo>
                  <a:pt x="0" y="283"/>
                </a:lnTo>
                <a:lnTo>
                  <a:pt x="0" y="0"/>
                </a:lnTo>
                <a:lnTo>
                  <a:pt x="173" y="0"/>
                </a:lnTo>
                <a:lnTo>
                  <a:pt x="173" y="45"/>
                </a:lnTo>
                <a:lnTo>
                  <a:pt x="46" y="45"/>
                </a:lnTo>
                <a:lnTo>
                  <a:pt x="46" y="109"/>
                </a:lnTo>
                <a:lnTo>
                  <a:pt x="155" y="109"/>
                </a:lnTo>
                <a:lnTo>
                  <a:pt x="155" y="155"/>
                </a:lnTo>
                <a:lnTo>
                  <a:pt x="46" y="155"/>
                </a:lnTo>
                <a:lnTo>
                  <a:pt x="46" y="237"/>
                </a:lnTo>
                <a:lnTo>
                  <a:pt x="173" y="237"/>
                </a:lnTo>
                <a:lnTo>
                  <a:pt x="173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0"/>
          <p:cNvSpPr>
            <a:spLocks noEditPoints="1"/>
          </p:cNvSpPr>
          <p:nvPr userDrawn="1"/>
        </p:nvSpPr>
        <p:spPr bwMode="black">
          <a:xfrm>
            <a:off x="1159094" y="6355990"/>
            <a:ext cx="49886" cy="66616"/>
          </a:xfrm>
          <a:custGeom>
            <a:avLst/>
            <a:gdLst>
              <a:gd name="T0" fmla="*/ 4 w 18"/>
              <a:gd name="T1" fmla="*/ 16 h 24"/>
              <a:gd name="T2" fmla="*/ 8 w 18"/>
              <a:gd name="T3" fmla="*/ 20 h 24"/>
              <a:gd name="T4" fmla="*/ 14 w 18"/>
              <a:gd name="T5" fmla="*/ 14 h 24"/>
              <a:gd name="T6" fmla="*/ 14 w 18"/>
              <a:gd name="T7" fmla="*/ 13 h 24"/>
              <a:gd name="T8" fmla="*/ 9 w 18"/>
              <a:gd name="T9" fmla="*/ 12 h 24"/>
              <a:gd name="T10" fmla="*/ 4 w 18"/>
              <a:gd name="T11" fmla="*/ 16 h 24"/>
              <a:gd name="T12" fmla="*/ 7 w 18"/>
              <a:gd name="T13" fmla="*/ 24 h 24"/>
              <a:gd name="T14" fmla="*/ 0 w 18"/>
              <a:gd name="T15" fmla="*/ 17 h 24"/>
              <a:gd name="T16" fmla="*/ 9 w 18"/>
              <a:gd name="T17" fmla="*/ 8 h 24"/>
              <a:gd name="T18" fmla="*/ 14 w 18"/>
              <a:gd name="T19" fmla="*/ 9 h 24"/>
              <a:gd name="T20" fmla="*/ 14 w 18"/>
              <a:gd name="T21" fmla="*/ 9 h 24"/>
              <a:gd name="T22" fmla="*/ 9 w 18"/>
              <a:gd name="T23" fmla="*/ 4 h 24"/>
              <a:gd name="T24" fmla="*/ 2 w 18"/>
              <a:gd name="T25" fmla="*/ 6 h 24"/>
              <a:gd name="T26" fmla="*/ 2 w 18"/>
              <a:gd name="T27" fmla="*/ 6 h 24"/>
              <a:gd name="T28" fmla="*/ 1 w 18"/>
              <a:gd name="T29" fmla="*/ 2 h 24"/>
              <a:gd name="T30" fmla="*/ 1 w 18"/>
              <a:gd name="T31" fmla="*/ 2 h 24"/>
              <a:gd name="T32" fmla="*/ 9 w 18"/>
              <a:gd name="T33" fmla="*/ 0 h 24"/>
              <a:gd name="T34" fmla="*/ 16 w 18"/>
              <a:gd name="T35" fmla="*/ 2 h 24"/>
              <a:gd name="T36" fmla="*/ 18 w 18"/>
              <a:gd name="T37" fmla="*/ 9 h 24"/>
              <a:gd name="T38" fmla="*/ 18 w 18"/>
              <a:gd name="T39" fmla="*/ 24 h 24"/>
              <a:gd name="T40" fmla="*/ 14 w 18"/>
              <a:gd name="T41" fmla="*/ 24 h 24"/>
              <a:gd name="T42" fmla="*/ 14 w 18"/>
              <a:gd name="T43" fmla="*/ 21 h 24"/>
              <a:gd name="T44" fmla="*/ 7 w 18"/>
              <a:gd name="T4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" h="24">
                <a:moveTo>
                  <a:pt x="4" y="16"/>
                </a:moveTo>
                <a:cubicBezTo>
                  <a:pt x="4" y="19"/>
                  <a:pt x="6" y="20"/>
                  <a:pt x="8" y="20"/>
                </a:cubicBezTo>
                <a:cubicBezTo>
                  <a:pt x="12" y="20"/>
                  <a:pt x="14" y="17"/>
                  <a:pt x="14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13" y="13"/>
                  <a:pt x="11" y="12"/>
                  <a:pt x="9" y="12"/>
                </a:cubicBezTo>
                <a:cubicBezTo>
                  <a:pt x="6" y="12"/>
                  <a:pt x="4" y="14"/>
                  <a:pt x="4" y="16"/>
                </a:cubicBezTo>
                <a:moveTo>
                  <a:pt x="7" y="24"/>
                </a:moveTo>
                <a:cubicBezTo>
                  <a:pt x="4" y="24"/>
                  <a:pt x="0" y="22"/>
                  <a:pt x="0" y="17"/>
                </a:cubicBezTo>
                <a:cubicBezTo>
                  <a:pt x="0" y="12"/>
                  <a:pt x="3" y="8"/>
                  <a:pt x="9" y="8"/>
                </a:cubicBezTo>
                <a:cubicBezTo>
                  <a:pt x="11" y="8"/>
                  <a:pt x="12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6"/>
                  <a:pt x="12" y="4"/>
                  <a:pt x="9" y="4"/>
                </a:cubicBezTo>
                <a:cubicBezTo>
                  <a:pt x="6" y="4"/>
                  <a:pt x="4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6" y="0"/>
                  <a:pt x="9" y="0"/>
                </a:cubicBezTo>
                <a:cubicBezTo>
                  <a:pt x="12" y="0"/>
                  <a:pt x="14" y="1"/>
                  <a:pt x="16" y="2"/>
                </a:cubicBezTo>
                <a:cubicBezTo>
                  <a:pt x="17" y="4"/>
                  <a:pt x="18" y="6"/>
                  <a:pt x="18" y="9"/>
                </a:cubicBezTo>
                <a:cubicBezTo>
                  <a:pt x="18" y="24"/>
                  <a:pt x="18" y="24"/>
                  <a:pt x="18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1"/>
                  <a:pt x="14" y="21"/>
                  <a:pt x="14" y="21"/>
                </a:cubicBezTo>
                <a:cubicBezTo>
                  <a:pt x="13" y="22"/>
                  <a:pt x="11" y="24"/>
                  <a:pt x="7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21"/>
          <p:cNvSpPr>
            <a:spLocks noEditPoints="1"/>
          </p:cNvSpPr>
          <p:nvPr userDrawn="1"/>
        </p:nvSpPr>
        <p:spPr bwMode="black">
          <a:xfrm>
            <a:off x="1325178" y="6336522"/>
            <a:ext cx="77567" cy="86084"/>
          </a:xfrm>
          <a:custGeom>
            <a:avLst/>
            <a:gdLst>
              <a:gd name="T0" fmla="*/ 173 w 255"/>
              <a:gd name="T1" fmla="*/ 173 h 283"/>
              <a:gd name="T2" fmla="*/ 128 w 255"/>
              <a:gd name="T3" fmla="*/ 64 h 283"/>
              <a:gd name="T4" fmla="*/ 82 w 255"/>
              <a:gd name="T5" fmla="*/ 173 h 283"/>
              <a:gd name="T6" fmla="*/ 173 w 255"/>
              <a:gd name="T7" fmla="*/ 173 h 283"/>
              <a:gd name="T8" fmla="*/ 255 w 255"/>
              <a:gd name="T9" fmla="*/ 283 h 283"/>
              <a:gd name="T10" fmla="*/ 210 w 255"/>
              <a:gd name="T11" fmla="*/ 283 h 283"/>
              <a:gd name="T12" fmla="*/ 182 w 255"/>
              <a:gd name="T13" fmla="*/ 210 h 283"/>
              <a:gd name="T14" fmla="*/ 64 w 255"/>
              <a:gd name="T15" fmla="*/ 210 h 283"/>
              <a:gd name="T16" fmla="*/ 46 w 255"/>
              <a:gd name="T17" fmla="*/ 283 h 283"/>
              <a:gd name="T18" fmla="*/ 0 w 255"/>
              <a:gd name="T19" fmla="*/ 283 h 283"/>
              <a:gd name="T20" fmla="*/ 109 w 255"/>
              <a:gd name="T21" fmla="*/ 0 h 283"/>
              <a:gd name="T22" fmla="*/ 146 w 255"/>
              <a:gd name="T23" fmla="*/ 0 h 283"/>
              <a:gd name="T24" fmla="*/ 255 w 255"/>
              <a:gd name="T25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83">
                <a:moveTo>
                  <a:pt x="173" y="173"/>
                </a:moveTo>
                <a:lnTo>
                  <a:pt x="128" y="64"/>
                </a:lnTo>
                <a:lnTo>
                  <a:pt x="82" y="173"/>
                </a:lnTo>
                <a:lnTo>
                  <a:pt x="173" y="173"/>
                </a:lnTo>
                <a:close/>
                <a:moveTo>
                  <a:pt x="255" y="283"/>
                </a:moveTo>
                <a:lnTo>
                  <a:pt x="210" y="283"/>
                </a:lnTo>
                <a:lnTo>
                  <a:pt x="182" y="210"/>
                </a:lnTo>
                <a:lnTo>
                  <a:pt x="64" y="210"/>
                </a:lnTo>
                <a:lnTo>
                  <a:pt x="46" y="283"/>
                </a:lnTo>
                <a:lnTo>
                  <a:pt x="0" y="283"/>
                </a:lnTo>
                <a:lnTo>
                  <a:pt x="109" y="0"/>
                </a:lnTo>
                <a:lnTo>
                  <a:pt x="146" y="0"/>
                </a:lnTo>
                <a:lnTo>
                  <a:pt x="255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2"/>
          <p:cNvSpPr>
            <a:spLocks noEditPoints="1"/>
          </p:cNvSpPr>
          <p:nvPr userDrawn="1"/>
        </p:nvSpPr>
        <p:spPr bwMode="black">
          <a:xfrm>
            <a:off x="1469057" y="6355990"/>
            <a:ext cx="58099" cy="86084"/>
          </a:xfrm>
          <a:custGeom>
            <a:avLst/>
            <a:gdLst>
              <a:gd name="T0" fmla="*/ 10 w 21"/>
              <a:gd name="T1" fmla="*/ 4 h 31"/>
              <a:gd name="T2" fmla="*/ 4 w 21"/>
              <a:gd name="T3" fmla="*/ 11 h 31"/>
              <a:gd name="T4" fmla="*/ 10 w 21"/>
              <a:gd name="T5" fmla="*/ 18 h 31"/>
              <a:gd name="T6" fmla="*/ 16 w 21"/>
              <a:gd name="T7" fmla="*/ 11 h 31"/>
              <a:gd name="T8" fmla="*/ 10 w 21"/>
              <a:gd name="T9" fmla="*/ 4 h 31"/>
              <a:gd name="T10" fmla="*/ 10 w 21"/>
              <a:gd name="T11" fmla="*/ 31 h 31"/>
              <a:gd name="T12" fmla="*/ 1 w 21"/>
              <a:gd name="T13" fmla="*/ 28 h 31"/>
              <a:gd name="T14" fmla="*/ 1 w 21"/>
              <a:gd name="T15" fmla="*/ 27 h 31"/>
              <a:gd name="T16" fmla="*/ 3 w 21"/>
              <a:gd name="T17" fmla="*/ 24 h 31"/>
              <a:gd name="T18" fmla="*/ 3 w 21"/>
              <a:gd name="T19" fmla="*/ 24 h 31"/>
              <a:gd name="T20" fmla="*/ 10 w 21"/>
              <a:gd name="T21" fmla="*/ 27 h 31"/>
              <a:gd name="T22" fmla="*/ 17 w 21"/>
              <a:gd name="T23" fmla="*/ 19 h 31"/>
              <a:gd name="T24" fmla="*/ 17 w 21"/>
              <a:gd name="T25" fmla="*/ 18 h 31"/>
              <a:gd name="T26" fmla="*/ 9 w 21"/>
              <a:gd name="T27" fmla="*/ 22 h 31"/>
              <a:gd name="T28" fmla="*/ 0 w 21"/>
              <a:gd name="T29" fmla="*/ 11 h 31"/>
              <a:gd name="T30" fmla="*/ 9 w 21"/>
              <a:gd name="T31" fmla="*/ 0 h 31"/>
              <a:gd name="T32" fmla="*/ 17 w 21"/>
              <a:gd name="T33" fmla="*/ 4 h 31"/>
              <a:gd name="T34" fmla="*/ 17 w 21"/>
              <a:gd name="T35" fmla="*/ 0 h 31"/>
              <a:gd name="T36" fmla="*/ 21 w 21"/>
              <a:gd name="T37" fmla="*/ 0 h 31"/>
              <a:gd name="T38" fmla="*/ 21 w 21"/>
              <a:gd name="T39" fmla="*/ 19 h 31"/>
              <a:gd name="T40" fmla="*/ 18 w 21"/>
              <a:gd name="T41" fmla="*/ 28 h 31"/>
              <a:gd name="T42" fmla="*/ 10 w 21"/>
              <a:gd name="T43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" h="31">
                <a:moveTo>
                  <a:pt x="10" y="4"/>
                </a:moveTo>
                <a:cubicBezTo>
                  <a:pt x="7" y="4"/>
                  <a:pt x="4" y="6"/>
                  <a:pt x="4" y="11"/>
                </a:cubicBezTo>
                <a:cubicBezTo>
                  <a:pt x="4" y="15"/>
                  <a:pt x="7" y="18"/>
                  <a:pt x="10" y="18"/>
                </a:cubicBezTo>
                <a:cubicBezTo>
                  <a:pt x="13" y="18"/>
                  <a:pt x="16" y="15"/>
                  <a:pt x="16" y="11"/>
                </a:cubicBezTo>
                <a:cubicBezTo>
                  <a:pt x="16" y="6"/>
                  <a:pt x="13" y="4"/>
                  <a:pt x="10" y="4"/>
                </a:cubicBezTo>
                <a:moveTo>
                  <a:pt x="10" y="31"/>
                </a:moveTo>
                <a:cubicBezTo>
                  <a:pt x="7" y="31"/>
                  <a:pt x="4" y="30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5" y="26"/>
                  <a:pt x="8" y="27"/>
                  <a:pt x="10" y="27"/>
                </a:cubicBezTo>
                <a:cubicBezTo>
                  <a:pt x="15" y="27"/>
                  <a:pt x="17" y="24"/>
                  <a:pt x="17" y="19"/>
                </a:cubicBezTo>
                <a:cubicBezTo>
                  <a:pt x="17" y="18"/>
                  <a:pt x="17" y="18"/>
                  <a:pt x="17" y="18"/>
                </a:cubicBezTo>
                <a:cubicBezTo>
                  <a:pt x="15" y="20"/>
                  <a:pt x="12" y="22"/>
                  <a:pt x="9" y="22"/>
                </a:cubicBezTo>
                <a:cubicBezTo>
                  <a:pt x="5" y="22"/>
                  <a:pt x="0" y="18"/>
                  <a:pt x="0" y="11"/>
                </a:cubicBezTo>
                <a:cubicBezTo>
                  <a:pt x="0" y="4"/>
                  <a:pt x="5" y="0"/>
                  <a:pt x="9" y="0"/>
                </a:cubicBezTo>
                <a:cubicBezTo>
                  <a:pt x="12" y="0"/>
                  <a:pt x="16" y="1"/>
                  <a:pt x="17" y="4"/>
                </a:cubicBezTo>
                <a:cubicBezTo>
                  <a:pt x="17" y="0"/>
                  <a:pt x="17" y="0"/>
                  <a:pt x="17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23"/>
                  <a:pt x="20" y="26"/>
                  <a:pt x="18" y="28"/>
                </a:cubicBezTo>
                <a:cubicBezTo>
                  <a:pt x="16" y="30"/>
                  <a:pt x="13" y="31"/>
                  <a:pt x="10" y="3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3"/>
          <p:cNvSpPr>
            <a:spLocks noChangeArrowheads="1"/>
          </p:cNvSpPr>
          <p:nvPr userDrawn="1"/>
        </p:nvSpPr>
        <p:spPr bwMode="black">
          <a:xfrm>
            <a:off x="1541149" y="6336522"/>
            <a:ext cx="10951" cy="860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4"/>
          <p:cNvSpPr>
            <a:spLocks/>
          </p:cNvSpPr>
          <p:nvPr userDrawn="1"/>
        </p:nvSpPr>
        <p:spPr bwMode="black">
          <a:xfrm>
            <a:off x="851868" y="6339260"/>
            <a:ext cx="36198" cy="83346"/>
          </a:xfrm>
          <a:custGeom>
            <a:avLst/>
            <a:gdLst>
              <a:gd name="T0" fmla="*/ 9 w 13"/>
              <a:gd name="T1" fmla="*/ 30 h 30"/>
              <a:gd name="T2" fmla="*/ 3 w 13"/>
              <a:gd name="T3" fmla="*/ 23 h 30"/>
              <a:gd name="T4" fmla="*/ 3 w 13"/>
              <a:gd name="T5" fmla="*/ 11 h 30"/>
              <a:gd name="T6" fmla="*/ 0 w 13"/>
              <a:gd name="T7" fmla="*/ 11 h 30"/>
              <a:gd name="T8" fmla="*/ 0 w 13"/>
              <a:gd name="T9" fmla="*/ 6 h 30"/>
              <a:gd name="T10" fmla="*/ 3 w 13"/>
              <a:gd name="T11" fmla="*/ 6 h 30"/>
              <a:gd name="T12" fmla="*/ 3 w 13"/>
              <a:gd name="T13" fmla="*/ 0 h 30"/>
              <a:gd name="T14" fmla="*/ 7 w 13"/>
              <a:gd name="T15" fmla="*/ 0 h 30"/>
              <a:gd name="T16" fmla="*/ 7 w 13"/>
              <a:gd name="T17" fmla="*/ 6 h 30"/>
              <a:gd name="T18" fmla="*/ 13 w 13"/>
              <a:gd name="T19" fmla="*/ 6 h 30"/>
              <a:gd name="T20" fmla="*/ 13 w 13"/>
              <a:gd name="T21" fmla="*/ 11 h 30"/>
              <a:gd name="T22" fmla="*/ 7 w 13"/>
              <a:gd name="T23" fmla="*/ 11 h 30"/>
              <a:gd name="T24" fmla="*/ 7 w 13"/>
              <a:gd name="T25" fmla="*/ 22 h 30"/>
              <a:gd name="T26" fmla="*/ 10 w 13"/>
              <a:gd name="T27" fmla="*/ 26 h 30"/>
              <a:gd name="T28" fmla="*/ 13 w 13"/>
              <a:gd name="T29" fmla="*/ 25 h 30"/>
              <a:gd name="T30" fmla="*/ 13 w 13"/>
              <a:gd name="T31" fmla="*/ 25 h 30"/>
              <a:gd name="T32" fmla="*/ 13 w 13"/>
              <a:gd name="T33" fmla="*/ 29 h 30"/>
              <a:gd name="T34" fmla="*/ 13 w 13"/>
              <a:gd name="T35" fmla="*/ 29 h 30"/>
              <a:gd name="T36" fmla="*/ 9 w 13"/>
              <a:gd name="T3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" h="30">
                <a:moveTo>
                  <a:pt x="9" y="30"/>
                </a:moveTo>
                <a:cubicBezTo>
                  <a:pt x="5" y="30"/>
                  <a:pt x="3" y="28"/>
                  <a:pt x="3" y="23"/>
                </a:cubicBezTo>
                <a:cubicBezTo>
                  <a:pt x="3" y="11"/>
                  <a:pt x="3" y="11"/>
                  <a:pt x="3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"/>
                  <a:pt x="0" y="6"/>
                  <a:pt x="0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0"/>
                  <a:pt x="3" y="0"/>
                  <a:pt x="3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6"/>
                  <a:pt x="7" y="6"/>
                  <a:pt x="7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4"/>
                  <a:pt x="8" y="26"/>
                  <a:pt x="10" y="26"/>
                </a:cubicBezTo>
                <a:cubicBezTo>
                  <a:pt x="11" y="26"/>
                  <a:pt x="12" y="26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2" y="30"/>
                  <a:pt x="10" y="30"/>
                  <a:pt x="9" y="3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5"/>
          <p:cNvSpPr>
            <a:spLocks/>
          </p:cNvSpPr>
          <p:nvPr userDrawn="1"/>
        </p:nvSpPr>
        <p:spPr bwMode="black">
          <a:xfrm>
            <a:off x="1267079" y="6339260"/>
            <a:ext cx="35894" cy="83346"/>
          </a:xfrm>
          <a:custGeom>
            <a:avLst/>
            <a:gdLst>
              <a:gd name="T0" fmla="*/ 9 w 13"/>
              <a:gd name="T1" fmla="*/ 30 h 30"/>
              <a:gd name="T2" fmla="*/ 3 w 13"/>
              <a:gd name="T3" fmla="*/ 23 h 30"/>
              <a:gd name="T4" fmla="*/ 3 w 13"/>
              <a:gd name="T5" fmla="*/ 11 h 30"/>
              <a:gd name="T6" fmla="*/ 0 w 13"/>
              <a:gd name="T7" fmla="*/ 11 h 30"/>
              <a:gd name="T8" fmla="*/ 0 w 13"/>
              <a:gd name="T9" fmla="*/ 6 h 30"/>
              <a:gd name="T10" fmla="*/ 2 w 13"/>
              <a:gd name="T11" fmla="*/ 6 h 30"/>
              <a:gd name="T12" fmla="*/ 2 w 13"/>
              <a:gd name="T13" fmla="*/ 0 h 30"/>
              <a:gd name="T14" fmla="*/ 7 w 13"/>
              <a:gd name="T15" fmla="*/ 0 h 30"/>
              <a:gd name="T16" fmla="*/ 7 w 13"/>
              <a:gd name="T17" fmla="*/ 6 h 30"/>
              <a:gd name="T18" fmla="*/ 13 w 13"/>
              <a:gd name="T19" fmla="*/ 6 h 30"/>
              <a:gd name="T20" fmla="*/ 13 w 13"/>
              <a:gd name="T21" fmla="*/ 11 h 30"/>
              <a:gd name="T22" fmla="*/ 7 w 13"/>
              <a:gd name="T23" fmla="*/ 11 h 30"/>
              <a:gd name="T24" fmla="*/ 7 w 13"/>
              <a:gd name="T25" fmla="*/ 22 h 30"/>
              <a:gd name="T26" fmla="*/ 9 w 13"/>
              <a:gd name="T27" fmla="*/ 26 h 30"/>
              <a:gd name="T28" fmla="*/ 12 w 13"/>
              <a:gd name="T29" fmla="*/ 25 h 30"/>
              <a:gd name="T30" fmla="*/ 12 w 13"/>
              <a:gd name="T31" fmla="*/ 25 h 30"/>
              <a:gd name="T32" fmla="*/ 12 w 13"/>
              <a:gd name="T33" fmla="*/ 29 h 30"/>
              <a:gd name="T34" fmla="*/ 12 w 13"/>
              <a:gd name="T35" fmla="*/ 29 h 30"/>
              <a:gd name="T36" fmla="*/ 9 w 13"/>
              <a:gd name="T3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" h="30">
                <a:moveTo>
                  <a:pt x="9" y="30"/>
                </a:moveTo>
                <a:cubicBezTo>
                  <a:pt x="5" y="30"/>
                  <a:pt x="3" y="28"/>
                  <a:pt x="3" y="23"/>
                </a:cubicBezTo>
                <a:cubicBezTo>
                  <a:pt x="3" y="11"/>
                  <a:pt x="3" y="11"/>
                  <a:pt x="3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0"/>
                  <a:pt x="2" y="0"/>
                  <a:pt x="2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6"/>
                  <a:pt x="7" y="6"/>
                  <a:pt x="7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4"/>
                  <a:pt x="8" y="26"/>
                  <a:pt x="9" y="26"/>
                </a:cubicBezTo>
                <a:cubicBezTo>
                  <a:pt x="10" y="26"/>
                  <a:pt x="11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1" y="30"/>
                  <a:pt x="10" y="30"/>
                  <a:pt x="9" y="3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6"/>
          <p:cNvSpPr>
            <a:spLocks/>
          </p:cNvSpPr>
          <p:nvPr userDrawn="1"/>
        </p:nvSpPr>
        <p:spPr bwMode="black">
          <a:xfrm>
            <a:off x="1408220" y="6355990"/>
            <a:ext cx="49886" cy="66616"/>
          </a:xfrm>
          <a:custGeom>
            <a:avLst/>
            <a:gdLst>
              <a:gd name="T0" fmla="*/ 18 w 18"/>
              <a:gd name="T1" fmla="*/ 24 h 24"/>
              <a:gd name="T2" fmla="*/ 14 w 18"/>
              <a:gd name="T3" fmla="*/ 24 h 24"/>
              <a:gd name="T4" fmla="*/ 14 w 18"/>
              <a:gd name="T5" fmla="*/ 10 h 24"/>
              <a:gd name="T6" fmla="*/ 10 w 18"/>
              <a:gd name="T7" fmla="*/ 4 h 24"/>
              <a:gd name="T8" fmla="*/ 4 w 18"/>
              <a:gd name="T9" fmla="*/ 10 h 24"/>
              <a:gd name="T10" fmla="*/ 4 w 18"/>
              <a:gd name="T11" fmla="*/ 24 h 24"/>
              <a:gd name="T12" fmla="*/ 0 w 18"/>
              <a:gd name="T13" fmla="*/ 24 h 24"/>
              <a:gd name="T14" fmla="*/ 0 w 18"/>
              <a:gd name="T15" fmla="*/ 0 h 24"/>
              <a:gd name="T16" fmla="*/ 4 w 18"/>
              <a:gd name="T17" fmla="*/ 0 h 24"/>
              <a:gd name="T18" fmla="*/ 4 w 18"/>
              <a:gd name="T19" fmla="*/ 4 h 24"/>
              <a:gd name="T20" fmla="*/ 11 w 18"/>
              <a:gd name="T21" fmla="*/ 0 h 24"/>
              <a:gd name="T22" fmla="*/ 18 w 18"/>
              <a:gd name="T23" fmla="*/ 9 h 24"/>
              <a:gd name="T24" fmla="*/ 18 w 18"/>
              <a:gd name="T2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" h="24">
                <a:moveTo>
                  <a:pt x="18" y="24"/>
                </a:moveTo>
                <a:cubicBezTo>
                  <a:pt x="14" y="24"/>
                  <a:pt x="14" y="24"/>
                  <a:pt x="14" y="24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6"/>
                  <a:pt x="12" y="4"/>
                  <a:pt x="10" y="4"/>
                </a:cubicBezTo>
                <a:cubicBezTo>
                  <a:pt x="7" y="4"/>
                  <a:pt x="4" y="6"/>
                  <a:pt x="4" y="10"/>
                </a:cubicBezTo>
                <a:cubicBezTo>
                  <a:pt x="4" y="24"/>
                  <a:pt x="4" y="24"/>
                  <a:pt x="4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0"/>
                  <a:pt x="0" y="0"/>
                  <a:pt x="0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4"/>
                  <a:pt x="4" y="4"/>
                  <a:pt x="4" y="4"/>
                </a:cubicBezTo>
                <a:cubicBezTo>
                  <a:pt x="6" y="1"/>
                  <a:pt x="8" y="0"/>
                  <a:pt x="11" y="0"/>
                </a:cubicBezTo>
                <a:cubicBezTo>
                  <a:pt x="15" y="0"/>
                  <a:pt x="18" y="4"/>
                  <a:pt x="18" y="9"/>
                </a:cubicBezTo>
                <a:lnTo>
                  <a:pt x="18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7"/>
          <p:cNvSpPr>
            <a:spLocks noEditPoints="1"/>
          </p:cNvSpPr>
          <p:nvPr userDrawn="1"/>
        </p:nvSpPr>
        <p:spPr bwMode="black">
          <a:xfrm>
            <a:off x="829967" y="6336522"/>
            <a:ext cx="13688" cy="86084"/>
          </a:xfrm>
          <a:custGeom>
            <a:avLst/>
            <a:gdLst>
              <a:gd name="T0" fmla="*/ 45 w 45"/>
              <a:gd name="T1" fmla="*/ 45 h 283"/>
              <a:gd name="T2" fmla="*/ 0 w 45"/>
              <a:gd name="T3" fmla="*/ 45 h 283"/>
              <a:gd name="T4" fmla="*/ 0 w 45"/>
              <a:gd name="T5" fmla="*/ 0 h 283"/>
              <a:gd name="T6" fmla="*/ 45 w 45"/>
              <a:gd name="T7" fmla="*/ 0 h 283"/>
              <a:gd name="T8" fmla="*/ 45 w 45"/>
              <a:gd name="T9" fmla="*/ 45 h 283"/>
              <a:gd name="T10" fmla="*/ 45 w 45"/>
              <a:gd name="T11" fmla="*/ 283 h 283"/>
              <a:gd name="T12" fmla="*/ 0 w 45"/>
              <a:gd name="T13" fmla="*/ 283 h 283"/>
              <a:gd name="T14" fmla="*/ 0 w 45"/>
              <a:gd name="T15" fmla="*/ 64 h 283"/>
              <a:gd name="T16" fmla="*/ 45 w 45"/>
              <a:gd name="T17" fmla="*/ 64 h 283"/>
              <a:gd name="T18" fmla="*/ 45 w 45"/>
              <a:gd name="T19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283">
                <a:moveTo>
                  <a:pt x="45" y="45"/>
                </a:moveTo>
                <a:lnTo>
                  <a:pt x="0" y="45"/>
                </a:lnTo>
                <a:lnTo>
                  <a:pt x="0" y="0"/>
                </a:lnTo>
                <a:lnTo>
                  <a:pt x="45" y="0"/>
                </a:lnTo>
                <a:lnTo>
                  <a:pt x="45" y="45"/>
                </a:lnTo>
                <a:close/>
                <a:moveTo>
                  <a:pt x="45" y="283"/>
                </a:moveTo>
                <a:lnTo>
                  <a:pt x="0" y="283"/>
                </a:lnTo>
                <a:lnTo>
                  <a:pt x="0" y="64"/>
                </a:lnTo>
                <a:lnTo>
                  <a:pt x="45" y="64"/>
                </a:lnTo>
                <a:lnTo>
                  <a:pt x="45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8"/>
          <p:cNvSpPr>
            <a:spLocks noEditPoints="1"/>
          </p:cNvSpPr>
          <p:nvPr userDrawn="1"/>
        </p:nvSpPr>
        <p:spPr bwMode="black">
          <a:xfrm>
            <a:off x="1566092" y="6336522"/>
            <a:ext cx="10951" cy="86084"/>
          </a:xfrm>
          <a:custGeom>
            <a:avLst/>
            <a:gdLst>
              <a:gd name="T0" fmla="*/ 36 w 36"/>
              <a:gd name="T1" fmla="*/ 45 h 283"/>
              <a:gd name="T2" fmla="*/ 0 w 36"/>
              <a:gd name="T3" fmla="*/ 45 h 283"/>
              <a:gd name="T4" fmla="*/ 0 w 36"/>
              <a:gd name="T5" fmla="*/ 0 h 283"/>
              <a:gd name="T6" fmla="*/ 36 w 36"/>
              <a:gd name="T7" fmla="*/ 0 h 283"/>
              <a:gd name="T8" fmla="*/ 36 w 36"/>
              <a:gd name="T9" fmla="*/ 45 h 283"/>
              <a:gd name="T10" fmla="*/ 36 w 36"/>
              <a:gd name="T11" fmla="*/ 283 h 283"/>
              <a:gd name="T12" fmla="*/ 0 w 36"/>
              <a:gd name="T13" fmla="*/ 283 h 283"/>
              <a:gd name="T14" fmla="*/ 0 w 36"/>
              <a:gd name="T15" fmla="*/ 64 h 283"/>
              <a:gd name="T16" fmla="*/ 36 w 36"/>
              <a:gd name="T17" fmla="*/ 64 h 283"/>
              <a:gd name="T18" fmla="*/ 36 w 36"/>
              <a:gd name="T19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283">
                <a:moveTo>
                  <a:pt x="36" y="45"/>
                </a:moveTo>
                <a:lnTo>
                  <a:pt x="0" y="45"/>
                </a:lnTo>
                <a:lnTo>
                  <a:pt x="0" y="0"/>
                </a:lnTo>
                <a:lnTo>
                  <a:pt x="36" y="0"/>
                </a:lnTo>
                <a:lnTo>
                  <a:pt x="36" y="45"/>
                </a:lnTo>
                <a:close/>
                <a:moveTo>
                  <a:pt x="36" y="283"/>
                </a:moveTo>
                <a:lnTo>
                  <a:pt x="0" y="283"/>
                </a:lnTo>
                <a:lnTo>
                  <a:pt x="0" y="64"/>
                </a:lnTo>
                <a:lnTo>
                  <a:pt x="36" y="64"/>
                </a:lnTo>
                <a:lnTo>
                  <a:pt x="36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9"/>
          <p:cNvSpPr>
            <a:spLocks/>
          </p:cNvSpPr>
          <p:nvPr userDrawn="1"/>
        </p:nvSpPr>
        <p:spPr bwMode="black">
          <a:xfrm>
            <a:off x="1217193" y="6355990"/>
            <a:ext cx="44411" cy="66616"/>
          </a:xfrm>
          <a:custGeom>
            <a:avLst/>
            <a:gdLst>
              <a:gd name="T0" fmla="*/ 8 w 16"/>
              <a:gd name="T1" fmla="*/ 24 h 24"/>
              <a:gd name="T2" fmla="*/ 0 w 16"/>
              <a:gd name="T3" fmla="*/ 21 h 24"/>
              <a:gd name="T4" fmla="*/ 0 w 16"/>
              <a:gd name="T5" fmla="*/ 21 h 24"/>
              <a:gd name="T6" fmla="*/ 1 w 16"/>
              <a:gd name="T7" fmla="*/ 17 h 24"/>
              <a:gd name="T8" fmla="*/ 2 w 16"/>
              <a:gd name="T9" fmla="*/ 18 h 24"/>
              <a:gd name="T10" fmla="*/ 8 w 16"/>
              <a:gd name="T11" fmla="*/ 20 h 24"/>
              <a:gd name="T12" fmla="*/ 12 w 16"/>
              <a:gd name="T13" fmla="*/ 17 h 24"/>
              <a:gd name="T14" fmla="*/ 7 w 16"/>
              <a:gd name="T15" fmla="*/ 14 h 24"/>
              <a:gd name="T16" fmla="*/ 1 w 16"/>
              <a:gd name="T17" fmla="*/ 7 h 24"/>
              <a:gd name="T18" fmla="*/ 8 w 16"/>
              <a:gd name="T19" fmla="*/ 0 h 24"/>
              <a:gd name="T20" fmla="*/ 15 w 16"/>
              <a:gd name="T21" fmla="*/ 2 h 24"/>
              <a:gd name="T22" fmla="*/ 15 w 16"/>
              <a:gd name="T23" fmla="*/ 2 h 24"/>
              <a:gd name="T24" fmla="*/ 14 w 16"/>
              <a:gd name="T25" fmla="*/ 6 h 24"/>
              <a:gd name="T26" fmla="*/ 13 w 16"/>
              <a:gd name="T27" fmla="*/ 6 h 24"/>
              <a:gd name="T28" fmla="*/ 8 w 16"/>
              <a:gd name="T29" fmla="*/ 4 h 24"/>
              <a:gd name="T30" fmla="*/ 5 w 16"/>
              <a:gd name="T31" fmla="*/ 6 h 24"/>
              <a:gd name="T32" fmla="*/ 9 w 16"/>
              <a:gd name="T33" fmla="*/ 10 h 24"/>
              <a:gd name="T34" fmla="*/ 16 w 16"/>
              <a:gd name="T35" fmla="*/ 17 h 24"/>
              <a:gd name="T36" fmla="*/ 8 w 16"/>
              <a:gd name="T3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" h="24">
                <a:moveTo>
                  <a:pt x="8" y="24"/>
                </a:moveTo>
                <a:cubicBezTo>
                  <a:pt x="5" y="24"/>
                  <a:pt x="2" y="23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17"/>
                  <a:pt x="1" y="17"/>
                  <a:pt x="1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4" y="19"/>
                  <a:pt x="6" y="20"/>
                  <a:pt x="8" y="20"/>
                </a:cubicBezTo>
                <a:cubicBezTo>
                  <a:pt x="10" y="20"/>
                  <a:pt x="12" y="19"/>
                  <a:pt x="12" y="17"/>
                </a:cubicBezTo>
                <a:cubicBezTo>
                  <a:pt x="12" y="15"/>
                  <a:pt x="10" y="15"/>
                  <a:pt x="7" y="14"/>
                </a:cubicBezTo>
                <a:cubicBezTo>
                  <a:pt x="5" y="13"/>
                  <a:pt x="1" y="12"/>
                  <a:pt x="1" y="7"/>
                </a:cubicBezTo>
                <a:cubicBezTo>
                  <a:pt x="1" y="3"/>
                  <a:pt x="4" y="0"/>
                  <a:pt x="8" y="0"/>
                </a:cubicBezTo>
                <a:cubicBezTo>
                  <a:pt x="11" y="0"/>
                  <a:pt x="13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4"/>
                  <a:pt x="9" y="4"/>
                  <a:pt x="8" y="4"/>
                </a:cubicBezTo>
                <a:cubicBezTo>
                  <a:pt x="6" y="4"/>
                  <a:pt x="5" y="5"/>
                  <a:pt x="5" y="6"/>
                </a:cubicBezTo>
                <a:cubicBezTo>
                  <a:pt x="5" y="8"/>
                  <a:pt x="6" y="9"/>
                  <a:pt x="9" y="10"/>
                </a:cubicBezTo>
                <a:cubicBezTo>
                  <a:pt x="13" y="11"/>
                  <a:pt x="16" y="13"/>
                  <a:pt x="16" y="17"/>
                </a:cubicBezTo>
                <a:cubicBezTo>
                  <a:pt x="16" y="21"/>
                  <a:pt x="12" y="24"/>
                  <a:pt x="8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30"/>
          <p:cNvSpPr>
            <a:spLocks noEditPoints="1"/>
          </p:cNvSpPr>
          <p:nvPr userDrawn="1"/>
        </p:nvSpPr>
        <p:spPr bwMode="black">
          <a:xfrm>
            <a:off x="1588297" y="6355990"/>
            <a:ext cx="49582" cy="66616"/>
          </a:xfrm>
          <a:custGeom>
            <a:avLst/>
            <a:gdLst>
              <a:gd name="T0" fmla="*/ 4 w 18"/>
              <a:gd name="T1" fmla="*/ 17 h 24"/>
              <a:gd name="T2" fmla="*/ 8 w 18"/>
              <a:gd name="T3" fmla="*/ 20 h 24"/>
              <a:gd name="T4" fmla="*/ 14 w 18"/>
              <a:gd name="T5" fmla="*/ 15 h 24"/>
              <a:gd name="T6" fmla="*/ 14 w 18"/>
              <a:gd name="T7" fmla="*/ 13 h 24"/>
              <a:gd name="T8" fmla="*/ 10 w 18"/>
              <a:gd name="T9" fmla="*/ 12 h 24"/>
              <a:gd name="T10" fmla="*/ 4 w 18"/>
              <a:gd name="T11" fmla="*/ 17 h 24"/>
              <a:gd name="T12" fmla="*/ 8 w 18"/>
              <a:gd name="T13" fmla="*/ 24 h 24"/>
              <a:gd name="T14" fmla="*/ 0 w 18"/>
              <a:gd name="T15" fmla="*/ 17 h 24"/>
              <a:gd name="T16" fmla="*/ 9 w 18"/>
              <a:gd name="T17" fmla="*/ 8 h 24"/>
              <a:gd name="T18" fmla="*/ 14 w 18"/>
              <a:gd name="T19" fmla="*/ 9 h 24"/>
              <a:gd name="T20" fmla="*/ 14 w 18"/>
              <a:gd name="T21" fmla="*/ 9 h 24"/>
              <a:gd name="T22" fmla="*/ 9 w 18"/>
              <a:gd name="T23" fmla="*/ 4 h 24"/>
              <a:gd name="T24" fmla="*/ 3 w 18"/>
              <a:gd name="T25" fmla="*/ 6 h 24"/>
              <a:gd name="T26" fmla="*/ 2 w 18"/>
              <a:gd name="T27" fmla="*/ 6 h 24"/>
              <a:gd name="T28" fmla="*/ 1 w 18"/>
              <a:gd name="T29" fmla="*/ 2 h 24"/>
              <a:gd name="T30" fmla="*/ 1 w 18"/>
              <a:gd name="T31" fmla="*/ 2 h 24"/>
              <a:gd name="T32" fmla="*/ 9 w 18"/>
              <a:gd name="T33" fmla="*/ 0 h 24"/>
              <a:gd name="T34" fmla="*/ 16 w 18"/>
              <a:gd name="T35" fmla="*/ 3 h 24"/>
              <a:gd name="T36" fmla="*/ 18 w 18"/>
              <a:gd name="T37" fmla="*/ 9 h 24"/>
              <a:gd name="T38" fmla="*/ 18 w 18"/>
              <a:gd name="T39" fmla="*/ 24 h 24"/>
              <a:gd name="T40" fmla="*/ 15 w 18"/>
              <a:gd name="T41" fmla="*/ 24 h 24"/>
              <a:gd name="T42" fmla="*/ 15 w 18"/>
              <a:gd name="T43" fmla="*/ 21 h 24"/>
              <a:gd name="T44" fmla="*/ 8 w 18"/>
              <a:gd name="T4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" h="24">
                <a:moveTo>
                  <a:pt x="4" y="17"/>
                </a:moveTo>
                <a:cubicBezTo>
                  <a:pt x="4" y="19"/>
                  <a:pt x="6" y="20"/>
                  <a:pt x="8" y="20"/>
                </a:cubicBezTo>
                <a:cubicBezTo>
                  <a:pt x="12" y="20"/>
                  <a:pt x="14" y="18"/>
                  <a:pt x="14" y="15"/>
                </a:cubicBezTo>
                <a:cubicBezTo>
                  <a:pt x="14" y="13"/>
                  <a:pt x="14" y="13"/>
                  <a:pt x="14" y="13"/>
                </a:cubicBezTo>
                <a:cubicBezTo>
                  <a:pt x="13" y="13"/>
                  <a:pt x="11" y="12"/>
                  <a:pt x="10" y="12"/>
                </a:cubicBezTo>
                <a:cubicBezTo>
                  <a:pt x="7" y="12"/>
                  <a:pt x="4" y="14"/>
                  <a:pt x="4" y="17"/>
                </a:cubicBezTo>
                <a:moveTo>
                  <a:pt x="8" y="24"/>
                </a:moveTo>
                <a:cubicBezTo>
                  <a:pt x="4" y="24"/>
                  <a:pt x="0" y="22"/>
                  <a:pt x="0" y="17"/>
                </a:cubicBezTo>
                <a:cubicBezTo>
                  <a:pt x="0" y="12"/>
                  <a:pt x="4" y="8"/>
                  <a:pt x="9" y="8"/>
                </a:cubicBezTo>
                <a:cubicBezTo>
                  <a:pt x="11" y="8"/>
                  <a:pt x="13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6"/>
                  <a:pt x="13" y="4"/>
                  <a:pt x="9" y="4"/>
                </a:cubicBezTo>
                <a:cubicBezTo>
                  <a:pt x="7" y="4"/>
                  <a:pt x="4" y="5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6" y="0"/>
                  <a:pt x="9" y="0"/>
                </a:cubicBezTo>
                <a:cubicBezTo>
                  <a:pt x="12" y="0"/>
                  <a:pt x="15" y="1"/>
                  <a:pt x="16" y="3"/>
                </a:cubicBezTo>
                <a:cubicBezTo>
                  <a:pt x="17" y="4"/>
                  <a:pt x="18" y="6"/>
                  <a:pt x="18" y="9"/>
                </a:cubicBezTo>
                <a:cubicBezTo>
                  <a:pt x="18" y="24"/>
                  <a:pt x="18" y="24"/>
                  <a:pt x="18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1"/>
                  <a:pt x="15" y="21"/>
                  <a:pt x="15" y="21"/>
                </a:cubicBezTo>
                <a:cubicBezTo>
                  <a:pt x="14" y="22"/>
                  <a:pt x="11" y="24"/>
                  <a:pt x="8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4800600" y="4457356"/>
            <a:ext cx="2590800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657350"/>
            <a:ext cx="11399836" cy="4589464"/>
          </a:xfrm>
        </p:spPr>
        <p:txBody>
          <a:bodyPr/>
          <a:lstStyle>
            <a:lvl1pPr>
              <a:lnSpc>
                <a:spcPct val="70000"/>
              </a:lnSpc>
              <a:defRPr sz="8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B2B030-B09C-400A-AB08-8385D7DCC853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64096C-F596-40DF-9107-A3682CDD9C1C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95526" y="1577785"/>
            <a:ext cx="7600948" cy="3231654"/>
          </a:xfrm>
        </p:spPr>
        <p:txBody>
          <a:bodyPr anchor="ctr">
            <a:spAutoFit/>
          </a:bodyPr>
          <a:lstStyle>
            <a:lvl1pPr algn="ctr">
              <a:lnSpc>
                <a:spcPct val="70000"/>
              </a:lnSpc>
              <a:defRPr sz="30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##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95526" y="4778106"/>
            <a:ext cx="7600949" cy="671512"/>
          </a:xfrm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00600" y="4457356"/>
            <a:ext cx="2590800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5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2057-728F-40F3-9A71-906D9D13E98F}" type="datetime4">
              <a:rPr lang="en-GB" smtClean="0"/>
              <a:t>15 May 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5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C59-84A7-4AC6-A0C5-AF000E477445}" type="datetime4">
              <a:rPr lang="en-GB" smtClean="0"/>
              <a:t>15 May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CA81BC-C43C-43AF-A61B-A4272DEB49A6}" type="datetime4">
              <a:rPr lang="en-GB" smtClean="0"/>
              <a:t>15 May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E5480E-043D-48F9-BF3F-613CFD527100}" type="datetime4">
              <a:rPr lang="en-GB" smtClean="0"/>
              <a:t>15 May 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95288" y="665464"/>
            <a:ext cx="3800475" cy="0"/>
          </a:xfrm>
          <a:prstGeom prst="line">
            <a:avLst/>
          </a:prstGeom>
          <a:ln w="1143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95288" y="612775"/>
            <a:ext cx="3800475" cy="2252663"/>
          </a:xfrm>
        </p:spPr>
        <p:txBody>
          <a:bodyPr tIns="252000" rIns="0"/>
          <a:lstStyle>
            <a:lvl1pPr>
              <a:lnSpc>
                <a:spcPct val="75000"/>
              </a:lnSpc>
              <a:defRPr sz="4000">
                <a:latin typeface="+mj-lt"/>
              </a:defRPr>
            </a:lvl1pPr>
          </a:lstStyle>
          <a:p>
            <a:pPr lvl="0"/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7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8120623" y="-1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7"/>
          <p:cNvSpPr>
            <a:spLocks noGrp="1"/>
          </p:cNvSpPr>
          <p:nvPr>
            <p:ph type="pic" sz="quarter" idx="18"/>
          </p:nvPr>
        </p:nvSpPr>
        <p:spPr>
          <a:xfrm>
            <a:off x="8120623" y="3423600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0" y="3423600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4060312" y="-1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4060312" y="3423600"/>
            <a:ext cx="4071375" cy="343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7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Supporting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81E53-DD64-4595-B364-B91016E91D72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100" y="6464923"/>
            <a:ext cx="3014664" cy="153888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86616" y="0"/>
            <a:ext cx="600538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612776"/>
            <a:ext cx="5700712" cy="8186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3882" y="1823683"/>
            <a:ext cx="5608800" cy="4423130"/>
          </a:xfrm>
          <a:noFill/>
        </p:spPr>
        <p:txBody>
          <a:bodyPr/>
          <a:lstStyle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93882" y="1780853"/>
            <a:ext cx="56088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terbab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9"/>
          <p:cNvSpPr>
            <a:spLocks/>
          </p:cNvSpPr>
          <p:nvPr userDrawn="1"/>
        </p:nvSpPr>
        <p:spPr bwMode="auto">
          <a:xfrm>
            <a:off x="-1637782" y="871487"/>
            <a:ext cx="15459505" cy="1291647"/>
          </a:xfrm>
          <a:custGeom>
            <a:avLst/>
            <a:gdLst>
              <a:gd name="T0" fmla="*/ 8124 w 8124"/>
              <a:gd name="T1" fmla="*/ 8 h 676"/>
              <a:gd name="T2" fmla="*/ 8112 w 8124"/>
              <a:gd name="T3" fmla="*/ 17 h 676"/>
              <a:gd name="T4" fmla="*/ 7916 w 8124"/>
              <a:gd name="T5" fmla="*/ 101 h 676"/>
              <a:gd name="T6" fmla="*/ 7722 w 8124"/>
              <a:gd name="T7" fmla="*/ 17 h 676"/>
              <a:gd name="T8" fmla="*/ 7509 w 8124"/>
              <a:gd name="T9" fmla="*/ 101 h 676"/>
              <a:gd name="T10" fmla="*/ 7101 w 8124"/>
              <a:gd name="T11" fmla="*/ 101 h 676"/>
              <a:gd name="T12" fmla="*/ 6702 w 8124"/>
              <a:gd name="T13" fmla="*/ 101 h 676"/>
              <a:gd name="T14" fmla="*/ 6294 w 8124"/>
              <a:gd name="T15" fmla="*/ 101 h 676"/>
              <a:gd name="T16" fmla="*/ 5893 w 8124"/>
              <a:gd name="T17" fmla="*/ 101 h 676"/>
              <a:gd name="T18" fmla="*/ 5475 w 8124"/>
              <a:gd name="T19" fmla="*/ 101 h 676"/>
              <a:gd name="T20" fmla="*/ 5067 w 8124"/>
              <a:gd name="T21" fmla="*/ 101 h 676"/>
              <a:gd name="T22" fmla="*/ 4660 w 8124"/>
              <a:gd name="T23" fmla="*/ 101 h 676"/>
              <a:gd name="T24" fmla="*/ 4456 w 8124"/>
              <a:gd name="T25" fmla="*/ 6 h 676"/>
              <a:gd name="T26" fmla="*/ 4252 w 8124"/>
              <a:gd name="T27" fmla="*/ 101 h 676"/>
              <a:gd name="T28" fmla="*/ 4052 w 8124"/>
              <a:gd name="T29" fmla="*/ 11 h 676"/>
              <a:gd name="T30" fmla="*/ 3853 w 8124"/>
              <a:gd name="T31" fmla="*/ 100 h 676"/>
              <a:gd name="T32" fmla="*/ 3649 w 8124"/>
              <a:gd name="T33" fmla="*/ 5 h 676"/>
              <a:gd name="T34" fmla="*/ 3445 w 8124"/>
              <a:gd name="T35" fmla="*/ 100 h 676"/>
              <a:gd name="T36" fmla="*/ 3244 w 8124"/>
              <a:gd name="T37" fmla="*/ 9 h 676"/>
              <a:gd name="T38" fmla="*/ 2841 w 8124"/>
              <a:gd name="T39" fmla="*/ 8 h 676"/>
              <a:gd name="T40" fmla="*/ 2438 w 8124"/>
              <a:gd name="T41" fmla="*/ 9 h 676"/>
              <a:gd name="T42" fmla="*/ 2237 w 8124"/>
              <a:gd name="T43" fmla="*/ 100 h 676"/>
              <a:gd name="T44" fmla="*/ 2033 w 8124"/>
              <a:gd name="T45" fmla="*/ 6 h 676"/>
              <a:gd name="T46" fmla="*/ 1828 w 8124"/>
              <a:gd name="T47" fmla="*/ 100 h 676"/>
              <a:gd name="T48" fmla="*/ 1631 w 8124"/>
              <a:gd name="T49" fmla="*/ 11 h 676"/>
              <a:gd name="T50" fmla="*/ 1432 w 8124"/>
              <a:gd name="T51" fmla="*/ 101 h 676"/>
              <a:gd name="T52" fmla="*/ 1227 w 8124"/>
              <a:gd name="T53" fmla="*/ 6 h 676"/>
              <a:gd name="T54" fmla="*/ 1023 w 8124"/>
              <a:gd name="T55" fmla="*/ 101 h 676"/>
              <a:gd name="T56" fmla="*/ 615 w 8124"/>
              <a:gd name="T57" fmla="*/ 101 h 676"/>
              <a:gd name="T58" fmla="*/ 207 w 8124"/>
              <a:gd name="T59" fmla="*/ 101 h 676"/>
              <a:gd name="T60" fmla="*/ 0 w 8124"/>
              <a:gd name="T61" fmla="*/ 408 h 676"/>
              <a:gd name="T62" fmla="*/ 8120 w 8124"/>
              <a:gd name="T63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24" h="676">
                <a:moveTo>
                  <a:pt x="8124" y="416"/>
                </a:moveTo>
                <a:cubicBezTo>
                  <a:pt x="8124" y="8"/>
                  <a:pt x="8124" y="8"/>
                  <a:pt x="8124" y="8"/>
                </a:cubicBezTo>
                <a:cubicBezTo>
                  <a:pt x="8124" y="7"/>
                  <a:pt x="8122" y="7"/>
                  <a:pt x="8121" y="6"/>
                </a:cubicBezTo>
                <a:cubicBezTo>
                  <a:pt x="8118" y="10"/>
                  <a:pt x="8115" y="13"/>
                  <a:pt x="8112" y="17"/>
                </a:cubicBezTo>
                <a:cubicBezTo>
                  <a:pt x="8063" y="69"/>
                  <a:pt x="7993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839" y="101"/>
                  <a:pt x="7771" y="69"/>
                  <a:pt x="7722" y="17"/>
                </a:cubicBezTo>
                <a:cubicBezTo>
                  <a:pt x="7719" y="14"/>
                  <a:pt x="7716" y="10"/>
                  <a:pt x="7712" y="7"/>
                </a:cubicBezTo>
                <a:cubicBezTo>
                  <a:pt x="7664" y="64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6"/>
                  <a:pt x="6902" y="11"/>
                </a:cubicBezTo>
                <a:cubicBezTo>
                  <a:pt x="6853" y="66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4"/>
                  <a:pt x="4863" y="7"/>
                </a:cubicBezTo>
                <a:cubicBezTo>
                  <a:pt x="4814" y="64"/>
                  <a:pt x="4741" y="101"/>
                  <a:pt x="4660" y="101"/>
                </a:cubicBezTo>
                <a:cubicBezTo>
                  <a:pt x="4649" y="101"/>
                  <a:pt x="4639" y="101"/>
                  <a:pt x="4629" y="99"/>
                </a:cubicBezTo>
                <a:cubicBezTo>
                  <a:pt x="4560" y="92"/>
                  <a:pt x="4498" y="57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172" y="101"/>
                  <a:pt x="4101" y="66"/>
                  <a:pt x="4052" y="11"/>
                </a:cubicBezTo>
                <a:cubicBezTo>
                  <a:pt x="4004" y="66"/>
                  <a:pt x="3932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771" y="100"/>
                  <a:pt x="3698" y="63"/>
                  <a:pt x="3649" y="5"/>
                </a:cubicBezTo>
                <a:cubicBezTo>
                  <a:pt x="3600" y="63"/>
                  <a:pt x="3527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365" y="100"/>
                  <a:pt x="3293" y="65"/>
                  <a:pt x="3244" y="9"/>
                </a:cubicBezTo>
                <a:cubicBezTo>
                  <a:pt x="3195" y="65"/>
                  <a:pt x="3123" y="101"/>
                  <a:pt x="3043" y="101"/>
                </a:cubicBezTo>
                <a:cubicBezTo>
                  <a:pt x="2962" y="101"/>
                  <a:pt x="2892" y="65"/>
                  <a:pt x="2841" y="8"/>
                </a:cubicBezTo>
                <a:cubicBezTo>
                  <a:pt x="2794" y="65"/>
                  <a:pt x="2720" y="101"/>
                  <a:pt x="2639" y="101"/>
                </a:cubicBezTo>
                <a:cubicBezTo>
                  <a:pt x="2558" y="101"/>
                  <a:pt x="2487" y="65"/>
                  <a:pt x="2438" y="9"/>
                </a:cubicBezTo>
                <a:cubicBezTo>
                  <a:pt x="2389" y="65"/>
                  <a:pt x="231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155" y="100"/>
                  <a:pt x="2081" y="64"/>
                  <a:pt x="2033" y="6"/>
                </a:cubicBezTo>
                <a:cubicBezTo>
                  <a:pt x="1984" y="64"/>
                  <a:pt x="1912" y="100"/>
                  <a:pt x="1828" y="100"/>
                </a:cubicBezTo>
                <a:cubicBezTo>
                  <a:pt x="1828" y="100"/>
                  <a:pt x="1828" y="100"/>
                  <a:pt x="1828" y="100"/>
                </a:cubicBezTo>
                <a:cubicBezTo>
                  <a:pt x="1828" y="100"/>
                  <a:pt x="1829" y="100"/>
                  <a:pt x="1829" y="100"/>
                </a:cubicBezTo>
                <a:cubicBezTo>
                  <a:pt x="1750" y="100"/>
                  <a:pt x="1679" y="66"/>
                  <a:pt x="1631" y="11"/>
                </a:cubicBezTo>
                <a:cubicBezTo>
                  <a:pt x="1582" y="66"/>
                  <a:pt x="1508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348" y="101"/>
                  <a:pt x="1276" y="64"/>
                  <a:pt x="1227" y="6"/>
                </a:cubicBezTo>
                <a:cubicBezTo>
                  <a:pt x="1181" y="61"/>
                  <a:pt x="1114" y="96"/>
                  <a:pt x="1038" y="101"/>
                </a:cubicBezTo>
                <a:cubicBezTo>
                  <a:pt x="1033" y="101"/>
                  <a:pt x="1028" y="101"/>
                  <a:pt x="1023" y="101"/>
                </a:cubicBezTo>
                <a:cubicBezTo>
                  <a:pt x="941" y="101"/>
                  <a:pt x="868" y="64"/>
                  <a:pt x="819" y="7"/>
                </a:cubicBezTo>
                <a:cubicBezTo>
                  <a:pt x="770" y="64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2"/>
                  <a:pt x="0" y="2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76"/>
                  <a:pt x="0" y="676"/>
                  <a:pt x="0" y="676"/>
                </a:cubicBezTo>
                <a:cubicBezTo>
                  <a:pt x="8120" y="676"/>
                  <a:pt x="8120" y="676"/>
                  <a:pt x="8120" y="676"/>
                </a:cubicBezTo>
                <a:lnTo>
                  <a:pt x="8124" y="416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25"/>
          <p:cNvSpPr>
            <a:spLocks noEditPoints="1"/>
          </p:cNvSpPr>
          <p:nvPr userDrawn="1"/>
        </p:nvSpPr>
        <p:spPr bwMode="white">
          <a:xfrm>
            <a:off x="9330024" y="704975"/>
            <a:ext cx="1011136" cy="1277013"/>
          </a:xfrm>
          <a:custGeom>
            <a:avLst/>
            <a:gdLst>
              <a:gd name="T0" fmla="*/ 176 w 531"/>
              <a:gd name="T1" fmla="*/ 280 h 670"/>
              <a:gd name="T2" fmla="*/ 190 w 531"/>
              <a:gd name="T3" fmla="*/ 141 h 670"/>
              <a:gd name="T4" fmla="*/ 322 w 531"/>
              <a:gd name="T5" fmla="*/ 155 h 670"/>
              <a:gd name="T6" fmla="*/ 382 w 531"/>
              <a:gd name="T7" fmla="*/ 230 h 670"/>
              <a:gd name="T8" fmla="*/ 307 w 531"/>
              <a:gd name="T9" fmla="*/ 294 h 670"/>
              <a:gd name="T10" fmla="*/ 176 w 531"/>
              <a:gd name="T11" fmla="*/ 280 h 670"/>
              <a:gd name="T12" fmla="*/ 1 w 531"/>
              <a:gd name="T13" fmla="*/ 604 h 670"/>
              <a:gd name="T14" fmla="*/ 16 w 531"/>
              <a:gd name="T15" fmla="*/ 623 h 670"/>
              <a:gd name="T16" fmla="*/ 121 w 531"/>
              <a:gd name="T17" fmla="*/ 634 h 670"/>
              <a:gd name="T18" fmla="*/ 140 w 531"/>
              <a:gd name="T19" fmla="*/ 619 h 670"/>
              <a:gd name="T20" fmla="*/ 164 w 531"/>
              <a:gd name="T21" fmla="*/ 392 h 670"/>
              <a:gd name="T22" fmla="*/ 225 w 531"/>
              <a:gd name="T23" fmla="*/ 399 h 670"/>
              <a:gd name="T24" fmla="*/ 318 w 531"/>
              <a:gd name="T25" fmla="*/ 647 h 670"/>
              <a:gd name="T26" fmla="*/ 332 w 531"/>
              <a:gd name="T27" fmla="*/ 656 h 670"/>
              <a:gd name="T28" fmla="*/ 450 w 531"/>
              <a:gd name="T29" fmla="*/ 668 h 670"/>
              <a:gd name="T30" fmla="*/ 468 w 531"/>
              <a:gd name="T31" fmla="*/ 644 h 670"/>
              <a:gd name="T32" fmla="*/ 370 w 531"/>
              <a:gd name="T33" fmla="*/ 406 h 670"/>
              <a:gd name="T34" fmla="*/ 520 w 531"/>
              <a:gd name="T35" fmla="*/ 241 h 670"/>
              <a:gd name="T36" fmla="*/ 346 w 531"/>
              <a:gd name="T37" fmla="*/ 29 h 670"/>
              <a:gd name="T38" fmla="*/ 81 w 531"/>
              <a:gd name="T39" fmla="*/ 1 h 670"/>
              <a:gd name="T40" fmla="*/ 62 w 531"/>
              <a:gd name="T41" fmla="*/ 17 h 670"/>
              <a:gd name="T42" fmla="*/ 1 w 531"/>
              <a:gd name="T43" fmla="*/ 604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31" h="670">
                <a:moveTo>
                  <a:pt x="176" y="280"/>
                </a:moveTo>
                <a:cubicBezTo>
                  <a:pt x="190" y="141"/>
                  <a:pt x="190" y="141"/>
                  <a:pt x="190" y="141"/>
                </a:cubicBezTo>
                <a:cubicBezTo>
                  <a:pt x="322" y="155"/>
                  <a:pt x="322" y="155"/>
                  <a:pt x="322" y="155"/>
                </a:cubicBezTo>
                <a:cubicBezTo>
                  <a:pt x="358" y="159"/>
                  <a:pt x="386" y="188"/>
                  <a:pt x="382" y="230"/>
                </a:cubicBezTo>
                <a:cubicBezTo>
                  <a:pt x="378" y="271"/>
                  <a:pt x="343" y="297"/>
                  <a:pt x="307" y="294"/>
                </a:cubicBezTo>
                <a:lnTo>
                  <a:pt x="176" y="280"/>
                </a:lnTo>
                <a:close/>
                <a:moveTo>
                  <a:pt x="1" y="604"/>
                </a:moveTo>
                <a:cubicBezTo>
                  <a:pt x="0" y="613"/>
                  <a:pt x="6" y="622"/>
                  <a:pt x="16" y="623"/>
                </a:cubicBezTo>
                <a:cubicBezTo>
                  <a:pt x="121" y="634"/>
                  <a:pt x="121" y="634"/>
                  <a:pt x="121" y="634"/>
                </a:cubicBezTo>
                <a:cubicBezTo>
                  <a:pt x="130" y="635"/>
                  <a:pt x="139" y="628"/>
                  <a:pt x="140" y="619"/>
                </a:cubicBezTo>
                <a:cubicBezTo>
                  <a:pt x="164" y="392"/>
                  <a:pt x="164" y="392"/>
                  <a:pt x="164" y="392"/>
                </a:cubicBezTo>
                <a:cubicBezTo>
                  <a:pt x="225" y="399"/>
                  <a:pt x="225" y="399"/>
                  <a:pt x="225" y="399"/>
                </a:cubicBezTo>
                <a:cubicBezTo>
                  <a:pt x="318" y="647"/>
                  <a:pt x="318" y="647"/>
                  <a:pt x="318" y="647"/>
                </a:cubicBezTo>
                <a:cubicBezTo>
                  <a:pt x="320" y="650"/>
                  <a:pt x="325" y="655"/>
                  <a:pt x="332" y="656"/>
                </a:cubicBezTo>
                <a:cubicBezTo>
                  <a:pt x="450" y="668"/>
                  <a:pt x="450" y="668"/>
                  <a:pt x="450" y="668"/>
                </a:cubicBezTo>
                <a:cubicBezTo>
                  <a:pt x="465" y="670"/>
                  <a:pt x="473" y="656"/>
                  <a:pt x="468" y="644"/>
                </a:cubicBezTo>
                <a:cubicBezTo>
                  <a:pt x="370" y="406"/>
                  <a:pt x="370" y="406"/>
                  <a:pt x="370" y="406"/>
                </a:cubicBezTo>
                <a:cubicBezTo>
                  <a:pt x="455" y="384"/>
                  <a:pt x="511" y="323"/>
                  <a:pt x="520" y="241"/>
                </a:cubicBezTo>
                <a:cubicBezTo>
                  <a:pt x="531" y="136"/>
                  <a:pt x="459" y="41"/>
                  <a:pt x="346" y="29"/>
                </a:cubicBezTo>
                <a:cubicBezTo>
                  <a:pt x="81" y="1"/>
                  <a:pt x="81" y="1"/>
                  <a:pt x="81" y="1"/>
                </a:cubicBezTo>
                <a:cubicBezTo>
                  <a:pt x="71" y="0"/>
                  <a:pt x="63" y="8"/>
                  <a:pt x="62" y="17"/>
                </a:cubicBezTo>
                <a:lnTo>
                  <a:pt x="1" y="6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26"/>
          <p:cNvSpPr>
            <a:spLocks/>
          </p:cNvSpPr>
          <p:nvPr userDrawn="1"/>
        </p:nvSpPr>
        <p:spPr bwMode="white">
          <a:xfrm>
            <a:off x="1866953" y="928150"/>
            <a:ext cx="1447818" cy="1314880"/>
          </a:xfrm>
          <a:custGeom>
            <a:avLst/>
            <a:gdLst>
              <a:gd name="T0" fmla="*/ 236 w 760"/>
              <a:gd name="T1" fmla="*/ 679 h 690"/>
              <a:gd name="T2" fmla="*/ 253 w 760"/>
              <a:gd name="T3" fmla="*/ 689 h 690"/>
              <a:gd name="T4" fmla="*/ 267 w 760"/>
              <a:gd name="T5" fmla="*/ 688 h 690"/>
              <a:gd name="T6" fmla="*/ 281 w 760"/>
              <a:gd name="T7" fmla="*/ 677 h 690"/>
              <a:gd name="T8" fmla="*/ 405 w 760"/>
              <a:gd name="T9" fmla="*/ 297 h 690"/>
              <a:gd name="T10" fmla="*/ 407 w 760"/>
              <a:gd name="T11" fmla="*/ 296 h 690"/>
              <a:gd name="T12" fmla="*/ 608 w 760"/>
              <a:gd name="T13" fmla="*/ 642 h 690"/>
              <a:gd name="T14" fmla="*/ 624 w 760"/>
              <a:gd name="T15" fmla="*/ 650 h 690"/>
              <a:gd name="T16" fmla="*/ 638 w 760"/>
              <a:gd name="T17" fmla="*/ 649 h 690"/>
              <a:gd name="T18" fmla="*/ 653 w 760"/>
              <a:gd name="T19" fmla="*/ 635 h 690"/>
              <a:gd name="T20" fmla="*/ 758 w 760"/>
              <a:gd name="T21" fmla="*/ 21 h 690"/>
              <a:gd name="T22" fmla="*/ 740 w 760"/>
              <a:gd name="T23" fmla="*/ 1 h 690"/>
              <a:gd name="T24" fmla="*/ 636 w 760"/>
              <a:gd name="T25" fmla="*/ 12 h 690"/>
              <a:gd name="T26" fmla="*/ 621 w 760"/>
              <a:gd name="T27" fmla="*/ 26 h 690"/>
              <a:gd name="T28" fmla="*/ 577 w 760"/>
              <a:gd name="T29" fmla="*/ 335 h 690"/>
              <a:gd name="T30" fmla="*/ 573 w 760"/>
              <a:gd name="T31" fmla="*/ 335 h 690"/>
              <a:gd name="T32" fmla="*/ 403 w 760"/>
              <a:gd name="T33" fmla="*/ 37 h 690"/>
              <a:gd name="T34" fmla="*/ 386 w 760"/>
              <a:gd name="T35" fmla="*/ 29 h 690"/>
              <a:gd name="T36" fmla="*/ 370 w 760"/>
              <a:gd name="T37" fmla="*/ 31 h 690"/>
              <a:gd name="T38" fmla="*/ 356 w 760"/>
              <a:gd name="T39" fmla="*/ 42 h 690"/>
              <a:gd name="T40" fmla="*/ 252 w 760"/>
              <a:gd name="T41" fmla="*/ 369 h 690"/>
              <a:gd name="T42" fmla="*/ 248 w 760"/>
              <a:gd name="T43" fmla="*/ 370 h 690"/>
              <a:gd name="T44" fmla="*/ 140 w 760"/>
              <a:gd name="T45" fmla="*/ 77 h 690"/>
              <a:gd name="T46" fmla="*/ 123 w 760"/>
              <a:gd name="T47" fmla="*/ 66 h 690"/>
              <a:gd name="T48" fmla="*/ 19 w 760"/>
              <a:gd name="T49" fmla="*/ 77 h 690"/>
              <a:gd name="T50" fmla="*/ 5 w 760"/>
              <a:gd name="T51" fmla="*/ 100 h 690"/>
              <a:gd name="T52" fmla="*/ 236 w 760"/>
              <a:gd name="T53" fmla="*/ 679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60" h="690">
                <a:moveTo>
                  <a:pt x="236" y="679"/>
                </a:moveTo>
                <a:cubicBezTo>
                  <a:pt x="238" y="686"/>
                  <a:pt x="246" y="690"/>
                  <a:pt x="253" y="689"/>
                </a:cubicBezTo>
                <a:cubicBezTo>
                  <a:pt x="267" y="688"/>
                  <a:pt x="267" y="688"/>
                  <a:pt x="267" y="688"/>
                </a:cubicBezTo>
                <a:cubicBezTo>
                  <a:pt x="273" y="687"/>
                  <a:pt x="279" y="682"/>
                  <a:pt x="281" y="677"/>
                </a:cubicBezTo>
                <a:cubicBezTo>
                  <a:pt x="405" y="297"/>
                  <a:pt x="405" y="297"/>
                  <a:pt x="405" y="297"/>
                </a:cubicBezTo>
                <a:cubicBezTo>
                  <a:pt x="407" y="296"/>
                  <a:pt x="407" y="296"/>
                  <a:pt x="407" y="296"/>
                </a:cubicBezTo>
                <a:cubicBezTo>
                  <a:pt x="608" y="642"/>
                  <a:pt x="608" y="642"/>
                  <a:pt x="608" y="642"/>
                </a:cubicBezTo>
                <a:cubicBezTo>
                  <a:pt x="611" y="647"/>
                  <a:pt x="618" y="651"/>
                  <a:pt x="624" y="650"/>
                </a:cubicBezTo>
                <a:cubicBezTo>
                  <a:pt x="638" y="649"/>
                  <a:pt x="638" y="649"/>
                  <a:pt x="638" y="649"/>
                </a:cubicBezTo>
                <a:cubicBezTo>
                  <a:pt x="645" y="648"/>
                  <a:pt x="652" y="642"/>
                  <a:pt x="653" y="635"/>
                </a:cubicBezTo>
                <a:cubicBezTo>
                  <a:pt x="758" y="21"/>
                  <a:pt x="758" y="21"/>
                  <a:pt x="758" y="21"/>
                </a:cubicBezTo>
                <a:cubicBezTo>
                  <a:pt x="760" y="8"/>
                  <a:pt x="752" y="0"/>
                  <a:pt x="740" y="1"/>
                </a:cubicBezTo>
                <a:cubicBezTo>
                  <a:pt x="636" y="12"/>
                  <a:pt x="636" y="12"/>
                  <a:pt x="636" y="12"/>
                </a:cubicBezTo>
                <a:cubicBezTo>
                  <a:pt x="629" y="13"/>
                  <a:pt x="622" y="20"/>
                  <a:pt x="621" y="26"/>
                </a:cubicBezTo>
                <a:cubicBezTo>
                  <a:pt x="577" y="335"/>
                  <a:pt x="577" y="335"/>
                  <a:pt x="577" y="335"/>
                </a:cubicBezTo>
                <a:cubicBezTo>
                  <a:pt x="573" y="335"/>
                  <a:pt x="573" y="335"/>
                  <a:pt x="573" y="335"/>
                </a:cubicBezTo>
                <a:cubicBezTo>
                  <a:pt x="403" y="37"/>
                  <a:pt x="403" y="37"/>
                  <a:pt x="403" y="37"/>
                </a:cubicBezTo>
                <a:cubicBezTo>
                  <a:pt x="400" y="32"/>
                  <a:pt x="394" y="28"/>
                  <a:pt x="386" y="29"/>
                </a:cubicBezTo>
                <a:cubicBezTo>
                  <a:pt x="370" y="31"/>
                  <a:pt x="370" y="31"/>
                  <a:pt x="370" y="31"/>
                </a:cubicBezTo>
                <a:cubicBezTo>
                  <a:pt x="363" y="32"/>
                  <a:pt x="358" y="37"/>
                  <a:pt x="356" y="42"/>
                </a:cubicBezTo>
                <a:cubicBezTo>
                  <a:pt x="252" y="369"/>
                  <a:pt x="252" y="369"/>
                  <a:pt x="252" y="369"/>
                </a:cubicBezTo>
                <a:cubicBezTo>
                  <a:pt x="248" y="370"/>
                  <a:pt x="248" y="370"/>
                  <a:pt x="248" y="370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38" y="71"/>
                  <a:pt x="130" y="65"/>
                  <a:pt x="123" y="66"/>
                </a:cubicBezTo>
                <a:cubicBezTo>
                  <a:pt x="19" y="77"/>
                  <a:pt x="19" y="77"/>
                  <a:pt x="19" y="77"/>
                </a:cubicBezTo>
                <a:cubicBezTo>
                  <a:pt x="7" y="78"/>
                  <a:pt x="0" y="88"/>
                  <a:pt x="5" y="100"/>
                </a:cubicBezTo>
                <a:lnTo>
                  <a:pt x="236" y="6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27"/>
          <p:cNvSpPr>
            <a:spLocks/>
          </p:cNvSpPr>
          <p:nvPr userDrawn="1"/>
        </p:nvSpPr>
        <p:spPr bwMode="white">
          <a:xfrm>
            <a:off x="5084058" y="876586"/>
            <a:ext cx="845970" cy="1272984"/>
          </a:xfrm>
          <a:custGeom>
            <a:avLst/>
            <a:gdLst>
              <a:gd name="T0" fmla="*/ 266 w 444"/>
              <a:gd name="T1" fmla="*/ 653 h 668"/>
              <a:gd name="T2" fmla="*/ 286 w 444"/>
              <a:gd name="T3" fmla="*/ 666 h 668"/>
              <a:gd name="T4" fmla="*/ 391 w 444"/>
              <a:gd name="T5" fmla="*/ 644 h 668"/>
              <a:gd name="T6" fmla="*/ 404 w 444"/>
              <a:gd name="T7" fmla="*/ 623 h 668"/>
              <a:gd name="T8" fmla="*/ 305 w 444"/>
              <a:gd name="T9" fmla="*/ 157 h 668"/>
              <a:gd name="T10" fmla="*/ 430 w 444"/>
              <a:gd name="T11" fmla="*/ 131 h 668"/>
              <a:gd name="T12" fmla="*/ 443 w 444"/>
              <a:gd name="T13" fmla="*/ 111 h 668"/>
              <a:gd name="T14" fmla="*/ 422 w 444"/>
              <a:gd name="T15" fmla="*/ 15 h 668"/>
              <a:gd name="T16" fmla="*/ 402 w 444"/>
              <a:gd name="T17" fmla="*/ 2 h 668"/>
              <a:gd name="T18" fmla="*/ 15 w 444"/>
              <a:gd name="T19" fmla="*/ 85 h 668"/>
              <a:gd name="T20" fmla="*/ 2 w 444"/>
              <a:gd name="T21" fmla="*/ 105 h 668"/>
              <a:gd name="T22" fmla="*/ 22 w 444"/>
              <a:gd name="T23" fmla="*/ 200 h 668"/>
              <a:gd name="T24" fmla="*/ 42 w 444"/>
              <a:gd name="T25" fmla="*/ 213 h 668"/>
              <a:gd name="T26" fmla="*/ 167 w 444"/>
              <a:gd name="T27" fmla="*/ 187 h 668"/>
              <a:gd name="T28" fmla="*/ 266 w 444"/>
              <a:gd name="T29" fmla="*/ 653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4" h="668">
                <a:moveTo>
                  <a:pt x="266" y="653"/>
                </a:moveTo>
                <a:cubicBezTo>
                  <a:pt x="268" y="661"/>
                  <a:pt x="277" y="668"/>
                  <a:pt x="286" y="666"/>
                </a:cubicBezTo>
                <a:cubicBezTo>
                  <a:pt x="391" y="644"/>
                  <a:pt x="391" y="644"/>
                  <a:pt x="391" y="644"/>
                </a:cubicBezTo>
                <a:cubicBezTo>
                  <a:pt x="399" y="642"/>
                  <a:pt x="406" y="632"/>
                  <a:pt x="404" y="623"/>
                </a:cubicBezTo>
                <a:cubicBezTo>
                  <a:pt x="305" y="157"/>
                  <a:pt x="305" y="157"/>
                  <a:pt x="305" y="157"/>
                </a:cubicBezTo>
                <a:cubicBezTo>
                  <a:pt x="430" y="131"/>
                  <a:pt x="430" y="131"/>
                  <a:pt x="430" y="131"/>
                </a:cubicBezTo>
                <a:cubicBezTo>
                  <a:pt x="439" y="129"/>
                  <a:pt x="444" y="119"/>
                  <a:pt x="443" y="111"/>
                </a:cubicBezTo>
                <a:cubicBezTo>
                  <a:pt x="422" y="15"/>
                  <a:pt x="422" y="15"/>
                  <a:pt x="422" y="15"/>
                </a:cubicBezTo>
                <a:cubicBezTo>
                  <a:pt x="421" y="7"/>
                  <a:pt x="412" y="0"/>
                  <a:pt x="402" y="2"/>
                </a:cubicBezTo>
                <a:cubicBezTo>
                  <a:pt x="15" y="85"/>
                  <a:pt x="15" y="85"/>
                  <a:pt x="15" y="85"/>
                </a:cubicBezTo>
                <a:cubicBezTo>
                  <a:pt x="5" y="87"/>
                  <a:pt x="0" y="96"/>
                  <a:pt x="2" y="105"/>
                </a:cubicBezTo>
                <a:cubicBezTo>
                  <a:pt x="22" y="200"/>
                  <a:pt x="22" y="200"/>
                  <a:pt x="22" y="200"/>
                </a:cubicBezTo>
                <a:cubicBezTo>
                  <a:pt x="24" y="209"/>
                  <a:pt x="32" y="215"/>
                  <a:pt x="42" y="213"/>
                </a:cubicBezTo>
                <a:cubicBezTo>
                  <a:pt x="167" y="187"/>
                  <a:pt x="167" y="187"/>
                  <a:pt x="167" y="187"/>
                </a:cubicBezTo>
                <a:lnTo>
                  <a:pt x="266" y="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39"/>
          <p:cNvSpPr>
            <a:spLocks/>
          </p:cNvSpPr>
          <p:nvPr userDrawn="1"/>
        </p:nvSpPr>
        <p:spPr bwMode="auto">
          <a:xfrm>
            <a:off x="-1637782" y="1640744"/>
            <a:ext cx="15459505" cy="1291647"/>
          </a:xfrm>
          <a:custGeom>
            <a:avLst/>
            <a:gdLst>
              <a:gd name="T0" fmla="*/ 8124 w 8124"/>
              <a:gd name="T1" fmla="*/ 8 h 676"/>
              <a:gd name="T2" fmla="*/ 8112 w 8124"/>
              <a:gd name="T3" fmla="*/ 17 h 676"/>
              <a:gd name="T4" fmla="*/ 7916 w 8124"/>
              <a:gd name="T5" fmla="*/ 101 h 676"/>
              <a:gd name="T6" fmla="*/ 7722 w 8124"/>
              <a:gd name="T7" fmla="*/ 17 h 676"/>
              <a:gd name="T8" fmla="*/ 7509 w 8124"/>
              <a:gd name="T9" fmla="*/ 101 h 676"/>
              <a:gd name="T10" fmla="*/ 7101 w 8124"/>
              <a:gd name="T11" fmla="*/ 101 h 676"/>
              <a:gd name="T12" fmla="*/ 6702 w 8124"/>
              <a:gd name="T13" fmla="*/ 101 h 676"/>
              <a:gd name="T14" fmla="*/ 6294 w 8124"/>
              <a:gd name="T15" fmla="*/ 101 h 676"/>
              <a:gd name="T16" fmla="*/ 5893 w 8124"/>
              <a:gd name="T17" fmla="*/ 101 h 676"/>
              <a:gd name="T18" fmla="*/ 5475 w 8124"/>
              <a:gd name="T19" fmla="*/ 101 h 676"/>
              <a:gd name="T20" fmla="*/ 5067 w 8124"/>
              <a:gd name="T21" fmla="*/ 101 h 676"/>
              <a:gd name="T22" fmla="*/ 4660 w 8124"/>
              <a:gd name="T23" fmla="*/ 101 h 676"/>
              <a:gd name="T24" fmla="*/ 4456 w 8124"/>
              <a:gd name="T25" fmla="*/ 6 h 676"/>
              <a:gd name="T26" fmla="*/ 4252 w 8124"/>
              <a:gd name="T27" fmla="*/ 101 h 676"/>
              <a:gd name="T28" fmla="*/ 4052 w 8124"/>
              <a:gd name="T29" fmla="*/ 11 h 676"/>
              <a:gd name="T30" fmla="*/ 3853 w 8124"/>
              <a:gd name="T31" fmla="*/ 100 h 676"/>
              <a:gd name="T32" fmla="*/ 3649 w 8124"/>
              <a:gd name="T33" fmla="*/ 5 h 676"/>
              <a:gd name="T34" fmla="*/ 3445 w 8124"/>
              <a:gd name="T35" fmla="*/ 100 h 676"/>
              <a:gd name="T36" fmla="*/ 3244 w 8124"/>
              <a:gd name="T37" fmla="*/ 9 h 676"/>
              <a:gd name="T38" fmla="*/ 2841 w 8124"/>
              <a:gd name="T39" fmla="*/ 8 h 676"/>
              <a:gd name="T40" fmla="*/ 2438 w 8124"/>
              <a:gd name="T41" fmla="*/ 9 h 676"/>
              <a:gd name="T42" fmla="*/ 2237 w 8124"/>
              <a:gd name="T43" fmla="*/ 100 h 676"/>
              <a:gd name="T44" fmla="*/ 2033 w 8124"/>
              <a:gd name="T45" fmla="*/ 6 h 676"/>
              <a:gd name="T46" fmla="*/ 1828 w 8124"/>
              <a:gd name="T47" fmla="*/ 100 h 676"/>
              <a:gd name="T48" fmla="*/ 1631 w 8124"/>
              <a:gd name="T49" fmla="*/ 11 h 676"/>
              <a:gd name="T50" fmla="*/ 1432 w 8124"/>
              <a:gd name="T51" fmla="*/ 101 h 676"/>
              <a:gd name="T52" fmla="*/ 1227 w 8124"/>
              <a:gd name="T53" fmla="*/ 6 h 676"/>
              <a:gd name="T54" fmla="*/ 1023 w 8124"/>
              <a:gd name="T55" fmla="*/ 101 h 676"/>
              <a:gd name="T56" fmla="*/ 615 w 8124"/>
              <a:gd name="T57" fmla="*/ 101 h 676"/>
              <a:gd name="T58" fmla="*/ 207 w 8124"/>
              <a:gd name="T59" fmla="*/ 101 h 676"/>
              <a:gd name="T60" fmla="*/ 0 w 8124"/>
              <a:gd name="T61" fmla="*/ 408 h 676"/>
              <a:gd name="T62" fmla="*/ 8120 w 8124"/>
              <a:gd name="T63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24" h="676">
                <a:moveTo>
                  <a:pt x="8124" y="416"/>
                </a:moveTo>
                <a:cubicBezTo>
                  <a:pt x="8124" y="8"/>
                  <a:pt x="8124" y="8"/>
                  <a:pt x="8124" y="8"/>
                </a:cubicBezTo>
                <a:cubicBezTo>
                  <a:pt x="8124" y="7"/>
                  <a:pt x="8122" y="7"/>
                  <a:pt x="8121" y="6"/>
                </a:cubicBezTo>
                <a:cubicBezTo>
                  <a:pt x="8118" y="10"/>
                  <a:pt x="8115" y="13"/>
                  <a:pt x="8112" y="17"/>
                </a:cubicBezTo>
                <a:cubicBezTo>
                  <a:pt x="8063" y="69"/>
                  <a:pt x="7993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839" y="101"/>
                  <a:pt x="7771" y="69"/>
                  <a:pt x="7722" y="17"/>
                </a:cubicBezTo>
                <a:cubicBezTo>
                  <a:pt x="7719" y="14"/>
                  <a:pt x="7716" y="10"/>
                  <a:pt x="7712" y="7"/>
                </a:cubicBezTo>
                <a:cubicBezTo>
                  <a:pt x="7664" y="64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6"/>
                  <a:pt x="6902" y="11"/>
                </a:cubicBezTo>
                <a:cubicBezTo>
                  <a:pt x="6853" y="66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4"/>
                  <a:pt x="4863" y="7"/>
                </a:cubicBezTo>
                <a:cubicBezTo>
                  <a:pt x="4814" y="64"/>
                  <a:pt x="4741" y="101"/>
                  <a:pt x="4660" y="101"/>
                </a:cubicBezTo>
                <a:cubicBezTo>
                  <a:pt x="4649" y="101"/>
                  <a:pt x="4639" y="101"/>
                  <a:pt x="4629" y="99"/>
                </a:cubicBezTo>
                <a:cubicBezTo>
                  <a:pt x="4560" y="92"/>
                  <a:pt x="4498" y="57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172" y="101"/>
                  <a:pt x="4101" y="66"/>
                  <a:pt x="4052" y="11"/>
                </a:cubicBezTo>
                <a:cubicBezTo>
                  <a:pt x="4004" y="66"/>
                  <a:pt x="3932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771" y="100"/>
                  <a:pt x="3698" y="63"/>
                  <a:pt x="3649" y="5"/>
                </a:cubicBezTo>
                <a:cubicBezTo>
                  <a:pt x="3600" y="63"/>
                  <a:pt x="3527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365" y="100"/>
                  <a:pt x="3293" y="65"/>
                  <a:pt x="3244" y="9"/>
                </a:cubicBezTo>
                <a:cubicBezTo>
                  <a:pt x="3195" y="65"/>
                  <a:pt x="3123" y="101"/>
                  <a:pt x="3043" y="101"/>
                </a:cubicBezTo>
                <a:cubicBezTo>
                  <a:pt x="2962" y="101"/>
                  <a:pt x="2892" y="65"/>
                  <a:pt x="2841" y="8"/>
                </a:cubicBezTo>
                <a:cubicBezTo>
                  <a:pt x="2794" y="65"/>
                  <a:pt x="2720" y="101"/>
                  <a:pt x="2639" y="101"/>
                </a:cubicBezTo>
                <a:cubicBezTo>
                  <a:pt x="2558" y="101"/>
                  <a:pt x="2487" y="65"/>
                  <a:pt x="2438" y="9"/>
                </a:cubicBezTo>
                <a:cubicBezTo>
                  <a:pt x="2389" y="65"/>
                  <a:pt x="231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155" y="100"/>
                  <a:pt x="2081" y="64"/>
                  <a:pt x="2033" y="6"/>
                </a:cubicBezTo>
                <a:cubicBezTo>
                  <a:pt x="1984" y="64"/>
                  <a:pt x="1912" y="100"/>
                  <a:pt x="1828" y="100"/>
                </a:cubicBezTo>
                <a:cubicBezTo>
                  <a:pt x="1828" y="100"/>
                  <a:pt x="1828" y="100"/>
                  <a:pt x="1828" y="100"/>
                </a:cubicBezTo>
                <a:cubicBezTo>
                  <a:pt x="1828" y="100"/>
                  <a:pt x="1829" y="100"/>
                  <a:pt x="1829" y="100"/>
                </a:cubicBezTo>
                <a:cubicBezTo>
                  <a:pt x="1750" y="100"/>
                  <a:pt x="1679" y="66"/>
                  <a:pt x="1631" y="11"/>
                </a:cubicBezTo>
                <a:cubicBezTo>
                  <a:pt x="1582" y="66"/>
                  <a:pt x="1508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348" y="101"/>
                  <a:pt x="1276" y="64"/>
                  <a:pt x="1227" y="6"/>
                </a:cubicBezTo>
                <a:cubicBezTo>
                  <a:pt x="1181" y="61"/>
                  <a:pt x="1114" y="96"/>
                  <a:pt x="1038" y="101"/>
                </a:cubicBezTo>
                <a:cubicBezTo>
                  <a:pt x="1033" y="101"/>
                  <a:pt x="1028" y="101"/>
                  <a:pt x="1023" y="101"/>
                </a:cubicBezTo>
                <a:cubicBezTo>
                  <a:pt x="941" y="101"/>
                  <a:pt x="868" y="64"/>
                  <a:pt x="819" y="7"/>
                </a:cubicBezTo>
                <a:cubicBezTo>
                  <a:pt x="770" y="64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2"/>
                  <a:pt x="0" y="2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76"/>
                  <a:pt x="0" y="676"/>
                  <a:pt x="0" y="676"/>
                </a:cubicBezTo>
                <a:cubicBezTo>
                  <a:pt x="8120" y="676"/>
                  <a:pt x="8120" y="676"/>
                  <a:pt x="8120" y="676"/>
                </a:cubicBezTo>
                <a:lnTo>
                  <a:pt x="8124" y="4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28"/>
          <p:cNvSpPr>
            <a:spLocks noEditPoints="1"/>
          </p:cNvSpPr>
          <p:nvPr userDrawn="1"/>
        </p:nvSpPr>
        <p:spPr bwMode="white">
          <a:xfrm>
            <a:off x="3370364" y="1605767"/>
            <a:ext cx="1138435" cy="1297961"/>
          </a:xfrm>
          <a:custGeom>
            <a:avLst/>
            <a:gdLst>
              <a:gd name="T0" fmla="*/ 271 w 598"/>
              <a:gd name="T1" fmla="*/ 401 h 681"/>
              <a:gd name="T2" fmla="*/ 365 w 598"/>
              <a:gd name="T3" fmla="*/ 269 h 681"/>
              <a:gd name="T4" fmla="*/ 366 w 598"/>
              <a:gd name="T5" fmla="*/ 269 h 681"/>
              <a:gd name="T6" fmla="*/ 404 w 598"/>
              <a:gd name="T7" fmla="*/ 427 h 681"/>
              <a:gd name="T8" fmla="*/ 271 w 598"/>
              <a:gd name="T9" fmla="*/ 401 h 681"/>
              <a:gd name="T10" fmla="*/ 18 w 598"/>
              <a:gd name="T11" fmla="*/ 570 h 681"/>
              <a:gd name="T12" fmla="*/ 114 w 598"/>
              <a:gd name="T13" fmla="*/ 589 h 681"/>
              <a:gd name="T14" fmla="*/ 150 w 598"/>
              <a:gd name="T15" fmla="*/ 574 h 681"/>
              <a:gd name="T16" fmla="*/ 195 w 598"/>
              <a:gd name="T17" fmla="*/ 510 h 681"/>
              <a:gd name="T18" fmla="*/ 433 w 598"/>
              <a:gd name="T19" fmla="*/ 556 h 681"/>
              <a:gd name="T20" fmla="*/ 451 w 598"/>
              <a:gd name="T21" fmla="*/ 631 h 681"/>
              <a:gd name="T22" fmla="*/ 478 w 598"/>
              <a:gd name="T23" fmla="*/ 659 h 681"/>
              <a:gd name="T24" fmla="*/ 575 w 598"/>
              <a:gd name="T25" fmla="*/ 678 h 681"/>
              <a:gd name="T26" fmla="*/ 594 w 598"/>
              <a:gd name="T27" fmla="*/ 658 h 681"/>
              <a:gd name="T28" fmla="*/ 435 w 598"/>
              <a:gd name="T29" fmla="*/ 15 h 681"/>
              <a:gd name="T30" fmla="*/ 422 w 598"/>
              <a:gd name="T31" fmla="*/ 3 h 681"/>
              <a:gd name="T32" fmla="*/ 413 w 598"/>
              <a:gd name="T33" fmla="*/ 1 h 681"/>
              <a:gd name="T34" fmla="*/ 396 w 598"/>
              <a:gd name="T35" fmla="*/ 8 h 681"/>
              <a:gd name="T36" fmla="*/ 7 w 598"/>
              <a:gd name="T37" fmla="*/ 544 h 681"/>
              <a:gd name="T38" fmla="*/ 18 w 598"/>
              <a:gd name="T39" fmla="*/ 5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8" h="681">
                <a:moveTo>
                  <a:pt x="271" y="401"/>
                </a:moveTo>
                <a:cubicBezTo>
                  <a:pt x="365" y="269"/>
                  <a:pt x="365" y="269"/>
                  <a:pt x="365" y="269"/>
                </a:cubicBezTo>
                <a:cubicBezTo>
                  <a:pt x="366" y="269"/>
                  <a:pt x="366" y="269"/>
                  <a:pt x="366" y="269"/>
                </a:cubicBezTo>
                <a:cubicBezTo>
                  <a:pt x="404" y="427"/>
                  <a:pt x="404" y="427"/>
                  <a:pt x="404" y="427"/>
                </a:cubicBezTo>
                <a:lnTo>
                  <a:pt x="271" y="401"/>
                </a:lnTo>
                <a:close/>
                <a:moveTo>
                  <a:pt x="18" y="570"/>
                </a:moveTo>
                <a:cubicBezTo>
                  <a:pt x="114" y="589"/>
                  <a:pt x="114" y="589"/>
                  <a:pt x="114" y="589"/>
                </a:cubicBezTo>
                <a:cubicBezTo>
                  <a:pt x="132" y="592"/>
                  <a:pt x="144" y="583"/>
                  <a:pt x="150" y="574"/>
                </a:cubicBezTo>
                <a:cubicBezTo>
                  <a:pt x="195" y="510"/>
                  <a:pt x="195" y="510"/>
                  <a:pt x="195" y="510"/>
                </a:cubicBezTo>
                <a:cubicBezTo>
                  <a:pt x="433" y="556"/>
                  <a:pt x="433" y="556"/>
                  <a:pt x="433" y="556"/>
                </a:cubicBezTo>
                <a:cubicBezTo>
                  <a:pt x="451" y="631"/>
                  <a:pt x="451" y="631"/>
                  <a:pt x="451" y="631"/>
                </a:cubicBezTo>
                <a:cubicBezTo>
                  <a:pt x="456" y="650"/>
                  <a:pt x="462" y="656"/>
                  <a:pt x="478" y="659"/>
                </a:cubicBezTo>
                <a:cubicBezTo>
                  <a:pt x="575" y="678"/>
                  <a:pt x="575" y="678"/>
                  <a:pt x="575" y="678"/>
                </a:cubicBezTo>
                <a:cubicBezTo>
                  <a:pt x="588" y="681"/>
                  <a:pt x="598" y="671"/>
                  <a:pt x="594" y="658"/>
                </a:cubicBezTo>
                <a:cubicBezTo>
                  <a:pt x="435" y="15"/>
                  <a:pt x="435" y="15"/>
                  <a:pt x="435" y="15"/>
                </a:cubicBezTo>
                <a:cubicBezTo>
                  <a:pt x="433" y="10"/>
                  <a:pt x="428" y="4"/>
                  <a:pt x="422" y="3"/>
                </a:cubicBezTo>
                <a:cubicBezTo>
                  <a:pt x="413" y="1"/>
                  <a:pt x="413" y="1"/>
                  <a:pt x="413" y="1"/>
                </a:cubicBezTo>
                <a:cubicBezTo>
                  <a:pt x="407" y="0"/>
                  <a:pt x="400" y="3"/>
                  <a:pt x="396" y="8"/>
                </a:cubicBezTo>
                <a:cubicBezTo>
                  <a:pt x="7" y="544"/>
                  <a:pt x="7" y="544"/>
                  <a:pt x="7" y="544"/>
                </a:cubicBezTo>
                <a:cubicBezTo>
                  <a:pt x="0" y="555"/>
                  <a:pt x="5" y="567"/>
                  <a:pt x="18" y="57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29"/>
          <p:cNvSpPr>
            <a:spLocks/>
          </p:cNvSpPr>
          <p:nvPr userDrawn="1"/>
        </p:nvSpPr>
        <p:spPr bwMode="white">
          <a:xfrm rot="21293611">
            <a:off x="7455998" y="1448647"/>
            <a:ext cx="1026444" cy="1334216"/>
          </a:xfrm>
          <a:custGeom>
            <a:avLst/>
            <a:gdLst>
              <a:gd name="T0" fmla="*/ 2 w 539"/>
              <a:gd name="T1" fmla="*/ 588 h 700"/>
              <a:gd name="T2" fmla="*/ 15 w 539"/>
              <a:gd name="T3" fmla="*/ 608 h 700"/>
              <a:gd name="T4" fmla="*/ 373 w 539"/>
              <a:gd name="T5" fmla="*/ 698 h 700"/>
              <a:gd name="T6" fmla="*/ 394 w 539"/>
              <a:gd name="T7" fmla="*/ 685 h 700"/>
              <a:gd name="T8" fmla="*/ 417 w 539"/>
              <a:gd name="T9" fmla="*/ 591 h 700"/>
              <a:gd name="T10" fmla="*/ 405 w 539"/>
              <a:gd name="T11" fmla="*/ 570 h 700"/>
              <a:gd name="T12" fmla="*/ 165 w 539"/>
              <a:gd name="T13" fmla="*/ 511 h 700"/>
              <a:gd name="T14" fmla="*/ 194 w 539"/>
              <a:gd name="T15" fmla="*/ 394 h 700"/>
              <a:gd name="T16" fmla="*/ 392 w 539"/>
              <a:gd name="T17" fmla="*/ 443 h 700"/>
              <a:gd name="T18" fmla="*/ 412 w 539"/>
              <a:gd name="T19" fmla="*/ 431 h 700"/>
              <a:gd name="T20" fmla="*/ 436 w 539"/>
              <a:gd name="T21" fmla="*/ 336 h 700"/>
              <a:gd name="T22" fmla="*/ 423 w 539"/>
              <a:gd name="T23" fmla="*/ 316 h 700"/>
              <a:gd name="T24" fmla="*/ 226 w 539"/>
              <a:gd name="T25" fmla="*/ 266 h 700"/>
              <a:gd name="T26" fmla="*/ 253 w 539"/>
              <a:gd name="T27" fmla="*/ 159 h 700"/>
              <a:gd name="T28" fmla="*/ 493 w 539"/>
              <a:gd name="T29" fmla="*/ 219 h 700"/>
              <a:gd name="T30" fmla="*/ 513 w 539"/>
              <a:gd name="T31" fmla="*/ 206 h 700"/>
              <a:gd name="T32" fmla="*/ 537 w 539"/>
              <a:gd name="T33" fmla="*/ 112 h 700"/>
              <a:gd name="T34" fmla="*/ 524 w 539"/>
              <a:gd name="T35" fmla="*/ 91 h 700"/>
              <a:gd name="T36" fmla="*/ 166 w 539"/>
              <a:gd name="T37" fmla="*/ 2 h 700"/>
              <a:gd name="T38" fmla="*/ 145 w 539"/>
              <a:gd name="T39" fmla="*/ 14 h 700"/>
              <a:gd name="T40" fmla="*/ 2 w 539"/>
              <a:gd name="T41" fmla="*/ 588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9" h="700">
                <a:moveTo>
                  <a:pt x="2" y="588"/>
                </a:moveTo>
                <a:cubicBezTo>
                  <a:pt x="0" y="596"/>
                  <a:pt x="5" y="606"/>
                  <a:pt x="15" y="608"/>
                </a:cubicBezTo>
                <a:cubicBezTo>
                  <a:pt x="373" y="698"/>
                  <a:pt x="373" y="698"/>
                  <a:pt x="373" y="698"/>
                </a:cubicBezTo>
                <a:cubicBezTo>
                  <a:pt x="383" y="700"/>
                  <a:pt x="392" y="694"/>
                  <a:pt x="394" y="685"/>
                </a:cubicBezTo>
                <a:cubicBezTo>
                  <a:pt x="417" y="591"/>
                  <a:pt x="417" y="591"/>
                  <a:pt x="417" y="591"/>
                </a:cubicBezTo>
                <a:cubicBezTo>
                  <a:pt x="419" y="582"/>
                  <a:pt x="415" y="573"/>
                  <a:pt x="405" y="570"/>
                </a:cubicBezTo>
                <a:cubicBezTo>
                  <a:pt x="165" y="511"/>
                  <a:pt x="165" y="511"/>
                  <a:pt x="165" y="511"/>
                </a:cubicBezTo>
                <a:cubicBezTo>
                  <a:pt x="194" y="394"/>
                  <a:pt x="194" y="394"/>
                  <a:pt x="194" y="394"/>
                </a:cubicBezTo>
                <a:cubicBezTo>
                  <a:pt x="392" y="443"/>
                  <a:pt x="392" y="443"/>
                  <a:pt x="392" y="443"/>
                </a:cubicBezTo>
                <a:cubicBezTo>
                  <a:pt x="400" y="445"/>
                  <a:pt x="410" y="440"/>
                  <a:pt x="412" y="431"/>
                </a:cubicBezTo>
                <a:cubicBezTo>
                  <a:pt x="436" y="336"/>
                  <a:pt x="436" y="336"/>
                  <a:pt x="436" y="336"/>
                </a:cubicBezTo>
                <a:cubicBezTo>
                  <a:pt x="438" y="327"/>
                  <a:pt x="432" y="318"/>
                  <a:pt x="423" y="316"/>
                </a:cubicBezTo>
                <a:cubicBezTo>
                  <a:pt x="226" y="266"/>
                  <a:pt x="226" y="266"/>
                  <a:pt x="226" y="266"/>
                </a:cubicBezTo>
                <a:cubicBezTo>
                  <a:pt x="253" y="159"/>
                  <a:pt x="253" y="159"/>
                  <a:pt x="253" y="159"/>
                </a:cubicBezTo>
                <a:cubicBezTo>
                  <a:pt x="493" y="219"/>
                  <a:pt x="493" y="219"/>
                  <a:pt x="493" y="219"/>
                </a:cubicBezTo>
                <a:cubicBezTo>
                  <a:pt x="502" y="221"/>
                  <a:pt x="511" y="215"/>
                  <a:pt x="513" y="206"/>
                </a:cubicBezTo>
                <a:cubicBezTo>
                  <a:pt x="537" y="112"/>
                  <a:pt x="537" y="112"/>
                  <a:pt x="537" y="112"/>
                </a:cubicBezTo>
                <a:cubicBezTo>
                  <a:pt x="539" y="103"/>
                  <a:pt x="534" y="94"/>
                  <a:pt x="524" y="91"/>
                </a:cubicBezTo>
                <a:cubicBezTo>
                  <a:pt x="166" y="2"/>
                  <a:pt x="166" y="2"/>
                  <a:pt x="166" y="2"/>
                </a:cubicBezTo>
                <a:cubicBezTo>
                  <a:pt x="156" y="0"/>
                  <a:pt x="147" y="6"/>
                  <a:pt x="145" y="14"/>
                </a:cubicBezTo>
                <a:lnTo>
                  <a:pt x="2" y="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39"/>
          <p:cNvSpPr>
            <a:spLocks/>
          </p:cNvSpPr>
          <p:nvPr userDrawn="1"/>
        </p:nvSpPr>
        <p:spPr bwMode="auto">
          <a:xfrm>
            <a:off x="-1637782" y="2472594"/>
            <a:ext cx="15459505" cy="1291647"/>
          </a:xfrm>
          <a:custGeom>
            <a:avLst/>
            <a:gdLst>
              <a:gd name="T0" fmla="*/ 8124 w 8124"/>
              <a:gd name="T1" fmla="*/ 8 h 676"/>
              <a:gd name="T2" fmla="*/ 8112 w 8124"/>
              <a:gd name="T3" fmla="*/ 17 h 676"/>
              <a:gd name="T4" fmla="*/ 7916 w 8124"/>
              <a:gd name="T5" fmla="*/ 101 h 676"/>
              <a:gd name="T6" fmla="*/ 7722 w 8124"/>
              <a:gd name="T7" fmla="*/ 17 h 676"/>
              <a:gd name="T8" fmla="*/ 7509 w 8124"/>
              <a:gd name="T9" fmla="*/ 101 h 676"/>
              <a:gd name="T10" fmla="*/ 7101 w 8124"/>
              <a:gd name="T11" fmla="*/ 101 h 676"/>
              <a:gd name="T12" fmla="*/ 6702 w 8124"/>
              <a:gd name="T13" fmla="*/ 101 h 676"/>
              <a:gd name="T14" fmla="*/ 6294 w 8124"/>
              <a:gd name="T15" fmla="*/ 101 h 676"/>
              <a:gd name="T16" fmla="*/ 5893 w 8124"/>
              <a:gd name="T17" fmla="*/ 101 h 676"/>
              <a:gd name="T18" fmla="*/ 5475 w 8124"/>
              <a:gd name="T19" fmla="*/ 101 h 676"/>
              <a:gd name="T20" fmla="*/ 5067 w 8124"/>
              <a:gd name="T21" fmla="*/ 101 h 676"/>
              <a:gd name="T22" fmla="*/ 4660 w 8124"/>
              <a:gd name="T23" fmla="*/ 101 h 676"/>
              <a:gd name="T24" fmla="*/ 4456 w 8124"/>
              <a:gd name="T25" fmla="*/ 6 h 676"/>
              <a:gd name="T26" fmla="*/ 4252 w 8124"/>
              <a:gd name="T27" fmla="*/ 101 h 676"/>
              <a:gd name="T28" fmla="*/ 4052 w 8124"/>
              <a:gd name="T29" fmla="*/ 11 h 676"/>
              <a:gd name="T30" fmla="*/ 3853 w 8124"/>
              <a:gd name="T31" fmla="*/ 100 h 676"/>
              <a:gd name="T32" fmla="*/ 3649 w 8124"/>
              <a:gd name="T33" fmla="*/ 5 h 676"/>
              <a:gd name="T34" fmla="*/ 3445 w 8124"/>
              <a:gd name="T35" fmla="*/ 100 h 676"/>
              <a:gd name="T36" fmla="*/ 3244 w 8124"/>
              <a:gd name="T37" fmla="*/ 9 h 676"/>
              <a:gd name="T38" fmla="*/ 2841 w 8124"/>
              <a:gd name="T39" fmla="*/ 8 h 676"/>
              <a:gd name="T40" fmla="*/ 2438 w 8124"/>
              <a:gd name="T41" fmla="*/ 9 h 676"/>
              <a:gd name="T42" fmla="*/ 2237 w 8124"/>
              <a:gd name="T43" fmla="*/ 100 h 676"/>
              <a:gd name="T44" fmla="*/ 2033 w 8124"/>
              <a:gd name="T45" fmla="*/ 6 h 676"/>
              <a:gd name="T46" fmla="*/ 1828 w 8124"/>
              <a:gd name="T47" fmla="*/ 100 h 676"/>
              <a:gd name="T48" fmla="*/ 1631 w 8124"/>
              <a:gd name="T49" fmla="*/ 11 h 676"/>
              <a:gd name="T50" fmla="*/ 1432 w 8124"/>
              <a:gd name="T51" fmla="*/ 101 h 676"/>
              <a:gd name="T52" fmla="*/ 1227 w 8124"/>
              <a:gd name="T53" fmla="*/ 6 h 676"/>
              <a:gd name="T54" fmla="*/ 1023 w 8124"/>
              <a:gd name="T55" fmla="*/ 101 h 676"/>
              <a:gd name="T56" fmla="*/ 615 w 8124"/>
              <a:gd name="T57" fmla="*/ 101 h 676"/>
              <a:gd name="T58" fmla="*/ 207 w 8124"/>
              <a:gd name="T59" fmla="*/ 101 h 676"/>
              <a:gd name="T60" fmla="*/ 0 w 8124"/>
              <a:gd name="T61" fmla="*/ 408 h 676"/>
              <a:gd name="T62" fmla="*/ 8120 w 8124"/>
              <a:gd name="T63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24" h="676">
                <a:moveTo>
                  <a:pt x="8124" y="416"/>
                </a:moveTo>
                <a:cubicBezTo>
                  <a:pt x="8124" y="8"/>
                  <a:pt x="8124" y="8"/>
                  <a:pt x="8124" y="8"/>
                </a:cubicBezTo>
                <a:cubicBezTo>
                  <a:pt x="8124" y="7"/>
                  <a:pt x="8122" y="7"/>
                  <a:pt x="8121" y="6"/>
                </a:cubicBezTo>
                <a:cubicBezTo>
                  <a:pt x="8118" y="10"/>
                  <a:pt x="8115" y="13"/>
                  <a:pt x="8112" y="17"/>
                </a:cubicBezTo>
                <a:cubicBezTo>
                  <a:pt x="8063" y="69"/>
                  <a:pt x="7993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839" y="101"/>
                  <a:pt x="7771" y="69"/>
                  <a:pt x="7722" y="17"/>
                </a:cubicBezTo>
                <a:cubicBezTo>
                  <a:pt x="7719" y="14"/>
                  <a:pt x="7716" y="10"/>
                  <a:pt x="7712" y="7"/>
                </a:cubicBezTo>
                <a:cubicBezTo>
                  <a:pt x="7664" y="64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6"/>
                  <a:pt x="6902" y="11"/>
                </a:cubicBezTo>
                <a:cubicBezTo>
                  <a:pt x="6853" y="66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4"/>
                  <a:pt x="4863" y="7"/>
                </a:cubicBezTo>
                <a:cubicBezTo>
                  <a:pt x="4814" y="64"/>
                  <a:pt x="4741" y="101"/>
                  <a:pt x="4660" y="101"/>
                </a:cubicBezTo>
                <a:cubicBezTo>
                  <a:pt x="4649" y="101"/>
                  <a:pt x="4639" y="101"/>
                  <a:pt x="4629" y="99"/>
                </a:cubicBezTo>
                <a:cubicBezTo>
                  <a:pt x="4560" y="92"/>
                  <a:pt x="4498" y="57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172" y="101"/>
                  <a:pt x="4101" y="66"/>
                  <a:pt x="4052" y="11"/>
                </a:cubicBezTo>
                <a:cubicBezTo>
                  <a:pt x="4004" y="66"/>
                  <a:pt x="3932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771" y="100"/>
                  <a:pt x="3698" y="63"/>
                  <a:pt x="3649" y="5"/>
                </a:cubicBezTo>
                <a:cubicBezTo>
                  <a:pt x="3600" y="63"/>
                  <a:pt x="3527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365" y="100"/>
                  <a:pt x="3293" y="65"/>
                  <a:pt x="3244" y="9"/>
                </a:cubicBezTo>
                <a:cubicBezTo>
                  <a:pt x="3195" y="65"/>
                  <a:pt x="3123" y="101"/>
                  <a:pt x="3043" y="101"/>
                </a:cubicBezTo>
                <a:cubicBezTo>
                  <a:pt x="2962" y="101"/>
                  <a:pt x="2892" y="65"/>
                  <a:pt x="2841" y="8"/>
                </a:cubicBezTo>
                <a:cubicBezTo>
                  <a:pt x="2794" y="65"/>
                  <a:pt x="2720" y="101"/>
                  <a:pt x="2639" y="101"/>
                </a:cubicBezTo>
                <a:cubicBezTo>
                  <a:pt x="2558" y="101"/>
                  <a:pt x="2487" y="65"/>
                  <a:pt x="2438" y="9"/>
                </a:cubicBezTo>
                <a:cubicBezTo>
                  <a:pt x="2389" y="65"/>
                  <a:pt x="231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155" y="100"/>
                  <a:pt x="2081" y="64"/>
                  <a:pt x="2033" y="6"/>
                </a:cubicBezTo>
                <a:cubicBezTo>
                  <a:pt x="1984" y="64"/>
                  <a:pt x="1912" y="100"/>
                  <a:pt x="1828" y="100"/>
                </a:cubicBezTo>
                <a:cubicBezTo>
                  <a:pt x="1828" y="100"/>
                  <a:pt x="1828" y="100"/>
                  <a:pt x="1828" y="100"/>
                </a:cubicBezTo>
                <a:cubicBezTo>
                  <a:pt x="1828" y="100"/>
                  <a:pt x="1829" y="100"/>
                  <a:pt x="1829" y="100"/>
                </a:cubicBezTo>
                <a:cubicBezTo>
                  <a:pt x="1750" y="100"/>
                  <a:pt x="1679" y="66"/>
                  <a:pt x="1631" y="11"/>
                </a:cubicBezTo>
                <a:cubicBezTo>
                  <a:pt x="1582" y="66"/>
                  <a:pt x="1508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348" y="101"/>
                  <a:pt x="1276" y="64"/>
                  <a:pt x="1227" y="6"/>
                </a:cubicBezTo>
                <a:cubicBezTo>
                  <a:pt x="1181" y="61"/>
                  <a:pt x="1114" y="96"/>
                  <a:pt x="1038" y="101"/>
                </a:cubicBezTo>
                <a:cubicBezTo>
                  <a:pt x="1033" y="101"/>
                  <a:pt x="1028" y="101"/>
                  <a:pt x="1023" y="101"/>
                </a:cubicBezTo>
                <a:cubicBezTo>
                  <a:pt x="941" y="101"/>
                  <a:pt x="868" y="64"/>
                  <a:pt x="819" y="7"/>
                </a:cubicBezTo>
                <a:cubicBezTo>
                  <a:pt x="770" y="64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2"/>
                  <a:pt x="0" y="2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76"/>
                  <a:pt x="0" y="676"/>
                  <a:pt x="0" y="676"/>
                </a:cubicBezTo>
                <a:cubicBezTo>
                  <a:pt x="8120" y="676"/>
                  <a:pt x="8120" y="676"/>
                  <a:pt x="8120" y="676"/>
                </a:cubicBezTo>
                <a:lnTo>
                  <a:pt x="8124" y="416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39"/>
          <p:cNvSpPr>
            <a:spLocks/>
          </p:cNvSpPr>
          <p:nvPr userDrawn="1"/>
        </p:nvSpPr>
        <p:spPr bwMode="auto">
          <a:xfrm>
            <a:off x="-1637782" y="3227432"/>
            <a:ext cx="15459505" cy="1291647"/>
          </a:xfrm>
          <a:custGeom>
            <a:avLst/>
            <a:gdLst>
              <a:gd name="T0" fmla="*/ 8124 w 8124"/>
              <a:gd name="T1" fmla="*/ 8 h 676"/>
              <a:gd name="T2" fmla="*/ 8112 w 8124"/>
              <a:gd name="T3" fmla="*/ 17 h 676"/>
              <a:gd name="T4" fmla="*/ 7916 w 8124"/>
              <a:gd name="T5" fmla="*/ 101 h 676"/>
              <a:gd name="T6" fmla="*/ 7722 w 8124"/>
              <a:gd name="T7" fmla="*/ 17 h 676"/>
              <a:gd name="T8" fmla="*/ 7509 w 8124"/>
              <a:gd name="T9" fmla="*/ 101 h 676"/>
              <a:gd name="T10" fmla="*/ 7101 w 8124"/>
              <a:gd name="T11" fmla="*/ 101 h 676"/>
              <a:gd name="T12" fmla="*/ 6702 w 8124"/>
              <a:gd name="T13" fmla="*/ 101 h 676"/>
              <a:gd name="T14" fmla="*/ 6294 w 8124"/>
              <a:gd name="T15" fmla="*/ 101 h 676"/>
              <a:gd name="T16" fmla="*/ 5893 w 8124"/>
              <a:gd name="T17" fmla="*/ 101 h 676"/>
              <a:gd name="T18" fmla="*/ 5475 w 8124"/>
              <a:gd name="T19" fmla="*/ 101 h 676"/>
              <a:gd name="T20" fmla="*/ 5067 w 8124"/>
              <a:gd name="T21" fmla="*/ 101 h 676"/>
              <a:gd name="T22" fmla="*/ 4660 w 8124"/>
              <a:gd name="T23" fmla="*/ 101 h 676"/>
              <a:gd name="T24" fmla="*/ 4456 w 8124"/>
              <a:gd name="T25" fmla="*/ 6 h 676"/>
              <a:gd name="T26" fmla="*/ 4252 w 8124"/>
              <a:gd name="T27" fmla="*/ 101 h 676"/>
              <a:gd name="T28" fmla="*/ 4052 w 8124"/>
              <a:gd name="T29" fmla="*/ 11 h 676"/>
              <a:gd name="T30" fmla="*/ 3853 w 8124"/>
              <a:gd name="T31" fmla="*/ 100 h 676"/>
              <a:gd name="T32" fmla="*/ 3649 w 8124"/>
              <a:gd name="T33" fmla="*/ 5 h 676"/>
              <a:gd name="T34" fmla="*/ 3445 w 8124"/>
              <a:gd name="T35" fmla="*/ 100 h 676"/>
              <a:gd name="T36" fmla="*/ 3244 w 8124"/>
              <a:gd name="T37" fmla="*/ 9 h 676"/>
              <a:gd name="T38" fmla="*/ 2841 w 8124"/>
              <a:gd name="T39" fmla="*/ 8 h 676"/>
              <a:gd name="T40" fmla="*/ 2438 w 8124"/>
              <a:gd name="T41" fmla="*/ 9 h 676"/>
              <a:gd name="T42" fmla="*/ 2237 w 8124"/>
              <a:gd name="T43" fmla="*/ 100 h 676"/>
              <a:gd name="T44" fmla="*/ 2033 w 8124"/>
              <a:gd name="T45" fmla="*/ 6 h 676"/>
              <a:gd name="T46" fmla="*/ 1828 w 8124"/>
              <a:gd name="T47" fmla="*/ 100 h 676"/>
              <a:gd name="T48" fmla="*/ 1631 w 8124"/>
              <a:gd name="T49" fmla="*/ 11 h 676"/>
              <a:gd name="T50" fmla="*/ 1432 w 8124"/>
              <a:gd name="T51" fmla="*/ 101 h 676"/>
              <a:gd name="T52" fmla="*/ 1227 w 8124"/>
              <a:gd name="T53" fmla="*/ 6 h 676"/>
              <a:gd name="T54" fmla="*/ 1023 w 8124"/>
              <a:gd name="T55" fmla="*/ 101 h 676"/>
              <a:gd name="T56" fmla="*/ 615 w 8124"/>
              <a:gd name="T57" fmla="*/ 101 h 676"/>
              <a:gd name="T58" fmla="*/ 207 w 8124"/>
              <a:gd name="T59" fmla="*/ 101 h 676"/>
              <a:gd name="T60" fmla="*/ 0 w 8124"/>
              <a:gd name="T61" fmla="*/ 408 h 676"/>
              <a:gd name="T62" fmla="*/ 8120 w 8124"/>
              <a:gd name="T63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24" h="676">
                <a:moveTo>
                  <a:pt x="8124" y="416"/>
                </a:moveTo>
                <a:cubicBezTo>
                  <a:pt x="8124" y="8"/>
                  <a:pt x="8124" y="8"/>
                  <a:pt x="8124" y="8"/>
                </a:cubicBezTo>
                <a:cubicBezTo>
                  <a:pt x="8124" y="7"/>
                  <a:pt x="8122" y="7"/>
                  <a:pt x="8121" y="6"/>
                </a:cubicBezTo>
                <a:cubicBezTo>
                  <a:pt x="8118" y="10"/>
                  <a:pt x="8115" y="13"/>
                  <a:pt x="8112" y="17"/>
                </a:cubicBezTo>
                <a:cubicBezTo>
                  <a:pt x="8063" y="69"/>
                  <a:pt x="7993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839" y="101"/>
                  <a:pt x="7771" y="69"/>
                  <a:pt x="7722" y="17"/>
                </a:cubicBezTo>
                <a:cubicBezTo>
                  <a:pt x="7719" y="14"/>
                  <a:pt x="7716" y="10"/>
                  <a:pt x="7712" y="7"/>
                </a:cubicBezTo>
                <a:cubicBezTo>
                  <a:pt x="7664" y="64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6"/>
                  <a:pt x="6902" y="11"/>
                </a:cubicBezTo>
                <a:cubicBezTo>
                  <a:pt x="6853" y="66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4"/>
                  <a:pt x="4863" y="7"/>
                </a:cubicBezTo>
                <a:cubicBezTo>
                  <a:pt x="4814" y="64"/>
                  <a:pt x="4741" y="101"/>
                  <a:pt x="4660" y="101"/>
                </a:cubicBezTo>
                <a:cubicBezTo>
                  <a:pt x="4649" y="101"/>
                  <a:pt x="4639" y="101"/>
                  <a:pt x="4629" y="99"/>
                </a:cubicBezTo>
                <a:cubicBezTo>
                  <a:pt x="4560" y="92"/>
                  <a:pt x="4498" y="57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172" y="101"/>
                  <a:pt x="4101" y="66"/>
                  <a:pt x="4052" y="11"/>
                </a:cubicBezTo>
                <a:cubicBezTo>
                  <a:pt x="4004" y="66"/>
                  <a:pt x="3932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771" y="100"/>
                  <a:pt x="3698" y="63"/>
                  <a:pt x="3649" y="5"/>
                </a:cubicBezTo>
                <a:cubicBezTo>
                  <a:pt x="3600" y="63"/>
                  <a:pt x="3527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365" y="100"/>
                  <a:pt x="3293" y="65"/>
                  <a:pt x="3244" y="9"/>
                </a:cubicBezTo>
                <a:cubicBezTo>
                  <a:pt x="3195" y="65"/>
                  <a:pt x="3123" y="101"/>
                  <a:pt x="3043" y="101"/>
                </a:cubicBezTo>
                <a:cubicBezTo>
                  <a:pt x="2962" y="101"/>
                  <a:pt x="2892" y="65"/>
                  <a:pt x="2841" y="8"/>
                </a:cubicBezTo>
                <a:cubicBezTo>
                  <a:pt x="2794" y="65"/>
                  <a:pt x="2720" y="101"/>
                  <a:pt x="2639" y="101"/>
                </a:cubicBezTo>
                <a:cubicBezTo>
                  <a:pt x="2558" y="101"/>
                  <a:pt x="2487" y="65"/>
                  <a:pt x="2438" y="9"/>
                </a:cubicBezTo>
                <a:cubicBezTo>
                  <a:pt x="2389" y="65"/>
                  <a:pt x="231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155" y="100"/>
                  <a:pt x="2081" y="64"/>
                  <a:pt x="2033" y="6"/>
                </a:cubicBezTo>
                <a:cubicBezTo>
                  <a:pt x="1984" y="64"/>
                  <a:pt x="1912" y="100"/>
                  <a:pt x="1828" y="100"/>
                </a:cubicBezTo>
                <a:cubicBezTo>
                  <a:pt x="1828" y="100"/>
                  <a:pt x="1828" y="100"/>
                  <a:pt x="1828" y="100"/>
                </a:cubicBezTo>
                <a:cubicBezTo>
                  <a:pt x="1828" y="100"/>
                  <a:pt x="1829" y="100"/>
                  <a:pt x="1829" y="100"/>
                </a:cubicBezTo>
                <a:cubicBezTo>
                  <a:pt x="1750" y="100"/>
                  <a:pt x="1679" y="66"/>
                  <a:pt x="1631" y="11"/>
                </a:cubicBezTo>
                <a:cubicBezTo>
                  <a:pt x="1582" y="66"/>
                  <a:pt x="1508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348" y="101"/>
                  <a:pt x="1276" y="64"/>
                  <a:pt x="1227" y="6"/>
                </a:cubicBezTo>
                <a:cubicBezTo>
                  <a:pt x="1181" y="61"/>
                  <a:pt x="1114" y="96"/>
                  <a:pt x="1038" y="101"/>
                </a:cubicBezTo>
                <a:cubicBezTo>
                  <a:pt x="1033" y="101"/>
                  <a:pt x="1028" y="101"/>
                  <a:pt x="1023" y="101"/>
                </a:cubicBezTo>
                <a:cubicBezTo>
                  <a:pt x="941" y="101"/>
                  <a:pt x="868" y="64"/>
                  <a:pt x="819" y="7"/>
                </a:cubicBezTo>
                <a:cubicBezTo>
                  <a:pt x="770" y="64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2"/>
                  <a:pt x="0" y="2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76"/>
                  <a:pt x="0" y="676"/>
                  <a:pt x="0" y="676"/>
                </a:cubicBezTo>
                <a:cubicBezTo>
                  <a:pt x="8120" y="676"/>
                  <a:pt x="8120" y="676"/>
                  <a:pt x="8120" y="676"/>
                </a:cubicBezTo>
                <a:lnTo>
                  <a:pt x="8124" y="4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white">
          <a:xfrm>
            <a:off x="2897426" y="3079332"/>
            <a:ext cx="1021610" cy="1310852"/>
          </a:xfrm>
          <a:custGeom>
            <a:avLst/>
            <a:gdLst>
              <a:gd name="T0" fmla="*/ 164 w 536"/>
              <a:gd name="T1" fmla="*/ 514 h 688"/>
              <a:gd name="T2" fmla="*/ 195 w 536"/>
              <a:gd name="T3" fmla="*/ 391 h 688"/>
              <a:gd name="T4" fmla="*/ 270 w 536"/>
              <a:gd name="T5" fmla="*/ 409 h 688"/>
              <a:gd name="T6" fmla="*/ 321 w 536"/>
              <a:gd name="T7" fmla="*/ 487 h 688"/>
              <a:gd name="T8" fmla="*/ 238 w 536"/>
              <a:gd name="T9" fmla="*/ 533 h 688"/>
              <a:gd name="T10" fmla="*/ 164 w 536"/>
              <a:gd name="T11" fmla="*/ 514 h 688"/>
              <a:gd name="T12" fmla="*/ 223 w 536"/>
              <a:gd name="T13" fmla="*/ 278 h 688"/>
              <a:gd name="T14" fmla="*/ 253 w 536"/>
              <a:gd name="T15" fmla="*/ 157 h 688"/>
              <a:gd name="T16" fmla="*/ 325 w 536"/>
              <a:gd name="T17" fmla="*/ 175 h 688"/>
              <a:gd name="T18" fmla="*/ 367 w 536"/>
              <a:gd name="T19" fmla="*/ 248 h 688"/>
              <a:gd name="T20" fmla="*/ 295 w 536"/>
              <a:gd name="T21" fmla="*/ 296 h 688"/>
              <a:gd name="T22" fmla="*/ 223 w 536"/>
              <a:gd name="T23" fmla="*/ 278 h 688"/>
              <a:gd name="T24" fmla="*/ 381 w 536"/>
              <a:gd name="T25" fmla="*/ 372 h 688"/>
              <a:gd name="T26" fmla="*/ 513 w 536"/>
              <a:gd name="T27" fmla="*/ 260 h 688"/>
              <a:gd name="T28" fmla="*/ 367 w 536"/>
              <a:gd name="T29" fmla="*/ 53 h 688"/>
              <a:gd name="T30" fmla="*/ 166 w 536"/>
              <a:gd name="T31" fmla="*/ 2 h 688"/>
              <a:gd name="T32" fmla="*/ 145 w 536"/>
              <a:gd name="T33" fmla="*/ 15 h 688"/>
              <a:gd name="T34" fmla="*/ 2 w 536"/>
              <a:gd name="T35" fmla="*/ 588 h 688"/>
              <a:gd name="T36" fmla="*/ 14 w 536"/>
              <a:gd name="T37" fmla="*/ 609 h 688"/>
              <a:gd name="T38" fmla="*/ 229 w 536"/>
              <a:gd name="T39" fmla="*/ 662 h 688"/>
              <a:gd name="T40" fmla="*/ 460 w 536"/>
              <a:gd name="T41" fmla="*/ 542 h 688"/>
              <a:gd name="T42" fmla="*/ 381 w 536"/>
              <a:gd name="T43" fmla="*/ 372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36" h="688">
                <a:moveTo>
                  <a:pt x="164" y="514"/>
                </a:moveTo>
                <a:cubicBezTo>
                  <a:pt x="195" y="391"/>
                  <a:pt x="195" y="391"/>
                  <a:pt x="195" y="391"/>
                </a:cubicBezTo>
                <a:cubicBezTo>
                  <a:pt x="270" y="409"/>
                  <a:pt x="270" y="409"/>
                  <a:pt x="270" y="409"/>
                </a:cubicBezTo>
                <a:cubicBezTo>
                  <a:pt x="313" y="420"/>
                  <a:pt x="329" y="453"/>
                  <a:pt x="321" y="487"/>
                </a:cubicBezTo>
                <a:cubicBezTo>
                  <a:pt x="311" y="528"/>
                  <a:pt x="281" y="544"/>
                  <a:pt x="238" y="533"/>
                </a:cubicBezTo>
                <a:lnTo>
                  <a:pt x="164" y="514"/>
                </a:lnTo>
                <a:close/>
                <a:moveTo>
                  <a:pt x="223" y="278"/>
                </a:moveTo>
                <a:cubicBezTo>
                  <a:pt x="253" y="157"/>
                  <a:pt x="253" y="157"/>
                  <a:pt x="253" y="157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58" y="183"/>
                  <a:pt x="375" y="213"/>
                  <a:pt x="367" y="248"/>
                </a:cubicBezTo>
                <a:cubicBezTo>
                  <a:pt x="358" y="282"/>
                  <a:pt x="328" y="304"/>
                  <a:pt x="295" y="296"/>
                </a:cubicBezTo>
                <a:lnTo>
                  <a:pt x="223" y="278"/>
                </a:lnTo>
                <a:close/>
                <a:moveTo>
                  <a:pt x="381" y="372"/>
                </a:moveTo>
                <a:cubicBezTo>
                  <a:pt x="435" y="364"/>
                  <a:pt x="496" y="330"/>
                  <a:pt x="513" y="260"/>
                </a:cubicBezTo>
                <a:cubicBezTo>
                  <a:pt x="536" y="169"/>
                  <a:pt x="470" y="78"/>
                  <a:pt x="367" y="53"/>
                </a:cubicBezTo>
                <a:cubicBezTo>
                  <a:pt x="166" y="2"/>
                  <a:pt x="166" y="2"/>
                  <a:pt x="166" y="2"/>
                </a:cubicBezTo>
                <a:cubicBezTo>
                  <a:pt x="156" y="0"/>
                  <a:pt x="147" y="6"/>
                  <a:pt x="145" y="15"/>
                </a:cubicBezTo>
                <a:cubicBezTo>
                  <a:pt x="2" y="588"/>
                  <a:pt x="2" y="588"/>
                  <a:pt x="2" y="588"/>
                </a:cubicBezTo>
                <a:cubicBezTo>
                  <a:pt x="0" y="597"/>
                  <a:pt x="5" y="606"/>
                  <a:pt x="14" y="609"/>
                </a:cubicBezTo>
                <a:cubicBezTo>
                  <a:pt x="229" y="662"/>
                  <a:pt x="229" y="662"/>
                  <a:pt x="229" y="662"/>
                </a:cubicBezTo>
                <a:cubicBezTo>
                  <a:pt x="332" y="688"/>
                  <a:pt x="434" y="644"/>
                  <a:pt x="460" y="542"/>
                </a:cubicBezTo>
                <a:cubicBezTo>
                  <a:pt x="481" y="458"/>
                  <a:pt x="429" y="403"/>
                  <a:pt x="381" y="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31"/>
          <p:cNvSpPr>
            <a:spLocks noEditPoints="1"/>
          </p:cNvSpPr>
          <p:nvPr userDrawn="1"/>
        </p:nvSpPr>
        <p:spPr bwMode="white">
          <a:xfrm>
            <a:off x="7057184" y="3180043"/>
            <a:ext cx="1108624" cy="1322937"/>
          </a:xfrm>
          <a:custGeom>
            <a:avLst/>
            <a:gdLst>
              <a:gd name="T0" fmla="*/ 284 w 582"/>
              <a:gd name="T1" fmla="*/ 532 h 694"/>
              <a:gd name="T2" fmla="*/ 244 w 582"/>
              <a:gd name="T3" fmla="*/ 411 h 694"/>
              <a:gd name="T4" fmla="*/ 318 w 582"/>
              <a:gd name="T5" fmla="*/ 387 h 694"/>
              <a:gd name="T6" fmla="*/ 402 w 582"/>
              <a:gd name="T7" fmla="*/ 426 h 694"/>
              <a:gd name="T8" fmla="*/ 356 w 582"/>
              <a:gd name="T9" fmla="*/ 508 h 694"/>
              <a:gd name="T10" fmla="*/ 284 w 582"/>
              <a:gd name="T11" fmla="*/ 532 h 694"/>
              <a:gd name="T12" fmla="*/ 208 w 582"/>
              <a:gd name="T13" fmla="*/ 300 h 694"/>
              <a:gd name="T14" fmla="*/ 170 w 582"/>
              <a:gd name="T15" fmla="*/ 181 h 694"/>
              <a:gd name="T16" fmla="*/ 240 w 582"/>
              <a:gd name="T17" fmla="*/ 158 h 694"/>
              <a:gd name="T18" fmla="*/ 314 w 582"/>
              <a:gd name="T19" fmla="*/ 198 h 694"/>
              <a:gd name="T20" fmla="*/ 279 w 582"/>
              <a:gd name="T21" fmla="*/ 277 h 694"/>
              <a:gd name="T22" fmla="*/ 208 w 582"/>
              <a:gd name="T23" fmla="*/ 300 h 694"/>
              <a:gd name="T24" fmla="*/ 392 w 582"/>
              <a:gd name="T25" fmla="*/ 296 h 694"/>
              <a:gd name="T26" fmla="*/ 445 w 582"/>
              <a:gd name="T27" fmla="*/ 131 h 694"/>
              <a:gd name="T28" fmla="*/ 212 w 582"/>
              <a:gd name="T29" fmla="*/ 33 h 694"/>
              <a:gd name="T30" fmla="*/ 14 w 582"/>
              <a:gd name="T31" fmla="*/ 97 h 694"/>
              <a:gd name="T32" fmla="*/ 3 w 582"/>
              <a:gd name="T33" fmla="*/ 118 h 694"/>
              <a:gd name="T34" fmla="*/ 185 w 582"/>
              <a:gd name="T35" fmla="*/ 680 h 694"/>
              <a:gd name="T36" fmla="*/ 207 w 582"/>
              <a:gd name="T37" fmla="*/ 691 h 694"/>
              <a:gd name="T38" fmla="*/ 417 w 582"/>
              <a:gd name="T39" fmla="*/ 623 h 694"/>
              <a:gd name="T40" fmla="*/ 549 w 582"/>
              <a:gd name="T41" fmla="*/ 399 h 694"/>
              <a:gd name="T42" fmla="*/ 392 w 582"/>
              <a:gd name="T43" fmla="*/ 297 h 694"/>
              <a:gd name="T44" fmla="*/ 392 w 582"/>
              <a:gd name="T45" fmla="*/ 296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2" h="694">
                <a:moveTo>
                  <a:pt x="284" y="532"/>
                </a:moveTo>
                <a:cubicBezTo>
                  <a:pt x="244" y="411"/>
                  <a:pt x="244" y="411"/>
                  <a:pt x="244" y="411"/>
                </a:cubicBezTo>
                <a:cubicBezTo>
                  <a:pt x="318" y="387"/>
                  <a:pt x="318" y="387"/>
                  <a:pt x="318" y="387"/>
                </a:cubicBezTo>
                <a:cubicBezTo>
                  <a:pt x="360" y="373"/>
                  <a:pt x="391" y="392"/>
                  <a:pt x="402" y="426"/>
                </a:cubicBezTo>
                <a:cubicBezTo>
                  <a:pt x="415" y="466"/>
                  <a:pt x="398" y="495"/>
                  <a:pt x="356" y="508"/>
                </a:cubicBezTo>
                <a:lnTo>
                  <a:pt x="284" y="532"/>
                </a:lnTo>
                <a:close/>
                <a:moveTo>
                  <a:pt x="208" y="300"/>
                </a:moveTo>
                <a:cubicBezTo>
                  <a:pt x="170" y="181"/>
                  <a:pt x="170" y="181"/>
                  <a:pt x="170" y="181"/>
                </a:cubicBezTo>
                <a:cubicBezTo>
                  <a:pt x="240" y="158"/>
                  <a:pt x="240" y="158"/>
                  <a:pt x="240" y="158"/>
                </a:cubicBezTo>
                <a:cubicBezTo>
                  <a:pt x="272" y="148"/>
                  <a:pt x="303" y="164"/>
                  <a:pt x="314" y="198"/>
                </a:cubicBezTo>
                <a:cubicBezTo>
                  <a:pt x="325" y="232"/>
                  <a:pt x="311" y="267"/>
                  <a:pt x="279" y="277"/>
                </a:cubicBezTo>
                <a:lnTo>
                  <a:pt x="208" y="300"/>
                </a:lnTo>
                <a:close/>
                <a:moveTo>
                  <a:pt x="392" y="296"/>
                </a:moveTo>
                <a:cubicBezTo>
                  <a:pt x="434" y="261"/>
                  <a:pt x="467" y="199"/>
                  <a:pt x="445" y="131"/>
                </a:cubicBezTo>
                <a:cubicBezTo>
                  <a:pt x="416" y="42"/>
                  <a:pt x="312" y="0"/>
                  <a:pt x="212" y="33"/>
                </a:cubicBezTo>
                <a:cubicBezTo>
                  <a:pt x="14" y="97"/>
                  <a:pt x="14" y="97"/>
                  <a:pt x="14" y="97"/>
                </a:cubicBezTo>
                <a:cubicBezTo>
                  <a:pt x="4" y="100"/>
                  <a:pt x="0" y="110"/>
                  <a:pt x="3" y="118"/>
                </a:cubicBezTo>
                <a:cubicBezTo>
                  <a:pt x="185" y="680"/>
                  <a:pt x="185" y="680"/>
                  <a:pt x="185" y="680"/>
                </a:cubicBezTo>
                <a:cubicBezTo>
                  <a:pt x="188" y="689"/>
                  <a:pt x="197" y="694"/>
                  <a:pt x="207" y="691"/>
                </a:cubicBezTo>
                <a:cubicBezTo>
                  <a:pt x="417" y="623"/>
                  <a:pt x="417" y="623"/>
                  <a:pt x="417" y="623"/>
                </a:cubicBezTo>
                <a:cubicBezTo>
                  <a:pt x="518" y="590"/>
                  <a:pt x="582" y="499"/>
                  <a:pt x="549" y="399"/>
                </a:cubicBezTo>
                <a:cubicBezTo>
                  <a:pt x="522" y="316"/>
                  <a:pt x="449" y="297"/>
                  <a:pt x="392" y="297"/>
                </a:cubicBezTo>
                <a:lnTo>
                  <a:pt x="392" y="2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Line 34"/>
          <p:cNvSpPr>
            <a:spLocks noChangeShapeType="1"/>
          </p:cNvSpPr>
          <p:nvPr userDrawn="1"/>
        </p:nvSpPr>
        <p:spPr bwMode="auto">
          <a:xfrm>
            <a:off x="1471361" y="3254972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Line 35"/>
          <p:cNvSpPr>
            <a:spLocks noChangeShapeType="1"/>
          </p:cNvSpPr>
          <p:nvPr userDrawn="1"/>
        </p:nvSpPr>
        <p:spPr bwMode="auto">
          <a:xfrm>
            <a:off x="1471361" y="3254972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39"/>
          <p:cNvSpPr>
            <a:spLocks/>
          </p:cNvSpPr>
          <p:nvPr userDrawn="1"/>
        </p:nvSpPr>
        <p:spPr bwMode="auto">
          <a:xfrm>
            <a:off x="-1637782" y="4059282"/>
            <a:ext cx="15459505" cy="1291647"/>
          </a:xfrm>
          <a:custGeom>
            <a:avLst/>
            <a:gdLst>
              <a:gd name="T0" fmla="*/ 8124 w 8124"/>
              <a:gd name="T1" fmla="*/ 8 h 676"/>
              <a:gd name="T2" fmla="*/ 8112 w 8124"/>
              <a:gd name="T3" fmla="*/ 17 h 676"/>
              <a:gd name="T4" fmla="*/ 7916 w 8124"/>
              <a:gd name="T5" fmla="*/ 101 h 676"/>
              <a:gd name="T6" fmla="*/ 7722 w 8124"/>
              <a:gd name="T7" fmla="*/ 17 h 676"/>
              <a:gd name="T8" fmla="*/ 7509 w 8124"/>
              <a:gd name="T9" fmla="*/ 101 h 676"/>
              <a:gd name="T10" fmla="*/ 7101 w 8124"/>
              <a:gd name="T11" fmla="*/ 101 h 676"/>
              <a:gd name="T12" fmla="*/ 6702 w 8124"/>
              <a:gd name="T13" fmla="*/ 101 h 676"/>
              <a:gd name="T14" fmla="*/ 6294 w 8124"/>
              <a:gd name="T15" fmla="*/ 101 h 676"/>
              <a:gd name="T16" fmla="*/ 5893 w 8124"/>
              <a:gd name="T17" fmla="*/ 101 h 676"/>
              <a:gd name="T18" fmla="*/ 5475 w 8124"/>
              <a:gd name="T19" fmla="*/ 101 h 676"/>
              <a:gd name="T20" fmla="*/ 5067 w 8124"/>
              <a:gd name="T21" fmla="*/ 101 h 676"/>
              <a:gd name="T22" fmla="*/ 4660 w 8124"/>
              <a:gd name="T23" fmla="*/ 101 h 676"/>
              <a:gd name="T24" fmla="*/ 4456 w 8124"/>
              <a:gd name="T25" fmla="*/ 6 h 676"/>
              <a:gd name="T26" fmla="*/ 4252 w 8124"/>
              <a:gd name="T27" fmla="*/ 101 h 676"/>
              <a:gd name="T28" fmla="*/ 4052 w 8124"/>
              <a:gd name="T29" fmla="*/ 11 h 676"/>
              <a:gd name="T30" fmla="*/ 3853 w 8124"/>
              <a:gd name="T31" fmla="*/ 100 h 676"/>
              <a:gd name="T32" fmla="*/ 3649 w 8124"/>
              <a:gd name="T33" fmla="*/ 5 h 676"/>
              <a:gd name="T34" fmla="*/ 3445 w 8124"/>
              <a:gd name="T35" fmla="*/ 100 h 676"/>
              <a:gd name="T36" fmla="*/ 3244 w 8124"/>
              <a:gd name="T37" fmla="*/ 9 h 676"/>
              <a:gd name="T38" fmla="*/ 2841 w 8124"/>
              <a:gd name="T39" fmla="*/ 8 h 676"/>
              <a:gd name="T40" fmla="*/ 2438 w 8124"/>
              <a:gd name="T41" fmla="*/ 9 h 676"/>
              <a:gd name="T42" fmla="*/ 2237 w 8124"/>
              <a:gd name="T43" fmla="*/ 100 h 676"/>
              <a:gd name="T44" fmla="*/ 2033 w 8124"/>
              <a:gd name="T45" fmla="*/ 6 h 676"/>
              <a:gd name="T46" fmla="*/ 1828 w 8124"/>
              <a:gd name="T47" fmla="*/ 100 h 676"/>
              <a:gd name="T48" fmla="*/ 1631 w 8124"/>
              <a:gd name="T49" fmla="*/ 11 h 676"/>
              <a:gd name="T50" fmla="*/ 1432 w 8124"/>
              <a:gd name="T51" fmla="*/ 101 h 676"/>
              <a:gd name="T52" fmla="*/ 1227 w 8124"/>
              <a:gd name="T53" fmla="*/ 6 h 676"/>
              <a:gd name="T54" fmla="*/ 1023 w 8124"/>
              <a:gd name="T55" fmla="*/ 101 h 676"/>
              <a:gd name="T56" fmla="*/ 615 w 8124"/>
              <a:gd name="T57" fmla="*/ 101 h 676"/>
              <a:gd name="T58" fmla="*/ 207 w 8124"/>
              <a:gd name="T59" fmla="*/ 101 h 676"/>
              <a:gd name="T60" fmla="*/ 0 w 8124"/>
              <a:gd name="T61" fmla="*/ 408 h 676"/>
              <a:gd name="T62" fmla="*/ 8120 w 8124"/>
              <a:gd name="T63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24" h="676">
                <a:moveTo>
                  <a:pt x="8124" y="416"/>
                </a:moveTo>
                <a:cubicBezTo>
                  <a:pt x="8124" y="8"/>
                  <a:pt x="8124" y="8"/>
                  <a:pt x="8124" y="8"/>
                </a:cubicBezTo>
                <a:cubicBezTo>
                  <a:pt x="8124" y="7"/>
                  <a:pt x="8122" y="7"/>
                  <a:pt x="8121" y="6"/>
                </a:cubicBezTo>
                <a:cubicBezTo>
                  <a:pt x="8118" y="10"/>
                  <a:pt x="8115" y="13"/>
                  <a:pt x="8112" y="17"/>
                </a:cubicBezTo>
                <a:cubicBezTo>
                  <a:pt x="8063" y="69"/>
                  <a:pt x="7993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916" y="101"/>
                  <a:pt x="7916" y="101"/>
                  <a:pt x="7916" y="101"/>
                </a:cubicBezTo>
                <a:cubicBezTo>
                  <a:pt x="7839" y="101"/>
                  <a:pt x="7771" y="69"/>
                  <a:pt x="7722" y="17"/>
                </a:cubicBezTo>
                <a:cubicBezTo>
                  <a:pt x="7719" y="14"/>
                  <a:pt x="7716" y="10"/>
                  <a:pt x="7712" y="7"/>
                </a:cubicBezTo>
                <a:cubicBezTo>
                  <a:pt x="7664" y="64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6"/>
                  <a:pt x="6902" y="11"/>
                </a:cubicBezTo>
                <a:cubicBezTo>
                  <a:pt x="6853" y="66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4"/>
                  <a:pt x="4863" y="7"/>
                </a:cubicBezTo>
                <a:cubicBezTo>
                  <a:pt x="4814" y="64"/>
                  <a:pt x="4741" y="101"/>
                  <a:pt x="4660" y="101"/>
                </a:cubicBezTo>
                <a:cubicBezTo>
                  <a:pt x="4649" y="101"/>
                  <a:pt x="4639" y="101"/>
                  <a:pt x="4629" y="99"/>
                </a:cubicBezTo>
                <a:cubicBezTo>
                  <a:pt x="4560" y="92"/>
                  <a:pt x="4498" y="57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252" y="101"/>
                  <a:pt x="4252" y="101"/>
                  <a:pt x="4252" y="101"/>
                </a:cubicBezTo>
                <a:cubicBezTo>
                  <a:pt x="4172" y="101"/>
                  <a:pt x="4101" y="66"/>
                  <a:pt x="4052" y="11"/>
                </a:cubicBezTo>
                <a:cubicBezTo>
                  <a:pt x="4004" y="66"/>
                  <a:pt x="3932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853" y="100"/>
                  <a:pt x="3853" y="100"/>
                  <a:pt x="3853" y="100"/>
                </a:cubicBezTo>
                <a:cubicBezTo>
                  <a:pt x="3771" y="100"/>
                  <a:pt x="3698" y="63"/>
                  <a:pt x="3649" y="5"/>
                </a:cubicBezTo>
                <a:cubicBezTo>
                  <a:pt x="3600" y="63"/>
                  <a:pt x="3527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445" y="100"/>
                  <a:pt x="3445" y="100"/>
                  <a:pt x="3445" y="100"/>
                </a:cubicBezTo>
                <a:cubicBezTo>
                  <a:pt x="3365" y="100"/>
                  <a:pt x="3293" y="65"/>
                  <a:pt x="3244" y="9"/>
                </a:cubicBezTo>
                <a:cubicBezTo>
                  <a:pt x="3195" y="65"/>
                  <a:pt x="3123" y="101"/>
                  <a:pt x="3043" y="101"/>
                </a:cubicBezTo>
                <a:cubicBezTo>
                  <a:pt x="2962" y="101"/>
                  <a:pt x="2892" y="65"/>
                  <a:pt x="2841" y="8"/>
                </a:cubicBezTo>
                <a:cubicBezTo>
                  <a:pt x="2794" y="65"/>
                  <a:pt x="2720" y="101"/>
                  <a:pt x="2639" y="101"/>
                </a:cubicBezTo>
                <a:cubicBezTo>
                  <a:pt x="2558" y="101"/>
                  <a:pt x="2487" y="65"/>
                  <a:pt x="2438" y="9"/>
                </a:cubicBezTo>
                <a:cubicBezTo>
                  <a:pt x="2389" y="65"/>
                  <a:pt x="231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237" y="100"/>
                  <a:pt x="2237" y="100"/>
                  <a:pt x="2237" y="100"/>
                </a:cubicBezTo>
                <a:cubicBezTo>
                  <a:pt x="2155" y="100"/>
                  <a:pt x="2081" y="64"/>
                  <a:pt x="2033" y="6"/>
                </a:cubicBezTo>
                <a:cubicBezTo>
                  <a:pt x="1984" y="64"/>
                  <a:pt x="1912" y="100"/>
                  <a:pt x="1828" y="100"/>
                </a:cubicBezTo>
                <a:cubicBezTo>
                  <a:pt x="1828" y="100"/>
                  <a:pt x="1828" y="100"/>
                  <a:pt x="1828" y="100"/>
                </a:cubicBezTo>
                <a:cubicBezTo>
                  <a:pt x="1828" y="100"/>
                  <a:pt x="1829" y="100"/>
                  <a:pt x="1829" y="100"/>
                </a:cubicBezTo>
                <a:cubicBezTo>
                  <a:pt x="1750" y="100"/>
                  <a:pt x="1679" y="66"/>
                  <a:pt x="1631" y="11"/>
                </a:cubicBezTo>
                <a:cubicBezTo>
                  <a:pt x="1582" y="66"/>
                  <a:pt x="1508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432" y="101"/>
                  <a:pt x="1432" y="101"/>
                  <a:pt x="1432" y="101"/>
                </a:cubicBezTo>
                <a:cubicBezTo>
                  <a:pt x="1348" y="101"/>
                  <a:pt x="1276" y="64"/>
                  <a:pt x="1227" y="6"/>
                </a:cubicBezTo>
                <a:cubicBezTo>
                  <a:pt x="1181" y="61"/>
                  <a:pt x="1114" y="96"/>
                  <a:pt x="1038" y="101"/>
                </a:cubicBezTo>
                <a:cubicBezTo>
                  <a:pt x="1033" y="101"/>
                  <a:pt x="1028" y="101"/>
                  <a:pt x="1023" y="101"/>
                </a:cubicBezTo>
                <a:cubicBezTo>
                  <a:pt x="941" y="101"/>
                  <a:pt x="868" y="64"/>
                  <a:pt x="819" y="7"/>
                </a:cubicBezTo>
                <a:cubicBezTo>
                  <a:pt x="770" y="64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2"/>
                  <a:pt x="0" y="2"/>
                </a:cubicBezTo>
                <a:cubicBezTo>
                  <a:pt x="0" y="408"/>
                  <a:pt x="0" y="408"/>
                  <a:pt x="0" y="408"/>
                </a:cubicBezTo>
                <a:cubicBezTo>
                  <a:pt x="0" y="676"/>
                  <a:pt x="0" y="676"/>
                  <a:pt x="0" y="676"/>
                </a:cubicBezTo>
                <a:cubicBezTo>
                  <a:pt x="8120" y="676"/>
                  <a:pt x="8120" y="676"/>
                  <a:pt x="8120" y="676"/>
                </a:cubicBezTo>
                <a:lnTo>
                  <a:pt x="8124" y="416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32"/>
          <p:cNvSpPr>
            <a:spLocks noEditPoints="1"/>
          </p:cNvSpPr>
          <p:nvPr userDrawn="1"/>
        </p:nvSpPr>
        <p:spPr bwMode="white">
          <a:xfrm rot="428601">
            <a:off x="4781120" y="4051912"/>
            <a:ext cx="1097344" cy="1331799"/>
          </a:xfrm>
          <a:custGeom>
            <a:avLst/>
            <a:gdLst>
              <a:gd name="T0" fmla="*/ 158 w 576"/>
              <a:gd name="T1" fmla="*/ 422 h 699"/>
              <a:gd name="T2" fmla="*/ 173 w 576"/>
              <a:gd name="T3" fmla="*/ 261 h 699"/>
              <a:gd name="T4" fmla="*/ 174 w 576"/>
              <a:gd name="T5" fmla="*/ 261 h 699"/>
              <a:gd name="T6" fmla="*/ 286 w 576"/>
              <a:gd name="T7" fmla="*/ 378 h 699"/>
              <a:gd name="T8" fmla="*/ 158 w 576"/>
              <a:gd name="T9" fmla="*/ 422 h 699"/>
              <a:gd name="T10" fmla="*/ 23 w 576"/>
              <a:gd name="T11" fmla="*/ 695 h 699"/>
              <a:gd name="T12" fmla="*/ 116 w 576"/>
              <a:gd name="T13" fmla="*/ 663 h 699"/>
              <a:gd name="T14" fmla="*/ 140 w 576"/>
              <a:gd name="T15" fmla="*/ 632 h 699"/>
              <a:gd name="T16" fmla="*/ 147 w 576"/>
              <a:gd name="T17" fmla="*/ 554 h 699"/>
              <a:gd name="T18" fmla="*/ 376 w 576"/>
              <a:gd name="T19" fmla="*/ 475 h 699"/>
              <a:gd name="T20" fmla="*/ 430 w 576"/>
              <a:gd name="T21" fmla="*/ 531 h 699"/>
              <a:gd name="T22" fmla="*/ 466 w 576"/>
              <a:gd name="T23" fmla="*/ 542 h 699"/>
              <a:gd name="T24" fmla="*/ 560 w 576"/>
              <a:gd name="T25" fmla="*/ 510 h 699"/>
              <a:gd name="T26" fmla="*/ 567 w 576"/>
              <a:gd name="T27" fmla="*/ 483 h 699"/>
              <a:gd name="T28" fmla="*/ 107 w 576"/>
              <a:gd name="T29" fmla="*/ 6 h 699"/>
              <a:gd name="T30" fmla="*/ 90 w 576"/>
              <a:gd name="T31" fmla="*/ 2 h 699"/>
              <a:gd name="T32" fmla="*/ 81 w 576"/>
              <a:gd name="T33" fmla="*/ 5 h 699"/>
              <a:gd name="T34" fmla="*/ 70 w 576"/>
              <a:gd name="T35" fmla="*/ 19 h 699"/>
              <a:gd name="T36" fmla="*/ 1 w 576"/>
              <a:gd name="T37" fmla="*/ 678 h 699"/>
              <a:gd name="T38" fmla="*/ 23 w 576"/>
              <a:gd name="T39" fmla="*/ 695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76" h="699">
                <a:moveTo>
                  <a:pt x="158" y="422"/>
                </a:moveTo>
                <a:cubicBezTo>
                  <a:pt x="173" y="261"/>
                  <a:pt x="173" y="261"/>
                  <a:pt x="173" y="261"/>
                </a:cubicBezTo>
                <a:cubicBezTo>
                  <a:pt x="174" y="261"/>
                  <a:pt x="174" y="261"/>
                  <a:pt x="174" y="261"/>
                </a:cubicBezTo>
                <a:cubicBezTo>
                  <a:pt x="286" y="378"/>
                  <a:pt x="286" y="378"/>
                  <a:pt x="286" y="378"/>
                </a:cubicBezTo>
                <a:lnTo>
                  <a:pt x="158" y="422"/>
                </a:lnTo>
                <a:close/>
                <a:moveTo>
                  <a:pt x="23" y="695"/>
                </a:moveTo>
                <a:cubicBezTo>
                  <a:pt x="116" y="663"/>
                  <a:pt x="116" y="663"/>
                  <a:pt x="116" y="663"/>
                </a:cubicBezTo>
                <a:cubicBezTo>
                  <a:pt x="133" y="657"/>
                  <a:pt x="139" y="644"/>
                  <a:pt x="140" y="632"/>
                </a:cubicBezTo>
                <a:cubicBezTo>
                  <a:pt x="147" y="554"/>
                  <a:pt x="147" y="554"/>
                  <a:pt x="147" y="554"/>
                </a:cubicBezTo>
                <a:cubicBezTo>
                  <a:pt x="376" y="475"/>
                  <a:pt x="376" y="475"/>
                  <a:pt x="376" y="475"/>
                </a:cubicBezTo>
                <a:cubicBezTo>
                  <a:pt x="430" y="531"/>
                  <a:pt x="430" y="531"/>
                  <a:pt x="430" y="531"/>
                </a:cubicBezTo>
                <a:cubicBezTo>
                  <a:pt x="443" y="545"/>
                  <a:pt x="451" y="548"/>
                  <a:pt x="466" y="542"/>
                </a:cubicBezTo>
                <a:cubicBezTo>
                  <a:pt x="560" y="510"/>
                  <a:pt x="560" y="510"/>
                  <a:pt x="560" y="510"/>
                </a:cubicBezTo>
                <a:cubicBezTo>
                  <a:pt x="573" y="506"/>
                  <a:pt x="576" y="492"/>
                  <a:pt x="567" y="483"/>
                </a:cubicBezTo>
                <a:cubicBezTo>
                  <a:pt x="107" y="6"/>
                  <a:pt x="107" y="6"/>
                  <a:pt x="107" y="6"/>
                </a:cubicBezTo>
                <a:cubicBezTo>
                  <a:pt x="103" y="2"/>
                  <a:pt x="96" y="0"/>
                  <a:pt x="90" y="2"/>
                </a:cubicBezTo>
                <a:cubicBezTo>
                  <a:pt x="81" y="5"/>
                  <a:pt x="81" y="5"/>
                  <a:pt x="81" y="5"/>
                </a:cubicBezTo>
                <a:cubicBezTo>
                  <a:pt x="75" y="7"/>
                  <a:pt x="71" y="13"/>
                  <a:pt x="70" y="19"/>
                </a:cubicBezTo>
                <a:cubicBezTo>
                  <a:pt x="1" y="678"/>
                  <a:pt x="1" y="678"/>
                  <a:pt x="1" y="678"/>
                </a:cubicBezTo>
                <a:cubicBezTo>
                  <a:pt x="0" y="691"/>
                  <a:pt x="11" y="699"/>
                  <a:pt x="23" y="69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33"/>
          <p:cNvSpPr>
            <a:spLocks/>
          </p:cNvSpPr>
          <p:nvPr userDrawn="1"/>
        </p:nvSpPr>
        <p:spPr bwMode="white">
          <a:xfrm>
            <a:off x="8670973" y="3902743"/>
            <a:ext cx="1019193" cy="1306823"/>
          </a:xfrm>
          <a:custGeom>
            <a:avLst/>
            <a:gdLst>
              <a:gd name="T0" fmla="*/ 54 w 535"/>
              <a:gd name="T1" fmla="*/ 638 h 686"/>
              <a:gd name="T2" fmla="*/ 67 w 535"/>
              <a:gd name="T3" fmla="*/ 658 h 686"/>
              <a:gd name="T4" fmla="*/ 170 w 535"/>
              <a:gd name="T5" fmla="*/ 684 h 686"/>
              <a:gd name="T6" fmla="*/ 190 w 535"/>
              <a:gd name="T7" fmla="*/ 672 h 686"/>
              <a:gd name="T8" fmla="*/ 259 w 535"/>
              <a:gd name="T9" fmla="*/ 395 h 686"/>
              <a:gd name="T10" fmla="*/ 525 w 535"/>
              <a:gd name="T11" fmla="*/ 155 h 686"/>
              <a:gd name="T12" fmla="*/ 518 w 535"/>
              <a:gd name="T13" fmla="*/ 127 h 686"/>
              <a:gd name="T14" fmla="*/ 405 w 535"/>
              <a:gd name="T15" fmla="*/ 99 h 686"/>
              <a:gd name="T16" fmla="*/ 389 w 535"/>
              <a:gd name="T17" fmla="*/ 103 h 686"/>
              <a:gd name="T18" fmla="*/ 225 w 535"/>
              <a:gd name="T19" fmla="*/ 251 h 686"/>
              <a:gd name="T20" fmla="*/ 148 w 535"/>
              <a:gd name="T21" fmla="*/ 43 h 686"/>
              <a:gd name="T22" fmla="*/ 137 w 535"/>
              <a:gd name="T23" fmla="*/ 32 h 686"/>
              <a:gd name="T24" fmla="*/ 24 w 535"/>
              <a:gd name="T25" fmla="*/ 4 h 686"/>
              <a:gd name="T26" fmla="*/ 4 w 535"/>
              <a:gd name="T27" fmla="*/ 25 h 686"/>
              <a:gd name="T28" fmla="*/ 123 w 535"/>
              <a:gd name="T29" fmla="*/ 362 h 686"/>
              <a:gd name="T30" fmla="*/ 54 w 535"/>
              <a:gd name="T31" fmla="*/ 638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35" h="686">
                <a:moveTo>
                  <a:pt x="54" y="638"/>
                </a:moveTo>
                <a:cubicBezTo>
                  <a:pt x="52" y="646"/>
                  <a:pt x="57" y="656"/>
                  <a:pt x="67" y="658"/>
                </a:cubicBezTo>
                <a:cubicBezTo>
                  <a:pt x="170" y="684"/>
                  <a:pt x="170" y="684"/>
                  <a:pt x="170" y="684"/>
                </a:cubicBezTo>
                <a:cubicBezTo>
                  <a:pt x="178" y="686"/>
                  <a:pt x="188" y="680"/>
                  <a:pt x="190" y="672"/>
                </a:cubicBezTo>
                <a:cubicBezTo>
                  <a:pt x="259" y="395"/>
                  <a:pt x="259" y="395"/>
                  <a:pt x="259" y="395"/>
                </a:cubicBezTo>
                <a:cubicBezTo>
                  <a:pt x="525" y="155"/>
                  <a:pt x="525" y="155"/>
                  <a:pt x="525" y="155"/>
                </a:cubicBezTo>
                <a:cubicBezTo>
                  <a:pt x="535" y="146"/>
                  <a:pt x="531" y="130"/>
                  <a:pt x="518" y="127"/>
                </a:cubicBezTo>
                <a:cubicBezTo>
                  <a:pt x="405" y="99"/>
                  <a:pt x="405" y="99"/>
                  <a:pt x="405" y="99"/>
                </a:cubicBezTo>
                <a:cubicBezTo>
                  <a:pt x="397" y="97"/>
                  <a:pt x="393" y="100"/>
                  <a:pt x="389" y="103"/>
                </a:cubicBezTo>
                <a:cubicBezTo>
                  <a:pt x="225" y="251"/>
                  <a:pt x="225" y="251"/>
                  <a:pt x="225" y="251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7" y="39"/>
                  <a:pt x="143" y="34"/>
                  <a:pt x="137" y="32"/>
                </a:cubicBezTo>
                <a:cubicBezTo>
                  <a:pt x="24" y="4"/>
                  <a:pt x="24" y="4"/>
                  <a:pt x="24" y="4"/>
                </a:cubicBezTo>
                <a:cubicBezTo>
                  <a:pt x="10" y="0"/>
                  <a:pt x="0" y="12"/>
                  <a:pt x="4" y="25"/>
                </a:cubicBezTo>
                <a:cubicBezTo>
                  <a:pt x="123" y="362"/>
                  <a:pt x="123" y="362"/>
                  <a:pt x="123" y="362"/>
                </a:cubicBezTo>
                <a:lnTo>
                  <a:pt x="54" y="6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9"/>
          <p:cNvSpPr>
            <a:spLocks/>
          </p:cNvSpPr>
          <p:nvPr userDrawn="1"/>
        </p:nvSpPr>
        <p:spPr bwMode="auto">
          <a:xfrm>
            <a:off x="-1637781" y="4861510"/>
            <a:ext cx="15459505" cy="1996490"/>
          </a:xfrm>
          <a:custGeom>
            <a:avLst/>
            <a:gdLst>
              <a:gd name="T0" fmla="*/ 7916 w 8120"/>
              <a:gd name="T1" fmla="*/ 101 h 1048"/>
              <a:gd name="T2" fmla="*/ 7712 w 8120"/>
              <a:gd name="T3" fmla="*/ 7 h 1048"/>
              <a:gd name="T4" fmla="*/ 7509 w 8120"/>
              <a:gd name="T5" fmla="*/ 101 h 1048"/>
              <a:gd name="T6" fmla="*/ 7305 w 8120"/>
              <a:gd name="T7" fmla="*/ 6 h 1048"/>
              <a:gd name="T8" fmla="*/ 7101 w 8120"/>
              <a:gd name="T9" fmla="*/ 101 h 1048"/>
              <a:gd name="T10" fmla="*/ 6902 w 8120"/>
              <a:gd name="T11" fmla="*/ 12 h 1048"/>
              <a:gd name="T12" fmla="*/ 6702 w 8120"/>
              <a:gd name="T13" fmla="*/ 101 h 1048"/>
              <a:gd name="T14" fmla="*/ 6498 w 8120"/>
              <a:gd name="T15" fmla="*/ 6 h 1048"/>
              <a:gd name="T16" fmla="*/ 6294 w 8120"/>
              <a:gd name="T17" fmla="*/ 101 h 1048"/>
              <a:gd name="T18" fmla="*/ 6093 w 8120"/>
              <a:gd name="T19" fmla="*/ 10 h 1048"/>
              <a:gd name="T20" fmla="*/ 5893 w 8120"/>
              <a:gd name="T21" fmla="*/ 101 h 1048"/>
              <a:gd name="T22" fmla="*/ 5684 w 8120"/>
              <a:gd name="T23" fmla="*/ 0 h 1048"/>
              <a:gd name="T24" fmla="*/ 5475 w 8120"/>
              <a:gd name="T25" fmla="*/ 101 h 1048"/>
              <a:gd name="T26" fmla="*/ 5271 w 8120"/>
              <a:gd name="T27" fmla="*/ 6 h 1048"/>
              <a:gd name="T28" fmla="*/ 5067 w 8120"/>
              <a:gd name="T29" fmla="*/ 101 h 1048"/>
              <a:gd name="T30" fmla="*/ 4863 w 8120"/>
              <a:gd name="T31" fmla="*/ 7 h 1048"/>
              <a:gd name="T32" fmla="*/ 4660 w 8120"/>
              <a:gd name="T33" fmla="*/ 101 h 1048"/>
              <a:gd name="T34" fmla="*/ 4456 w 8120"/>
              <a:gd name="T35" fmla="*/ 6 h 1048"/>
              <a:gd name="T36" fmla="*/ 4252 w 8120"/>
              <a:gd name="T37" fmla="*/ 101 h 1048"/>
              <a:gd name="T38" fmla="*/ 4052 w 8120"/>
              <a:gd name="T39" fmla="*/ 12 h 1048"/>
              <a:gd name="T40" fmla="*/ 3853 w 8120"/>
              <a:gd name="T41" fmla="*/ 101 h 1048"/>
              <a:gd name="T42" fmla="*/ 3649 w 8120"/>
              <a:gd name="T43" fmla="*/ 6 h 1048"/>
              <a:gd name="T44" fmla="*/ 3445 w 8120"/>
              <a:gd name="T45" fmla="*/ 101 h 1048"/>
              <a:gd name="T46" fmla="*/ 3244 w 8120"/>
              <a:gd name="T47" fmla="*/ 10 h 1048"/>
              <a:gd name="T48" fmla="*/ 3043 w 8120"/>
              <a:gd name="T49" fmla="*/ 101 h 1048"/>
              <a:gd name="T50" fmla="*/ 2841 w 8120"/>
              <a:gd name="T51" fmla="*/ 8 h 1048"/>
              <a:gd name="T52" fmla="*/ 2841 w 8120"/>
              <a:gd name="T53" fmla="*/ 8 h 1048"/>
              <a:gd name="T54" fmla="*/ 2639 w 8120"/>
              <a:gd name="T55" fmla="*/ 101 h 1048"/>
              <a:gd name="T56" fmla="*/ 2438 w 8120"/>
              <a:gd name="T57" fmla="*/ 10 h 1048"/>
              <a:gd name="T58" fmla="*/ 2237 w 8120"/>
              <a:gd name="T59" fmla="*/ 101 h 1048"/>
              <a:gd name="T60" fmla="*/ 2033 w 8120"/>
              <a:gd name="T61" fmla="*/ 6 h 1048"/>
              <a:gd name="T62" fmla="*/ 1829 w 8120"/>
              <a:gd name="T63" fmla="*/ 101 h 1048"/>
              <a:gd name="T64" fmla="*/ 1630 w 8120"/>
              <a:gd name="T65" fmla="*/ 12 h 1048"/>
              <a:gd name="T66" fmla="*/ 1430 w 8120"/>
              <a:gd name="T67" fmla="*/ 101 h 1048"/>
              <a:gd name="T68" fmla="*/ 1226 w 8120"/>
              <a:gd name="T69" fmla="*/ 6 h 1048"/>
              <a:gd name="T70" fmla="*/ 1022 w 8120"/>
              <a:gd name="T71" fmla="*/ 101 h 1048"/>
              <a:gd name="T72" fmla="*/ 819 w 8120"/>
              <a:gd name="T73" fmla="*/ 7 h 1048"/>
              <a:gd name="T74" fmla="*/ 615 w 8120"/>
              <a:gd name="T75" fmla="*/ 101 h 1048"/>
              <a:gd name="T76" fmla="*/ 411 w 8120"/>
              <a:gd name="T77" fmla="*/ 6 h 1048"/>
              <a:gd name="T78" fmla="*/ 207 w 8120"/>
              <a:gd name="T79" fmla="*/ 101 h 1048"/>
              <a:gd name="T80" fmla="*/ 0 w 8120"/>
              <a:gd name="T81" fmla="*/ 2 h 1048"/>
              <a:gd name="T82" fmla="*/ 0 w 8120"/>
              <a:gd name="T83" fmla="*/ 1048 h 1048"/>
              <a:gd name="T84" fmla="*/ 2841 w 8120"/>
              <a:gd name="T85" fmla="*/ 1048 h 1048"/>
              <a:gd name="T86" fmla="*/ 2841 w 8120"/>
              <a:gd name="T87" fmla="*/ 1048 h 1048"/>
              <a:gd name="T88" fmla="*/ 8120 w 8120"/>
              <a:gd name="T89" fmla="*/ 1048 h 1048"/>
              <a:gd name="T90" fmla="*/ 8120 w 8120"/>
              <a:gd name="T91" fmla="*/ 628 h 1048"/>
              <a:gd name="T92" fmla="*/ 8120 w 8120"/>
              <a:gd name="T93" fmla="*/ 240 h 1048"/>
              <a:gd name="T94" fmla="*/ 8120 w 8120"/>
              <a:gd name="T95" fmla="*/ 8 h 1048"/>
              <a:gd name="T96" fmla="*/ 8119 w 8120"/>
              <a:gd name="T97" fmla="*/ 6 h 1048"/>
              <a:gd name="T98" fmla="*/ 7916 w 8120"/>
              <a:gd name="T99" fmla="*/ 101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120" h="1048">
                <a:moveTo>
                  <a:pt x="7916" y="101"/>
                </a:moveTo>
                <a:cubicBezTo>
                  <a:pt x="7834" y="101"/>
                  <a:pt x="7761" y="65"/>
                  <a:pt x="7712" y="7"/>
                </a:cubicBezTo>
                <a:cubicBezTo>
                  <a:pt x="7664" y="65"/>
                  <a:pt x="7591" y="101"/>
                  <a:pt x="7509" y="101"/>
                </a:cubicBezTo>
                <a:cubicBezTo>
                  <a:pt x="7427" y="101"/>
                  <a:pt x="7354" y="64"/>
                  <a:pt x="7305" y="6"/>
                </a:cubicBezTo>
                <a:cubicBezTo>
                  <a:pt x="7256" y="64"/>
                  <a:pt x="7183" y="101"/>
                  <a:pt x="7101" y="101"/>
                </a:cubicBezTo>
                <a:cubicBezTo>
                  <a:pt x="7022" y="101"/>
                  <a:pt x="6950" y="67"/>
                  <a:pt x="6902" y="12"/>
                </a:cubicBezTo>
                <a:cubicBezTo>
                  <a:pt x="6853" y="67"/>
                  <a:pt x="6782" y="101"/>
                  <a:pt x="6702" y="101"/>
                </a:cubicBezTo>
                <a:cubicBezTo>
                  <a:pt x="6620" y="101"/>
                  <a:pt x="6547" y="64"/>
                  <a:pt x="6498" y="6"/>
                </a:cubicBezTo>
                <a:cubicBezTo>
                  <a:pt x="6449" y="64"/>
                  <a:pt x="6376" y="101"/>
                  <a:pt x="6294" y="101"/>
                </a:cubicBezTo>
                <a:cubicBezTo>
                  <a:pt x="6214" y="101"/>
                  <a:pt x="6142" y="66"/>
                  <a:pt x="6093" y="10"/>
                </a:cubicBezTo>
                <a:cubicBezTo>
                  <a:pt x="6045" y="66"/>
                  <a:pt x="5973" y="101"/>
                  <a:pt x="5893" y="101"/>
                </a:cubicBezTo>
                <a:cubicBezTo>
                  <a:pt x="5808" y="101"/>
                  <a:pt x="5732" y="62"/>
                  <a:pt x="5684" y="0"/>
                </a:cubicBezTo>
                <a:cubicBezTo>
                  <a:pt x="5635" y="62"/>
                  <a:pt x="5559" y="101"/>
                  <a:pt x="5475" y="101"/>
                </a:cubicBezTo>
                <a:cubicBezTo>
                  <a:pt x="5393" y="101"/>
                  <a:pt x="5320" y="64"/>
                  <a:pt x="5271" y="6"/>
                </a:cubicBezTo>
                <a:cubicBezTo>
                  <a:pt x="5222" y="64"/>
                  <a:pt x="5149" y="101"/>
                  <a:pt x="5067" y="101"/>
                </a:cubicBezTo>
                <a:cubicBezTo>
                  <a:pt x="4985" y="101"/>
                  <a:pt x="4912" y="65"/>
                  <a:pt x="4863" y="7"/>
                </a:cubicBezTo>
                <a:cubicBezTo>
                  <a:pt x="4814" y="65"/>
                  <a:pt x="4741" y="101"/>
                  <a:pt x="4660" y="101"/>
                </a:cubicBezTo>
                <a:cubicBezTo>
                  <a:pt x="4578" y="101"/>
                  <a:pt x="4505" y="64"/>
                  <a:pt x="4456" y="6"/>
                </a:cubicBezTo>
                <a:cubicBezTo>
                  <a:pt x="4407" y="64"/>
                  <a:pt x="4334" y="101"/>
                  <a:pt x="4252" y="101"/>
                </a:cubicBezTo>
                <a:cubicBezTo>
                  <a:pt x="4172" y="101"/>
                  <a:pt x="4101" y="67"/>
                  <a:pt x="4052" y="12"/>
                </a:cubicBezTo>
                <a:cubicBezTo>
                  <a:pt x="4004" y="67"/>
                  <a:pt x="3932" y="101"/>
                  <a:pt x="3853" y="101"/>
                </a:cubicBezTo>
                <a:cubicBezTo>
                  <a:pt x="3771" y="101"/>
                  <a:pt x="3698" y="64"/>
                  <a:pt x="3649" y="6"/>
                </a:cubicBezTo>
                <a:cubicBezTo>
                  <a:pt x="3600" y="64"/>
                  <a:pt x="3527" y="101"/>
                  <a:pt x="3445" y="101"/>
                </a:cubicBezTo>
                <a:cubicBezTo>
                  <a:pt x="3365" y="101"/>
                  <a:pt x="3293" y="66"/>
                  <a:pt x="3244" y="10"/>
                </a:cubicBezTo>
                <a:cubicBezTo>
                  <a:pt x="3195" y="66"/>
                  <a:pt x="3124" y="101"/>
                  <a:pt x="3043" y="101"/>
                </a:cubicBezTo>
                <a:cubicBezTo>
                  <a:pt x="2962" y="101"/>
                  <a:pt x="2890" y="64"/>
                  <a:pt x="2841" y="8"/>
                </a:cubicBezTo>
                <a:cubicBezTo>
                  <a:pt x="2841" y="8"/>
                  <a:pt x="2841" y="8"/>
                  <a:pt x="2841" y="8"/>
                </a:cubicBezTo>
                <a:cubicBezTo>
                  <a:pt x="2792" y="64"/>
                  <a:pt x="2720" y="101"/>
                  <a:pt x="2639" y="101"/>
                </a:cubicBezTo>
                <a:cubicBezTo>
                  <a:pt x="2559" y="101"/>
                  <a:pt x="2487" y="66"/>
                  <a:pt x="2438" y="10"/>
                </a:cubicBezTo>
                <a:cubicBezTo>
                  <a:pt x="2389" y="66"/>
                  <a:pt x="2317" y="101"/>
                  <a:pt x="2237" y="101"/>
                </a:cubicBezTo>
                <a:cubicBezTo>
                  <a:pt x="2155" y="101"/>
                  <a:pt x="2082" y="64"/>
                  <a:pt x="2033" y="6"/>
                </a:cubicBezTo>
                <a:cubicBezTo>
                  <a:pt x="1984" y="64"/>
                  <a:pt x="1911" y="101"/>
                  <a:pt x="1829" y="101"/>
                </a:cubicBezTo>
                <a:cubicBezTo>
                  <a:pt x="1750" y="101"/>
                  <a:pt x="1679" y="67"/>
                  <a:pt x="1630" y="12"/>
                </a:cubicBezTo>
                <a:cubicBezTo>
                  <a:pt x="1581" y="67"/>
                  <a:pt x="1510" y="101"/>
                  <a:pt x="1430" y="101"/>
                </a:cubicBezTo>
                <a:cubicBezTo>
                  <a:pt x="1348" y="101"/>
                  <a:pt x="1275" y="64"/>
                  <a:pt x="1226" y="6"/>
                </a:cubicBezTo>
                <a:cubicBezTo>
                  <a:pt x="1178" y="64"/>
                  <a:pt x="1104" y="101"/>
                  <a:pt x="1022" y="101"/>
                </a:cubicBezTo>
                <a:cubicBezTo>
                  <a:pt x="941" y="101"/>
                  <a:pt x="868" y="65"/>
                  <a:pt x="819" y="7"/>
                </a:cubicBezTo>
                <a:cubicBezTo>
                  <a:pt x="770" y="65"/>
                  <a:pt x="697" y="101"/>
                  <a:pt x="615" y="101"/>
                </a:cubicBezTo>
                <a:cubicBezTo>
                  <a:pt x="534" y="101"/>
                  <a:pt x="460" y="64"/>
                  <a:pt x="411" y="6"/>
                </a:cubicBezTo>
                <a:cubicBezTo>
                  <a:pt x="363" y="64"/>
                  <a:pt x="289" y="101"/>
                  <a:pt x="207" y="101"/>
                </a:cubicBezTo>
                <a:cubicBezTo>
                  <a:pt x="124" y="101"/>
                  <a:pt x="49" y="63"/>
                  <a:pt x="0" y="2"/>
                </a:cubicBezTo>
                <a:cubicBezTo>
                  <a:pt x="0" y="1048"/>
                  <a:pt x="0" y="1048"/>
                  <a:pt x="0" y="1048"/>
                </a:cubicBezTo>
                <a:cubicBezTo>
                  <a:pt x="2841" y="1048"/>
                  <a:pt x="2841" y="1048"/>
                  <a:pt x="2841" y="1048"/>
                </a:cubicBezTo>
                <a:cubicBezTo>
                  <a:pt x="2841" y="1048"/>
                  <a:pt x="2841" y="1048"/>
                  <a:pt x="2841" y="1048"/>
                </a:cubicBezTo>
                <a:cubicBezTo>
                  <a:pt x="8120" y="1048"/>
                  <a:pt x="8120" y="1048"/>
                  <a:pt x="8120" y="1048"/>
                </a:cubicBezTo>
                <a:cubicBezTo>
                  <a:pt x="8120" y="628"/>
                  <a:pt x="8120" y="628"/>
                  <a:pt x="8120" y="628"/>
                </a:cubicBezTo>
                <a:cubicBezTo>
                  <a:pt x="8120" y="240"/>
                  <a:pt x="8120" y="240"/>
                  <a:pt x="8120" y="240"/>
                </a:cubicBezTo>
                <a:cubicBezTo>
                  <a:pt x="8120" y="8"/>
                  <a:pt x="8120" y="8"/>
                  <a:pt x="8120" y="8"/>
                </a:cubicBezTo>
                <a:cubicBezTo>
                  <a:pt x="8120" y="7"/>
                  <a:pt x="8120" y="7"/>
                  <a:pt x="8119" y="6"/>
                </a:cubicBezTo>
                <a:cubicBezTo>
                  <a:pt x="8070" y="64"/>
                  <a:pt x="7998" y="101"/>
                  <a:pt x="7916" y="1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43"/>
          <p:cNvSpPr>
            <a:spLocks/>
          </p:cNvSpPr>
          <p:nvPr/>
        </p:nvSpPr>
        <p:spPr bwMode="auto">
          <a:xfrm>
            <a:off x="8510549" y="5309608"/>
            <a:ext cx="509901" cy="518024"/>
          </a:xfrm>
          <a:custGeom>
            <a:avLst/>
            <a:gdLst>
              <a:gd name="T0" fmla="*/ 0 w 183"/>
              <a:gd name="T1" fmla="*/ 89 h 185"/>
              <a:gd name="T2" fmla="*/ 88 w 183"/>
              <a:gd name="T3" fmla="*/ 0 h 185"/>
              <a:gd name="T4" fmla="*/ 95 w 183"/>
              <a:gd name="T5" fmla="*/ 0 h 185"/>
              <a:gd name="T6" fmla="*/ 183 w 183"/>
              <a:gd name="T7" fmla="*/ 89 h 185"/>
              <a:gd name="T8" fmla="*/ 183 w 183"/>
              <a:gd name="T9" fmla="*/ 96 h 185"/>
              <a:gd name="T10" fmla="*/ 95 w 183"/>
              <a:gd name="T11" fmla="*/ 185 h 185"/>
              <a:gd name="T12" fmla="*/ 88 w 183"/>
              <a:gd name="T13" fmla="*/ 185 h 185"/>
              <a:gd name="T14" fmla="*/ 0 w 183"/>
              <a:gd name="T15" fmla="*/ 96 h 185"/>
              <a:gd name="T16" fmla="*/ 0 w 183"/>
              <a:gd name="T17" fmla="*/ 90 h 185"/>
              <a:gd name="T18" fmla="*/ 0 w 183"/>
              <a:gd name="T19" fmla="*/ 8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" h="185">
                <a:moveTo>
                  <a:pt x="0" y="89"/>
                </a:moveTo>
                <a:cubicBezTo>
                  <a:pt x="72" y="88"/>
                  <a:pt x="87" y="72"/>
                  <a:pt x="8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72"/>
                  <a:pt x="111" y="88"/>
                  <a:pt x="183" y="89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11" y="97"/>
                  <a:pt x="96" y="113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13"/>
                  <a:pt x="72" y="97"/>
                  <a:pt x="0" y="96"/>
                </a:cubicBezTo>
                <a:cubicBezTo>
                  <a:pt x="0" y="90"/>
                  <a:pt x="0" y="90"/>
                  <a:pt x="0" y="90"/>
                </a:cubicBezTo>
                <a:lnTo>
                  <a:pt x="0" y="89"/>
                </a:lnTo>
                <a:close/>
              </a:path>
            </a:pathLst>
          </a:custGeom>
          <a:solidFill>
            <a:srgbClr val="009E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922429" y="5707556"/>
            <a:ext cx="3431781" cy="944103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8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3.7037E-6 L -0.0625 3.70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3.7037E-6 L -0.0625 3.7037E-6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3.7037E-6 L -0.0625 3.7037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3.7037E-6 L -0.0625 3.7037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1.85185E-6 L -0.0625 1.85185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10000" decel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3.7037E-6 L -0.0625 3.7037E-6 " pathEditMode="relative" rAng="0" ptsTypes="AA">
                                      <p:cBhvr>
                                        <p:cTn id="16" dur="5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Freeform 5"/>
          <p:cNvSpPr>
            <a:spLocks/>
          </p:cNvSpPr>
          <p:nvPr userDrawn="1"/>
        </p:nvSpPr>
        <p:spPr bwMode="auto">
          <a:xfrm>
            <a:off x="716168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6" name="Freeform 6"/>
          <p:cNvSpPr>
            <a:spLocks/>
          </p:cNvSpPr>
          <p:nvPr userDrawn="1"/>
        </p:nvSpPr>
        <p:spPr bwMode="auto">
          <a:xfrm>
            <a:off x="900364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7" name="Freeform 7"/>
          <p:cNvSpPr>
            <a:spLocks/>
          </p:cNvSpPr>
          <p:nvPr userDrawn="1"/>
        </p:nvSpPr>
        <p:spPr bwMode="auto">
          <a:xfrm>
            <a:off x="900364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8" name="Freeform 8"/>
          <p:cNvSpPr>
            <a:spLocks/>
          </p:cNvSpPr>
          <p:nvPr userDrawn="1"/>
        </p:nvSpPr>
        <p:spPr bwMode="auto">
          <a:xfrm>
            <a:off x="1288228" y="139701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" name="Freeform 9"/>
          <p:cNvSpPr>
            <a:spLocks/>
          </p:cNvSpPr>
          <p:nvPr userDrawn="1"/>
        </p:nvSpPr>
        <p:spPr bwMode="auto">
          <a:xfrm>
            <a:off x="1474046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" name="Freeform 10"/>
          <p:cNvSpPr>
            <a:spLocks/>
          </p:cNvSpPr>
          <p:nvPr userDrawn="1"/>
        </p:nvSpPr>
        <p:spPr bwMode="auto">
          <a:xfrm>
            <a:off x="1474046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" name="Freeform 11"/>
          <p:cNvSpPr>
            <a:spLocks/>
          </p:cNvSpPr>
          <p:nvPr userDrawn="1"/>
        </p:nvSpPr>
        <p:spPr bwMode="auto">
          <a:xfrm>
            <a:off x="1861100" y="139701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2" name="Freeform 12"/>
          <p:cNvSpPr>
            <a:spLocks/>
          </p:cNvSpPr>
          <p:nvPr userDrawn="1"/>
        </p:nvSpPr>
        <p:spPr bwMode="auto">
          <a:xfrm>
            <a:off x="2045295" y="237073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3" name="Freeform 13"/>
          <p:cNvSpPr>
            <a:spLocks/>
          </p:cNvSpPr>
          <p:nvPr userDrawn="1"/>
        </p:nvSpPr>
        <p:spPr bwMode="auto">
          <a:xfrm>
            <a:off x="2045295" y="237073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4" name="Freeform 14"/>
          <p:cNvSpPr>
            <a:spLocks/>
          </p:cNvSpPr>
          <p:nvPr userDrawn="1"/>
        </p:nvSpPr>
        <p:spPr bwMode="auto">
          <a:xfrm>
            <a:off x="2433159" y="139701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5" name="Freeform 15"/>
          <p:cNvSpPr>
            <a:spLocks/>
          </p:cNvSpPr>
          <p:nvPr userDrawn="1"/>
        </p:nvSpPr>
        <p:spPr bwMode="auto">
          <a:xfrm>
            <a:off x="2616543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6" name="Freeform 16"/>
          <p:cNvSpPr>
            <a:spLocks/>
          </p:cNvSpPr>
          <p:nvPr userDrawn="1"/>
        </p:nvSpPr>
        <p:spPr bwMode="auto">
          <a:xfrm>
            <a:off x="2616543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7" name="Freeform 17"/>
          <p:cNvSpPr>
            <a:spLocks/>
          </p:cNvSpPr>
          <p:nvPr userDrawn="1"/>
        </p:nvSpPr>
        <p:spPr bwMode="auto">
          <a:xfrm>
            <a:off x="3006030" y="139701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2"/>
                  <a:pt x="209" y="170"/>
                </a:cubicBezTo>
                <a:cubicBezTo>
                  <a:pt x="214" y="169"/>
                  <a:pt x="224" y="169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8" name="Freeform 18"/>
          <p:cNvSpPr>
            <a:spLocks/>
          </p:cNvSpPr>
          <p:nvPr userDrawn="1"/>
        </p:nvSpPr>
        <p:spPr bwMode="auto">
          <a:xfrm>
            <a:off x="3190226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9" name="Freeform 19"/>
          <p:cNvSpPr>
            <a:spLocks/>
          </p:cNvSpPr>
          <p:nvPr userDrawn="1"/>
        </p:nvSpPr>
        <p:spPr bwMode="auto">
          <a:xfrm>
            <a:off x="3190226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0" name="Freeform 20"/>
          <p:cNvSpPr>
            <a:spLocks/>
          </p:cNvSpPr>
          <p:nvPr userDrawn="1"/>
        </p:nvSpPr>
        <p:spPr bwMode="auto">
          <a:xfrm>
            <a:off x="3578091" y="139701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1" name="Freeform 21"/>
          <p:cNvSpPr>
            <a:spLocks/>
          </p:cNvSpPr>
          <p:nvPr userDrawn="1"/>
        </p:nvSpPr>
        <p:spPr bwMode="auto">
          <a:xfrm>
            <a:off x="3761474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2" name="Freeform 22"/>
          <p:cNvSpPr>
            <a:spLocks/>
          </p:cNvSpPr>
          <p:nvPr userDrawn="1"/>
        </p:nvSpPr>
        <p:spPr bwMode="auto">
          <a:xfrm>
            <a:off x="3761474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3" name="Freeform 23"/>
          <p:cNvSpPr>
            <a:spLocks/>
          </p:cNvSpPr>
          <p:nvPr userDrawn="1"/>
        </p:nvSpPr>
        <p:spPr bwMode="auto">
          <a:xfrm>
            <a:off x="4149339" y="139701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2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2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5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5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2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5"/>
                  <a:pt x="247" y="95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4" name="Freeform 24"/>
          <p:cNvSpPr>
            <a:spLocks/>
          </p:cNvSpPr>
          <p:nvPr userDrawn="1"/>
        </p:nvSpPr>
        <p:spPr bwMode="auto">
          <a:xfrm>
            <a:off x="4335157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5" name="Freeform 25"/>
          <p:cNvSpPr>
            <a:spLocks/>
          </p:cNvSpPr>
          <p:nvPr userDrawn="1"/>
        </p:nvSpPr>
        <p:spPr bwMode="auto">
          <a:xfrm>
            <a:off x="4335157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6" name="Freeform 26"/>
          <p:cNvSpPr>
            <a:spLocks/>
          </p:cNvSpPr>
          <p:nvPr userDrawn="1"/>
        </p:nvSpPr>
        <p:spPr bwMode="auto">
          <a:xfrm>
            <a:off x="4723021" y="139701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7" name="Freeform 27"/>
          <p:cNvSpPr>
            <a:spLocks/>
          </p:cNvSpPr>
          <p:nvPr userDrawn="1"/>
        </p:nvSpPr>
        <p:spPr bwMode="auto">
          <a:xfrm>
            <a:off x="4906405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8" name="Freeform 28"/>
          <p:cNvSpPr>
            <a:spLocks/>
          </p:cNvSpPr>
          <p:nvPr userDrawn="1"/>
        </p:nvSpPr>
        <p:spPr bwMode="auto">
          <a:xfrm>
            <a:off x="4906405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9" name="Freeform 29"/>
          <p:cNvSpPr>
            <a:spLocks/>
          </p:cNvSpPr>
          <p:nvPr userDrawn="1"/>
        </p:nvSpPr>
        <p:spPr bwMode="auto">
          <a:xfrm>
            <a:off x="5294270" y="139701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0" name="Freeform 30"/>
          <p:cNvSpPr>
            <a:spLocks/>
          </p:cNvSpPr>
          <p:nvPr userDrawn="1"/>
        </p:nvSpPr>
        <p:spPr bwMode="auto">
          <a:xfrm>
            <a:off x="5480088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1" name="Freeform 31"/>
          <p:cNvSpPr>
            <a:spLocks/>
          </p:cNvSpPr>
          <p:nvPr userDrawn="1"/>
        </p:nvSpPr>
        <p:spPr bwMode="auto">
          <a:xfrm>
            <a:off x="5480088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2" name="Freeform 32"/>
          <p:cNvSpPr>
            <a:spLocks/>
          </p:cNvSpPr>
          <p:nvPr userDrawn="1"/>
        </p:nvSpPr>
        <p:spPr bwMode="auto">
          <a:xfrm>
            <a:off x="5867141" y="139701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3" name="Freeform 33"/>
          <p:cNvSpPr>
            <a:spLocks/>
          </p:cNvSpPr>
          <p:nvPr userDrawn="1"/>
        </p:nvSpPr>
        <p:spPr bwMode="auto">
          <a:xfrm>
            <a:off x="6051336" y="237073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4" name="Freeform 34"/>
          <p:cNvSpPr>
            <a:spLocks/>
          </p:cNvSpPr>
          <p:nvPr userDrawn="1"/>
        </p:nvSpPr>
        <p:spPr bwMode="auto">
          <a:xfrm>
            <a:off x="6051336" y="237073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5" name="Freeform 35"/>
          <p:cNvSpPr>
            <a:spLocks/>
          </p:cNvSpPr>
          <p:nvPr userDrawn="1"/>
        </p:nvSpPr>
        <p:spPr bwMode="auto">
          <a:xfrm>
            <a:off x="6431087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6" name="Freeform 36"/>
          <p:cNvSpPr>
            <a:spLocks/>
          </p:cNvSpPr>
          <p:nvPr userDrawn="1"/>
        </p:nvSpPr>
        <p:spPr bwMode="auto">
          <a:xfrm>
            <a:off x="6617716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7" name="Freeform 37"/>
          <p:cNvSpPr>
            <a:spLocks/>
          </p:cNvSpPr>
          <p:nvPr userDrawn="1"/>
        </p:nvSpPr>
        <p:spPr bwMode="auto">
          <a:xfrm>
            <a:off x="6617716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8" name="Freeform 38"/>
          <p:cNvSpPr>
            <a:spLocks/>
          </p:cNvSpPr>
          <p:nvPr userDrawn="1"/>
        </p:nvSpPr>
        <p:spPr bwMode="auto">
          <a:xfrm>
            <a:off x="7004769" y="139701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9" name="Freeform 39"/>
          <p:cNvSpPr>
            <a:spLocks/>
          </p:cNvSpPr>
          <p:nvPr userDrawn="1"/>
        </p:nvSpPr>
        <p:spPr bwMode="auto">
          <a:xfrm>
            <a:off x="7188965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0" name="Freeform 40"/>
          <p:cNvSpPr>
            <a:spLocks/>
          </p:cNvSpPr>
          <p:nvPr userDrawn="1"/>
        </p:nvSpPr>
        <p:spPr bwMode="auto">
          <a:xfrm>
            <a:off x="7188965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39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39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1" name="Freeform 41"/>
          <p:cNvSpPr>
            <a:spLocks/>
          </p:cNvSpPr>
          <p:nvPr userDrawn="1"/>
        </p:nvSpPr>
        <p:spPr bwMode="auto">
          <a:xfrm>
            <a:off x="7576018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2" name="Freeform 42"/>
          <p:cNvSpPr>
            <a:spLocks/>
          </p:cNvSpPr>
          <p:nvPr userDrawn="1"/>
        </p:nvSpPr>
        <p:spPr bwMode="auto">
          <a:xfrm>
            <a:off x="7760213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3" name="Freeform 43"/>
          <p:cNvSpPr>
            <a:spLocks/>
          </p:cNvSpPr>
          <p:nvPr userDrawn="1"/>
        </p:nvSpPr>
        <p:spPr bwMode="auto">
          <a:xfrm>
            <a:off x="7760213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4" name="Freeform 44"/>
          <p:cNvSpPr>
            <a:spLocks/>
          </p:cNvSpPr>
          <p:nvPr userDrawn="1"/>
        </p:nvSpPr>
        <p:spPr bwMode="auto">
          <a:xfrm>
            <a:off x="8149700" y="139701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5" name="Freeform 45"/>
          <p:cNvSpPr>
            <a:spLocks/>
          </p:cNvSpPr>
          <p:nvPr userDrawn="1"/>
        </p:nvSpPr>
        <p:spPr bwMode="auto">
          <a:xfrm>
            <a:off x="8333895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6" name="Freeform 46"/>
          <p:cNvSpPr>
            <a:spLocks/>
          </p:cNvSpPr>
          <p:nvPr userDrawn="1"/>
        </p:nvSpPr>
        <p:spPr bwMode="auto">
          <a:xfrm>
            <a:off x="8333895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7" name="Freeform 47"/>
          <p:cNvSpPr>
            <a:spLocks/>
          </p:cNvSpPr>
          <p:nvPr userDrawn="1"/>
        </p:nvSpPr>
        <p:spPr bwMode="auto">
          <a:xfrm>
            <a:off x="8720949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8" name="Freeform 48"/>
          <p:cNvSpPr>
            <a:spLocks/>
          </p:cNvSpPr>
          <p:nvPr userDrawn="1"/>
        </p:nvSpPr>
        <p:spPr bwMode="auto">
          <a:xfrm>
            <a:off x="8905144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9" name="Freeform 49"/>
          <p:cNvSpPr>
            <a:spLocks/>
          </p:cNvSpPr>
          <p:nvPr userDrawn="1"/>
        </p:nvSpPr>
        <p:spPr bwMode="auto">
          <a:xfrm>
            <a:off x="8905144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0" name="Freeform 50"/>
          <p:cNvSpPr>
            <a:spLocks/>
          </p:cNvSpPr>
          <p:nvPr userDrawn="1"/>
        </p:nvSpPr>
        <p:spPr bwMode="auto">
          <a:xfrm>
            <a:off x="9294631" y="139701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69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2"/>
                  <a:pt x="209" y="170"/>
                </a:cubicBezTo>
                <a:cubicBezTo>
                  <a:pt x="214" y="169"/>
                  <a:pt x="224" y="169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1" name="Freeform 51"/>
          <p:cNvSpPr>
            <a:spLocks/>
          </p:cNvSpPr>
          <p:nvPr userDrawn="1"/>
        </p:nvSpPr>
        <p:spPr bwMode="auto">
          <a:xfrm>
            <a:off x="9478827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2" name="Freeform 52"/>
          <p:cNvSpPr>
            <a:spLocks/>
          </p:cNvSpPr>
          <p:nvPr userDrawn="1"/>
        </p:nvSpPr>
        <p:spPr bwMode="auto">
          <a:xfrm>
            <a:off x="9478827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3" name="Freeform 53"/>
          <p:cNvSpPr>
            <a:spLocks/>
          </p:cNvSpPr>
          <p:nvPr userDrawn="1"/>
        </p:nvSpPr>
        <p:spPr bwMode="auto">
          <a:xfrm>
            <a:off x="9865880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4" name="Freeform 54"/>
          <p:cNvSpPr>
            <a:spLocks/>
          </p:cNvSpPr>
          <p:nvPr userDrawn="1"/>
        </p:nvSpPr>
        <p:spPr bwMode="auto">
          <a:xfrm>
            <a:off x="10050075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5" name="Freeform 55"/>
          <p:cNvSpPr>
            <a:spLocks/>
          </p:cNvSpPr>
          <p:nvPr userDrawn="1"/>
        </p:nvSpPr>
        <p:spPr bwMode="auto">
          <a:xfrm>
            <a:off x="10050075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6" name="Freeform 56"/>
          <p:cNvSpPr>
            <a:spLocks/>
          </p:cNvSpPr>
          <p:nvPr userDrawn="1"/>
        </p:nvSpPr>
        <p:spPr bwMode="auto">
          <a:xfrm>
            <a:off x="10437940" y="139701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7" name="Freeform 57"/>
          <p:cNvSpPr>
            <a:spLocks/>
          </p:cNvSpPr>
          <p:nvPr userDrawn="1"/>
        </p:nvSpPr>
        <p:spPr bwMode="auto">
          <a:xfrm>
            <a:off x="10623757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8" name="Freeform 58"/>
          <p:cNvSpPr>
            <a:spLocks/>
          </p:cNvSpPr>
          <p:nvPr userDrawn="1"/>
        </p:nvSpPr>
        <p:spPr bwMode="auto">
          <a:xfrm>
            <a:off x="10623757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9" name="Freeform 59"/>
          <p:cNvSpPr>
            <a:spLocks/>
          </p:cNvSpPr>
          <p:nvPr userDrawn="1"/>
        </p:nvSpPr>
        <p:spPr bwMode="auto">
          <a:xfrm>
            <a:off x="11010811" y="139701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0" name="Freeform 60"/>
          <p:cNvSpPr>
            <a:spLocks/>
          </p:cNvSpPr>
          <p:nvPr userDrawn="1"/>
        </p:nvSpPr>
        <p:spPr bwMode="auto">
          <a:xfrm>
            <a:off x="11195006" y="23707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1" name="Freeform 61"/>
          <p:cNvSpPr>
            <a:spLocks/>
          </p:cNvSpPr>
          <p:nvPr userDrawn="1"/>
        </p:nvSpPr>
        <p:spPr bwMode="auto">
          <a:xfrm>
            <a:off x="11195006" y="23707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2" name="Freeform 62"/>
          <p:cNvSpPr>
            <a:spLocks/>
          </p:cNvSpPr>
          <p:nvPr userDrawn="1"/>
        </p:nvSpPr>
        <p:spPr bwMode="auto">
          <a:xfrm>
            <a:off x="11582059" y="139701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3" name="Freeform 63"/>
          <p:cNvSpPr>
            <a:spLocks/>
          </p:cNvSpPr>
          <p:nvPr userDrawn="1"/>
        </p:nvSpPr>
        <p:spPr bwMode="auto">
          <a:xfrm>
            <a:off x="11766254" y="23707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4" name="Freeform 64"/>
          <p:cNvSpPr>
            <a:spLocks/>
          </p:cNvSpPr>
          <p:nvPr userDrawn="1"/>
        </p:nvSpPr>
        <p:spPr bwMode="auto">
          <a:xfrm>
            <a:off x="11766254" y="23707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5" name="Freeform 65"/>
          <p:cNvSpPr>
            <a:spLocks/>
          </p:cNvSpPr>
          <p:nvPr userDrawn="1"/>
        </p:nvSpPr>
        <p:spPr bwMode="auto">
          <a:xfrm>
            <a:off x="716168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6" name="Freeform 66"/>
          <p:cNvSpPr>
            <a:spLocks/>
          </p:cNvSpPr>
          <p:nvPr userDrawn="1"/>
        </p:nvSpPr>
        <p:spPr bwMode="auto">
          <a:xfrm>
            <a:off x="900364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7" name="Freeform 67"/>
          <p:cNvSpPr>
            <a:spLocks/>
          </p:cNvSpPr>
          <p:nvPr userDrawn="1"/>
        </p:nvSpPr>
        <p:spPr bwMode="auto">
          <a:xfrm>
            <a:off x="900364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8" name="Freeform 68"/>
          <p:cNvSpPr>
            <a:spLocks/>
          </p:cNvSpPr>
          <p:nvPr userDrawn="1"/>
        </p:nvSpPr>
        <p:spPr bwMode="auto">
          <a:xfrm>
            <a:off x="1288228" y="58274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9" name="Freeform 69"/>
          <p:cNvSpPr>
            <a:spLocks/>
          </p:cNvSpPr>
          <p:nvPr userDrawn="1"/>
        </p:nvSpPr>
        <p:spPr bwMode="auto">
          <a:xfrm>
            <a:off x="1474046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0" name="Freeform 70"/>
          <p:cNvSpPr>
            <a:spLocks/>
          </p:cNvSpPr>
          <p:nvPr userDrawn="1"/>
        </p:nvSpPr>
        <p:spPr bwMode="auto">
          <a:xfrm>
            <a:off x="1474046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1" name="Freeform 71"/>
          <p:cNvSpPr>
            <a:spLocks/>
          </p:cNvSpPr>
          <p:nvPr userDrawn="1"/>
        </p:nvSpPr>
        <p:spPr bwMode="auto">
          <a:xfrm>
            <a:off x="1861100" y="58274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2" name="Freeform 72"/>
          <p:cNvSpPr>
            <a:spLocks/>
          </p:cNvSpPr>
          <p:nvPr userDrawn="1"/>
        </p:nvSpPr>
        <p:spPr bwMode="auto">
          <a:xfrm>
            <a:off x="2045295" y="682549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3" name="Freeform 73"/>
          <p:cNvSpPr>
            <a:spLocks/>
          </p:cNvSpPr>
          <p:nvPr userDrawn="1"/>
        </p:nvSpPr>
        <p:spPr bwMode="auto">
          <a:xfrm>
            <a:off x="2045295" y="682549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4" name="Freeform 74"/>
          <p:cNvSpPr>
            <a:spLocks/>
          </p:cNvSpPr>
          <p:nvPr userDrawn="1"/>
        </p:nvSpPr>
        <p:spPr bwMode="auto">
          <a:xfrm>
            <a:off x="2433159" y="58274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5" name="Freeform 75"/>
          <p:cNvSpPr>
            <a:spLocks/>
          </p:cNvSpPr>
          <p:nvPr userDrawn="1"/>
        </p:nvSpPr>
        <p:spPr bwMode="auto">
          <a:xfrm>
            <a:off x="2616543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6" name="Freeform 76"/>
          <p:cNvSpPr>
            <a:spLocks/>
          </p:cNvSpPr>
          <p:nvPr userDrawn="1"/>
        </p:nvSpPr>
        <p:spPr bwMode="auto">
          <a:xfrm>
            <a:off x="2616543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7" name="Freeform 77"/>
          <p:cNvSpPr>
            <a:spLocks/>
          </p:cNvSpPr>
          <p:nvPr userDrawn="1"/>
        </p:nvSpPr>
        <p:spPr bwMode="auto">
          <a:xfrm>
            <a:off x="3006030" y="58274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8" name="Freeform 78"/>
          <p:cNvSpPr>
            <a:spLocks/>
          </p:cNvSpPr>
          <p:nvPr userDrawn="1"/>
        </p:nvSpPr>
        <p:spPr bwMode="auto">
          <a:xfrm>
            <a:off x="3190226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9" name="Freeform 79"/>
          <p:cNvSpPr>
            <a:spLocks/>
          </p:cNvSpPr>
          <p:nvPr userDrawn="1"/>
        </p:nvSpPr>
        <p:spPr bwMode="auto">
          <a:xfrm>
            <a:off x="3190226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0" name="Freeform 80"/>
          <p:cNvSpPr>
            <a:spLocks/>
          </p:cNvSpPr>
          <p:nvPr userDrawn="1"/>
        </p:nvSpPr>
        <p:spPr bwMode="auto">
          <a:xfrm>
            <a:off x="3578091" y="58274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1" name="Freeform 81"/>
          <p:cNvSpPr>
            <a:spLocks/>
          </p:cNvSpPr>
          <p:nvPr userDrawn="1"/>
        </p:nvSpPr>
        <p:spPr bwMode="auto">
          <a:xfrm>
            <a:off x="3761474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2" name="Freeform 82"/>
          <p:cNvSpPr>
            <a:spLocks/>
          </p:cNvSpPr>
          <p:nvPr userDrawn="1"/>
        </p:nvSpPr>
        <p:spPr bwMode="auto">
          <a:xfrm>
            <a:off x="3761474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3" name="Freeform 83"/>
          <p:cNvSpPr>
            <a:spLocks/>
          </p:cNvSpPr>
          <p:nvPr userDrawn="1"/>
        </p:nvSpPr>
        <p:spPr bwMode="auto">
          <a:xfrm>
            <a:off x="4149339" y="582743"/>
            <a:ext cx="473877" cy="331876"/>
          </a:xfrm>
          <a:custGeom>
            <a:avLst/>
            <a:gdLst>
              <a:gd name="T0" fmla="*/ 244 w 247"/>
              <a:gd name="T1" fmla="*/ 38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8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4" name="Freeform 84"/>
          <p:cNvSpPr>
            <a:spLocks/>
          </p:cNvSpPr>
          <p:nvPr userDrawn="1"/>
        </p:nvSpPr>
        <p:spPr bwMode="auto">
          <a:xfrm>
            <a:off x="4335157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5" name="Freeform 85"/>
          <p:cNvSpPr>
            <a:spLocks/>
          </p:cNvSpPr>
          <p:nvPr userDrawn="1"/>
        </p:nvSpPr>
        <p:spPr bwMode="auto">
          <a:xfrm>
            <a:off x="4335157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6" name="Freeform 86"/>
          <p:cNvSpPr>
            <a:spLocks/>
          </p:cNvSpPr>
          <p:nvPr userDrawn="1"/>
        </p:nvSpPr>
        <p:spPr bwMode="auto">
          <a:xfrm>
            <a:off x="4723021" y="58274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7" name="Freeform 87"/>
          <p:cNvSpPr>
            <a:spLocks/>
          </p:cNvSpPr>
          <p:nvPr userDrawn="1"/>
        </p:nvSpPr>
        <p:spPr bwMode="auto">
          <a:xfrm>
            <a:off x="4906405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8" name="Freeform 88"/>
          <p:cNvSpPr>
            <a:spLocks/>
          </p:cNvSpPr>
          <p:nvPr userDrawn="1"/>
        </p:nvSpPr>
        <p:spPr bwMode="auto">
          <a:xfrm>
            <a:off x="4906405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9" name="Freeform 89"/>
          <p:cNvSpPr>
            <a:spLocks/>
          </p:cNvSpPr>
          <p:nvPr userDrawn="1"/>
        </p:nvSpPr>
        <p:spPr bwMode="auto">
          <a:xfrm>
            <a:off x="5294270" y="58274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0" name="Freeform 90"/>
          <p:cNvSpPr>
            <a:spLocks/>
          </p:cNvSpPr>
          <p:nvPr userDrawn="1"/>
        </p:nvSpPr>
        <p:spPr bwMode="auto">
          <a:xfrm>
            <a:off x="5480088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1" name="Freeform 91"/>
          <p:cNvSpPr>
            <a:spLocks/>
          </p:cNvSpPr>
          <p:nvPr userDrawn="1"/>
        </p:nvSpPr>
        <p:spPr bwMode="auto">
          <a:xfrm>
            <a:off x="5480088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2" name="Freeform 92"/>
          <p:cNvSpPr>
            <a:spLocks/>
          </p:cNvSpPr>
          <p:nvPr userDrawn="1"/>
        </p:nvSpPr>
        <p:spPr bwMode="auto">
          <a:xfrm>
            <a:off x="5867141" y="58274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3" name="Freeform 93"/>
          <p:cNvSpPr>
            <a:spLocks/>
          </p:cNvSpPr>
          <p:nvPr userDrawn="1"/>
        </p:nvSpPr>
        <p:spPr bwMode="auto">
          <a:xfrm>
            <a:off x="6051336" y="682549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4" name="Freeform 94"/>
          <p:cNvSpPr>
            <a:spLocks/>
          </p:cNvSpPr>
          <p:nvPr userDrawn="1"/>
        </p:nvSpPr>
        <p:spPr bwMode="auto">
          <a:xfrm>
            <a:off x="6051336" y="682549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5" name="Freeform 95"/>
          <p:cNvSpPr>
            <a:spLocks/>
          </p:cNvSpPr>
          <p:nvPr userDrawn="1"/>
        </p:nvSpPr>
        <p:spPr bwMode="auto">
          <a:xfrm>
            <a:off x="6431087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6" name="Freeform 96"/>
          <p:cNvSpPr>
            <a:spLocks/>
          </p:cNvSpPr>
          <p:nvPr userDrawn="1"/>
        </p:nvSpPr>
        <p:spPr bwMode="auto">
          <a:xfrm>
            <a:off x="6617716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7" name="Freeform 97"/>
          <p:cNvSpPr>
            <a:spLocks/>
          </p:cNvSpPr>
          <p:nvPr userDrawn="1"/>
        </p:nvSpPr>
        <p:spPr bwMode="auto">
          <a:xfrm>
            <a:off x="6617716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8" name="Freeform 98"/>
          <p:cNvSpPr>
            <a:spLocks/>
          </p:cNvSpPr>
          <p:nvPr userDrawn="1"/>
        </p:nvSpPr>
        <p:spPr bwMode="auto">
          <a:xfrm>
            <a:off x="7004769" y="58274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9" name="Freeform 99"/>
          <p:cNvSpPr>
            <a:spLocks/>
          </p:cNvSpPr>
          <p:nvPr userDrawn="1"/>
        </p:nvSpPr>
        <p:spPr bwMode="auto">
          <a:xfrm>
            <a:off x="7188965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0" name="Freeform 100"/>
          <p:cNvSpPr>
            <a:spLocks/>
          </p:cNvSpPr>
          <p:nvPr userDrawn="1"/>
        </p:nvSpPr>
        <p:spPr bwMode="auto">
          <a:xfrm>
            <a:off x="7188965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39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39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1" name="Freeform 101"/>
          <p:cNvSpPr>
            <a:spLocks/>
          </p:cNvSpPr>
          <p:nvPr userDrawn="1"/>
        </p:nvSpPr>
        <p:spPr bwMode="auto">
          <a:xfrm>
            <a:off x="7576018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2" name="Freeform 102"/>
          <p:cNvSpPr>
            <a:spLocks/>
          </p:cNvSpPr>
          <p:nvPr userDrawn="1"/>
        </p:nvSpPr>
        <p:spPr bwMode="auto">
          <a:xfrm>
            <a:off x="7760213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3" name="Freeform 103"/>
          <p:cNvSpPr>
            <a:spLocks/>
          </p:cNvSpPr>
          <p:nvPr userDrawn="1"/>
        </p:nvSpPr>
        <p:spPr bwMode="auto">
          <a:xfrm>
            <a:off x="7760213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4" name="Freeform 104"/>
          <p:cNvSpPr>
            <a:spLocks/>
          </p:cNvSpPr>
          <p:nvPr userDrawn="1"/>
        </p:nvSpPr>
        <p:spPr bwMode="auto">
          <a:xfrm>
            <a:off x="8149700" y="58274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5" name="Freeform 105"/>
          <p:cNvSpPr>
            <a:spLocks/>
          </p:cNvSpPr>
          <p:nvPr userDrawn="1"/>
        </p:nvSpPr>
        <p:spPr bwMode="auto">
          <a:xfrm>
            <a:off x="8333895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6" name="Freeform 106"/>
          <p:cNvSpPr>
            <a:spLocks/>
          </p:cNvSpPr>
          <p:nvPr userDrawn="1"/>
        </p:nvSpPr>
        <p:spPr bwMode="auto">
          <a:xfrm>
            <a:off x="8333895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7" name="Freeform 107"/>
          <p:cNvSpPr>
            <a:spLocks/>
          </p:cNvSpPr>
          <p:nvPr userDrawn="1"/>
        </p:nvSpPr>
        <p:spPr bwMode="auto">
          <a:xfrm>
            <a:off x="8720949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8" name="Freeform 108"/>
          <p:cNvSpPr>
            <a:spLocks/>
          </p:cNvSpPr>
          <p:nvPr userDrawn="1"/>
        </p:nvSpPr>
        <p:spPr bwMode="auto">
          <a:xfrm>
            <a:off x="8905144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9" name="Freeform 109"/>
          <p:cNvSpPr>
            <a:spLocks/>
          </p:cNvSpPr>
          <p:nvPr userDrawn="1"/>
        </p:nvSpPr>
        <p:spPr bwMode="auto">
          <a:xfrm>
            <a:off x="8905144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0" name="Freeform 110"/>
          <p:cNvSpPr>
            <a:spLocks/>
          </p:cNvSpPr>
          <p:nvPr userDrawn="1"/>
        </p:nvSpPr>
        <p:spPr bwMode="auto">
          <a:xfrm>
            <a:off x="9294631" y="58274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1" name="Freeform 111"/>
          <p:cNvSpPr>
            <a:spLocks/>
          </p:cNvSpPr>
          <p:nvPr userDrawn="1"/>
        </p:nvSpPr>
        <p:spPr bwMode="auto">
          <a:xfrm>
            <a:off x="9478827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2" name="Freeform 112"/>
          <p:cNvSpPr>
            <a:spLocks/>
          </p:cNvSpPr>
          <p:nvPr userDrawn="1"/>
        </p:nvSpPr>
        <p:spPr bwMode="auto">
          <a:xfrm>
            <a:off x="9478827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3" name="Freeform 113"/>
          <p:cNvSpPr>
            <a:spLocks/>
          </p:cNvSpPr>
          <p:nvPr userDrawn="1"/>
        </p:nvSpPr>
        <p:spPr bwMode="auto">
          <a:xfrm>
            <a:off x="9865880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4" name="Freeform 114"/>
          <p:cNvSpPr>
            <a:spLocks/>
          </p:cNvSpPr>
          <p:nvPr userDrawn="1"/>
        </p:nvSpPr>
        <p:spPr bwMode="auto">
          <a:xfrm>
            <a:off x="10050075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5" name="Freeform 115"/>
          <p:cNvSpPr>
            <a:spLocks/>
          </p:cNvSpPr>
          <p:nvPr userDrawn="1"/>
        </p:nvSpPr>
        <p:spPr bwMode="auto">
          <a:xfrm>
            <a:off x="10050075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6" name="Freeform 116"/>
          <p:cNvSpPr>
            <a:spLocks/>
          </p:cNvSpPr>
          <p:nvPr userDrawn="1"/>
        </p:nvSpPr>
        <p:spPr bwMode="auto">
          <a:xfrm>
            <a:off x="10437940" y="58274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7" name="Freeform 117"/>
          <p:cNvSpPr>
            <a:spLocks/>
          </p:cNvSpPr>
          <p:nvPr userDrawn="1"/>
        </p:nvSpPr>
        <p:spPr bwMode="auto">
          <a:xfrm>
            <a:off x="10623757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8" name="Freeform 118"/>
          <p:cNvSpPr>
            <a:spLocks/>
          </p:cNvSpPr>
          <p:nvPr userDrawn="1"/>
        </p:nvSpPr>
        <p:spPr bwMode="auto">
          <a:xfrm>
            <a:off x="10623757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9" name="Freeform 119"/>
          <p:cNvSpPr>
            <a:spLocks/>
          </p:cNvSpPr>
          <p:nvPr userDrawn="1"/>
        </p:nvSpPr>
        <p:spPr bwMode="auto">
          <a:xfrm>
            <a:off x="11010811" y="611010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0" name="Freeform 120"/>
          <p:cNvSpPr>
            <a:spLocks/>
          </p:cNvSpPr>
          <p:nvPr userDrawn="1"/>
        </p:nvSpPr>
        <p:spPr bwMode="auto">
          <a:xfrm>
            <a:off x="11195006" y="682549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1" name="Freeform 121"/>
          <p:cNvSpPr>
            <a:spLocks/>
          </p:cNvSpPr>
          <p:nvPr userDrawn="1"/>
        </p:nvSpPr>
        <p:spPr bwMode="auto">
          <a:xfrm>
            <a:off x="11195006" y="68254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2" name="Freeform 122"/>
          <p:cNvSpPr>
            <a:spLocks/>
          </p:cNvSpPr>
          <p:nvPr userDrawn="1"/>
        </p:nvSpPr>
        <p:spPr bwMode="auto">
          <a:xfrm>
            <a:off x="11582059" y="58274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3" name="Freeform 123"/>
          <p:cNvSpPr>
            <a:spLocks/>
          </p:cNvSpPr>
          <p:nvPr userDrawn="1"/>
        </p:nvSpPr>
        <p:spPr bwMode="auto">
          <a:xfrm>
            <a:off x="11766254" y="682549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4" name="Freeform 124"/>
          <p:cNvSpPr>
            <a:spLocks/>
          </p:cNvSpPr>
          <p:nvPr userDrawn="1"/>
        </p:nvSpPr>
        <p:spPr bwMode="auto">
          <a:xfrm>
            <a:off x="11766254" y="68254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5" name="Freeform 125"/>
          <p:cNvSpPr>
            <a:spLocks/>
          </p:cNvSpPr>
          <p:nvPr userDrawn="1"/>
        </p:nvSpPr>
        <p:spPr bwMode="auto">
          <a:xfrm>
            <a:off x="716168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6" name="Freeform 126"/>
          <p:cNvSpPr>
            <a:spLocks/>
          </p:cNvSpPr>
          <p:nvPr userDrawn="1"/>
        </p:nvSpPr>
        <p:spPr bwMode="auto">
          <a:xfrm>
            <a:off x="900364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7" name="Freeform 127"/>
          <p:cNvSpPr>
            <a:spLocks/>
          </p:cNvSpPr>
          <p:nvPr userDrawn="1"/>
        </p:nvSpPr>
        <p:spPr bwMode="auto">
          <a:xfrm>
            <a:off x="900364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8" name="Freeform 128"/>
          <p:cNvSpPr>
            <a:spLocks/>
          </p:cNvSpPr>
          <p:nvPr userDrawn="1"/>
        </p:nvSpPr>
        <p:spPr bwMode="auto">
          <a:xfrm>
            <a:off x="1288228" y="102740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9" name="Freeform 129"/>
          <p:cNvSpPr>
            <a:spLocks/>
          </p:cNvSpPr>
          <p:nvPr userDrawn="1"/>
        </p:nvSpPr>
        <p:spPr bwMode="auto">
          <a:xfrm>
            <a:off x="1474046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0" name="Freeform 130"/>
          <p:cNvSpPr>
            <a:spLocks/>
          </p:cNvSpPr>
          <p:nvPr userDrawn="1"/>
        </p:nvSpPr>
        <p:spPr bwMode="auto">
          <a:xfrm>
            <a:off x="1474046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1" name="Freeform 131"/>
          <p:cNvSpPr>
            <a:spLocks/>
          </p:cNvSpPr>
          <p:nvPr userDrawn="1"/>
        </p:nvSpPr>
        <p:spPr bwMode="auto">
          <a:xfrm>
            <a:off x="1861100" y="102740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2" name="Freeform 132"/>
          <p:cNvSpPr>
            <a:spLocks/>
          </p:cNvSpPr>
          <p:nvPr userDrawn="1"/>
        </p:nvSpPr>
        <p:spPr bwMode="auto">
          <a:xfrm>
            <a:off x="2045295" y="1127214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3" name="Freeform 133"/>
          <p:cNvSpPr>
            <a:spLocks/>
          </p:cNvSpPr>
          <p:nvPr userDrawn="1"/>
        </p:nvSpPr>
        <p:spPr bwMode="auto">
          <a:xfrm>
            <a:off x="2045295" y="1127214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4" name="Freeform 134"/>
          <p:cNvSpPr>
            <a:spLocks/>
          </p:cNvSpPr>
          <p:nvPr userDrawn="1"/>
        </p:nvSpPr>
        <p:spPr bwMode="auto">
          <a:xfrm>
            <a:off x="2433159" y="102740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5" name="Freeform 135"/>
          <p:cNvSpPr>
            <a:spLocks/>
          </p:cNvSpPr>
          <p:nvPr userDrawn="1"/>
        </p:nvSpPr>
        <p:spPr bwMode="auto">
          <a:xfrm>
            <a:off x="2616543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6" name="Freeform 136"/>
          <p:cNvSpPr>
            <a:spLocks/>
          </p:cNvSpPr>
          <p:nvPr userDrawn="1"/>
        </p:nvSpPr>
        <p:spPr bwMode="auto">
          <a:xfrm>
            <a:off x="2616543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7" name="Freeform 137"/>
          <p:cNvSpPr>
            <a:spLocks/>
          </p:cNvSpPr>
          <p:nvPr userDrawn="1"/>
        </p:nvSpPr>
        <p:spPr bwMode="auto">
          <a:xfrm>
            <a:off x="3006030" y="102740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8" name="Freeform 138"/>
          <p:cNvSpPr>
            <a:spLocks/>
          </p:cNvSpPr>
          <p:nvPr userDrawn="1"/>
        </p:nvSpPr>
        <p:spPr bwMode="auto">
          <a:xfrm>
            <a:off x="3190226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9" name="Freeform 139"/>
          <p:cNvSpPr>
            <a:spLocks/>
          </p:cNvSpPr>
          <p:nvPr userDrawn="1"/>
        </p:nvSpPr>
        <p:spPr bwMode="auto">
          <a:xfrm>
            <a:off x="3190226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0" name="Freeform 140"/>
          <p:cNvSpPr>
            <a:spLocks/>
          </p:cNvSpPr>
          <p:nvPr userDrawn="1"/>
        </p:nvSpPr>
        <p:spPr bwMode="auto">
          <a:xfrm>
            <a:off x="3578091" y="102740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1" name="Freeform 141"/>
          <p:cNvSpPr>
            <a:spLocks/>
          </p:cNvSpPr>
          <p:nvPr userDrawn="1"/>
        </p:nvSpPr>
        <p:spPr bwMode="auto">
          <a:xfrm>
            <a:off x="3761474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2" name="Freeform 142"/>
          <p:cNvSpPr>
            <a:spLocks/>
          </p:cNvSpPr>
          <p:nvPr userDrawn="1"/>
        </p:nvSpPr>
        <p:spPr bwMode="auto">
          <a:xfrm>
            <a:off x="3761474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3" name="Freeform 143"/>
          <p:cNvSpPr>
            <a:spLocks/>
          </p:cNvSpPr>
          <p:nvPr userDrawn="1"/>
        </p:nvSpPr>
        <p:spPr bwMode="auto">
          <a:xfrm>
            <a:off x="4149339" y="1027408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4" name="Freeform 144"/>
          <p:cNvSpPr>
            <a:spLocks/>
          </p:cNvSpPr>
          <p:nvPr userDrawn="1"/>
        </p:nvSpPr>
        <p:spPr bwMode="auto">
          <a:xfrm>
            <a:off x="4335157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5" name="Freeform 145"/>
          <p:cNvSpPr>
            <a:spLocks/>
          </p:cNvSpPr>
          <p:nvPr userDrawn="1"/>
        </p:nvSpPr>
        <p:spPr bwMode="auto">
          <a:xfrm>
            <a:off x="4335157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6" name="Freeform 146"/>
          <p:cNvSpPr>
            <a:spLocks/>
          </p:cNvSpPr>
          <p:nvPr userDrawn="1"/>
        </p:nvSpPr>
        <p:spPr bwMode="auto">
          <a:xfrm>
            <a:off x="4723021" y="102740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7" name="Freeform 147"/>
          <p:cNvSpPr>
            <a:spLocks/>
          </p:cNvSpPr>
          <p:nvPr userDrawn="1"/>
        </p:nvSpPr>
        <p:spPr bwMode="auto">
          <a:xfrm>
            <a:off x="4906405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8" name="Freeform 148"/>
          <p:cNvSpPr>
            <a:spLocks/>
          </p:cNvSpPr>
          <p:nvPr userDrawn="1"/>
        </p:nvSpPr>
        <p:spPr bwMode="auto">
          <a:xfrm>
            <a:off x="4906405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9" name="Freeform 149"/>
          <p:cNvSpPr>
            <a:spLocks/>
          </p:cNvSpPr>
          <p:nvPr userDrawn="1"/>
        </p:nvSpPr>
        <p:spPr bwMode="auto">
          <a:xfrm>
            <a:off x="5294270" y="102740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0" name="Freeform 150"/>
          <p:cNvSpPr>
            <a:spLocks/>
          </p:cNvSpPr>
          <p:nvPr userDrawn="1"/>
        </p:nvSpPr>
        <p:spPr bwMode="auto">
          <a:xfrm>
            <a:off x="5480088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1" name="Freeform 151"/>
          <p:cNvSpPr>
            <a:spLocks/>
          </p:cNvSpPr>
          <p:nvPr userDrawn="1"/>
        </p:nvSpPr>
        <p:spPr bwMode="auto">
          <a:xfrm>
            <a:off x="5480088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2" name="Freeform 152"/>
          <p:cNvSpPr>
            <a:spLocks/>
          </p:cNvSpPr>
          <p:nvPr userDrawn="1"/>
        </p:nvSpPr>
        <p:spPr bwMode="auto">
          <a:xfrm>
            <a:off x="5867141" y="102740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3" name="Freeform 153"/>
          <p:cNvSpPr>
            <a:spLocks/>
          </p:cNvSpPr>
          <p:nvPr userDrawn="1"/>
        </p:nvSpPr>
        <p:spPr bwMode="auto">
          <a:xfrm>
            <a:off x="6051336" y="1127214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4" name="Freeform 154"/>
          <p:cNvSpPr>
            <a:spLocks/>
          </p:cNvSpPr>
          <p:nvPr userDrawn="1"/>
        </p:nvSpPr>
        <p:spPr bwMode="auto">
          <a:xfrm>
            <a:off x="6051336" y="1127214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5" name="Freeform 155"/>
          <p:cNvSpPr>
            <a:spLocks/>
          </p:cNvSpPr>
          <p:nvPr userDrawn="1"/>
        </p:nvSpPr>
        <p:spPr bwMode="auto">
          <a:xfrm>
            <a:off x="6431087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6" name="Freeform 156"/>
          <p:cNvSpPr>
            <a:spLocks/>
          </p:cNvSpPr>
          <p:nvPr userDrawn="1"/>
        </p:nvSpPr>
        <p:spPr bwMode="auto">
          <a:xfrm>
            <a:off x="6617716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7" name="Freeform 157"/>
          <p:cNvSpPr>
            <a:spLocks/>
          </p:cNvSpPr>
          <p:nvPr userDrawn="1"/>
        </p:nvSpPr>
        <p:spPr bwMode="auto">
          <a:xfrm>
            <a:off x="6617716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8" name="Freeform 158"/>
          <p:cNvSpPr>
            <a:spLocks/>
          </p:cNvSpPr>
          <p:nvPr userDrawn="1"/>
        </p:nvSpPr>
        <p:spPr bwMode="auto">
          <a:xfrm>
            <a:off x="7004769" y="102740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9" name="Freeform 159"/>
          <p:cNvSpPr>
            <a:spLocks/>
          </p:cNvSpPr>
          <p:nvPr userDrawn="1"/>
        </p:nvSpPr>
        <p:spPr bwMode="auto">
          <a:xfrm>
            <a:off x="7188965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0" name="Freeform 160"/>
          <p:cNvSpPr>
            <a:spLocks/>
          </p:cNvSpPr>
          <p:nvPr userDrawn="1"/>
        </p:nvSpPr>
        <p:spPr bwMode="auto">
          <a:xfrm>
            <a:off x="7188965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39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39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1" name="Freeform 161"/>
          <p:cNvSpPr>
            <a:spLocks/>
          </p:cNvSpPr>
          <p:nvPr userDrawn="1"/>
        </p:nvSpPr>
        <p:spPr bwMode="auto">
          <a:xfrm>
            <a:off x="7576018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2" name="Freeform 162"/>
          <p:cNvSpPr>
            <a:spLocks/>
          </p:cNvSpPr>
          <p:nvPr userDrawn="1"/>
        </p:nvSpPr>
        <p:spPr bwMode="auto">
          <a:xfrm>
            <a:off x="7760213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3" name="Freeform 163"/>
          <p:cNvSpPr>
            <a:spLocks/>
          </p:cNvSpPr>
          <p:nvPr userDrawn="1"/>
        </p:nvSpPr>
        <p:spPr bwMode="auto">
          <a:xfrm>
            <a:off x="7760213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4" name="Freeform 164"/>
          <p:cNvSpPr>
            <a:spLocks/>
          </p:cNvSpPr>
          <p:nvPr userDrawn="1"/>
        </p:nvSpPr>
        <p:spPr bwMode="auto">
          <a:xfrm>
            <a:off x="8149700" y="102740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5" name="Freeform 165"/>
          <p:cNvSpPr>
            <a:spLocks/>
          </p:cNvSpPr>
          <p:nvPr userDrawn="1"/>
        </p:nvSpPr>
        <p:spPr bwMode="auto">
          <a:xfrm>
            <a:off x="8333895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6" name="Freeform 166"/>
          <p:cNvSpPr>
            <a:spLocks/>
          </p:cNvSpPr>
          <p:nvPr userDrawn="1"/>
        </p:nvSpPr>
        <p:spPr bwMode="auto">
          <a:xfrm>
            <a:off x="8333895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7" name="Freeform 167"/>
          <p:cNvSpPr>
            <a:spLocks/>
          </p:cNvSpPr>
          <p:nvPr userDrawn="1"/>
        </p:nvSpPr>
        <p:spPr bwMode="auto">
          <a:xfrm>
            <a:off x="8720949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8" name="Freeform 168"/>
          <p:cNvSpPr>
            <a:spLocks/>
          </p:cNvSpPr>
          <p:nvPr userDrawn="1"/>
        </p:nvSpPr>
        <p:spPr bwMode="auto">
          <a:xfrm>
            <a:off x="8905144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9" name="Freeform 169"/>
          <p:cNvSpPr>
            <a:spLocks/>
          </p:cNvSpPr>
          <p:nvPr userDrawn="1"/>
        </p:nvSpPr>
        <p:spPr bwMode="auto">
          <a:xfrm>
            <a:off x="8905144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0" name="Freeform 170"/>
          <p:cNvSpPr>
            <a:spLocks/>
          </p:cNvSpPr>
          <p:nvPr userDrawn="1"/>
        </p:nvSpPr>
        <p:spPr bwMode="auto">
          <a:xfrm>
            <a:off x="9294631" y="102740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1" name="Freeform 171"/>
          <p:cNvSpPr>
            <a:spLocks/>
          </p:cNvSpPr>
          <p:nvPr userDrawn="1"/>
        </p:nvSpPr>
        <p:spPr bwMode="auto">
          <a:xfrm>
            <a:off x="9478827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2" name="Freeform 172"/>
          <p:cNvSpPr>
            <a:spLocks/>
          </p:cNvSpPr>
          <p:nvPr userDrawn="1"/>
        </p:nvSpPr>
        <p:spPr bwMode="auto">
          <a:xfrm>
            <a:off x="9478827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3" name="Freeform 173"/>
          <p:cNvSpPr>
            <a:spLocks/>
          </p:cNvSpPr>
          <p:nvPr userDrawn="1"/>
        </p:nvSpPr>
        <p:spPr bwMode="auto">
          <a:xfrm>
            <a:off x="9865880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4" name="Freeform 174"/>
          <p:cNvSpPr>
            <a:spLocks/>
          </p:cNvSpPr>
          <p:nvPr userDrawn="1"/>
        </p:nvSpPr>
        <p:spPr bwMode="auto">
          <a:xfrm>
            <a:off x="10050075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5" name="Freeform 175"/>
          <p:cNvSpPr>
            <a:spLocks/>
          </p:cNvSpPr>
          <p:nvPr userDrawn="1"/>
        </p:nvSpPr>
        <p:spPr bwMode="auto">
          <a:xfrm>
            <a:off x="10050075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6" name="Freeform 176"/>
          <p:cNvSpPr>
            <a:spLocks/>
          </p:cNvSpPr>
          <p:nvPr userDrawn="1"/>
        </p:nvSpPr>
        <p:spPr bwMode="auto">
          <a:xfrm>
            <a:off x="10437940" y="102740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7" name="Freeform 177"/>
          <p:cNvSpPr>
            <a:spLocks/>
          </p:cNvSpPr>
          <p:nvPr userDrawn="1"/>
        </p:nvSpPr>
        <p:spPr bwMode="auto">
          <a:xfrm>
            <a:off x="10623757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8" name="Freeform 178"/>
          <p:cNvSpPr>
            <a:spLocks/>
          </p:cNvSpPr>
          <p:nvPr userDrawn="1"/>
        </p:nvSpPr>
        <p:spPr bwMode="auto">
          <a:xfrm>
            <a:off x="10623757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9" name="Freeform 179"/>
          <p:cNvSpPr>
            <a:spLocks/>
          </p:cNvSpPr>
          <p:nvPr userDrawn="1"/>
        </p:nvSpPr>
        <p:spPr bwMode="auto">
          <a:xfrm>
            <a:off x="11010811" y="102740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0" name="Freeform 180"/>
          <p:cNvSpPr>
            <a:spLocks/>
          </p:cNvSpPr>
          <p:nvPr userDrawn="1"/>
        </p:nvSpPr>
        <p:spPr bwMode="auto">
          <a:xfrm>
            <a:off x="11195006" y="1127214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1" name="Freeform 181"/>
          <p:cNvSpPr>
            <a:spLocks/>
          </p:cNvSpPr>
          <p:nvPr userDrawn="1"/>
        </p:nvSpPr>
        <p:spPr bwMode="auto">
          <a:xfrm>
            <a:off x="11195006" y="1127214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2" name="Freeform 182"/>
          <p:cNvSpPr>
            <a:spLocks/>
          </p:cNvSpPr>
          <p:nvPr userDrawn="1"/>
        </p:nvSpPr>
        <p:spPr bwMode="auto">
          <a:xfrm>
            <a:off x="11582059" y="102740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3" name="Freeform 183"/>
          <p:cNvSpPr>
            <a:spLocks/>
          </p:cNvSpPr>
          <p:nvPr userDrawn="1"/>
        </p:nvSpPr>
        <p:spPr bwMode="auto">
          <a:xfrm>
            <a:off x="11766254" y="1127214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4" name="Freeform 184"/>
          <p:cNvSpPr>
            <a:spLocks/>
          </p:cNvSpPr>
          <p:nvPr userDrawn="1"/>
        </p:nvSpPr>
        <p:spPr bwMode="auto">
          <a:xfrm>
            <a:off x="11766254" y="1127214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5" name="Freeform 185"/>
          <p:cNvSpPr>
            <a:spLocks/>
          </p:cNvSpPr>
          <p:nvPr userDrawn="1"/>
        </p:nvSpPr>
        <p:spPr bwMode="auto">
          <a:xfrm>
            <a:off x="716168" y="147288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6" name="Freeform 186"/>
          <p:cNvSpPr>
            <a:spLocks/>
          </p:cNvSpPr>
          <p:nvPr userDrawn="1"/>
        </p:nvSpPr>
        <p:spPr bwMode="auto">
          <a:xfrm>
            <a:off x="900364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7" name="Freeform 187"/>
          <p:cNvSpPr>
            <a:spLocks/>
          </p:cNvSpPr>
          <p:nvPr userDrawn="1"/>
        </p:nvSpPr>
        <p:spPr bwMode="auto">
          <a:xfrm>
            <a:off x="900364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8" name="Freeform 188"/>
          <p:cNvSpPr>
            <a:spLocks/>
          </p:cNvSpPr>
          <p:nvPr userDrawn="1"/>
        </p:nvSpPr>
        <p:spPr bwMode="auto">
          <a:xfrm>
            <a:off x="1288228" y="147288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9" name="Freeform 189"/>
          <p:cNvSpPr>
            <a:spLocks/>
          </p:cNvSpPr>
          <p:nvPr userDrawn="1"/>
        </p:nvSpPr>
        <p:spPr bwMode="auto">
          <a:xfrm>
            <a:off x="1474046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0" name="Freeform 190"/>
          <p:cNvSpPr>
            <a:spLocks/>
          </p:cNvSpPr>
          <p:nvPr userDrawn="1"/>
        </p:nvSpPr>
        <p:spPr bwMode="auto">
          <a:xfrm>
            <a:off x="1474046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" name="Freeform 191"/>
          <p:cNvSpPr>
            <a:spLocks/>
          </p:cNvSpPr>
          <p:nvPr userDrawn="1"/>
        </p:nvSpPr>
        <p:spPr bwMode="auto">
          <a:xfrm>
            <a:off x="1861100" y="147288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2" name="Freeform 192"/>
          <p:cNvSpPr>
            <a:spLocks/>
          </p:cNvSpPr>
          <p:nvPr userDrawn="1"/>
        </p:nvSpPr>
        <p:spPr bwMode="auto">
          <a:xfrm>
            <a:off x="2045295" y="157106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3" name="Freeform 193"/>
          <p:cNvSpPr>
            <a:spLocks/>
          </p:cNvSpPr>
          <p:nvPr userDrawn="1"/>
        </p:nvSpPr>
        <p:spPr bwMode="auto">
          <a:xfrm>
            <a:off x="2045295" y="157106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4" name="Freeform 194"/>
          <p:cNvSpPr>
            <a:spLocks/>
          </p:cNvSpPr>
          <p:nvPr userDrawn="1"/>
        </p:nvSpPr>
        <p:spPr bwMode="auto">
          <a:xfrm>
            <a:off x="2433159" y="147288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5" name="Freeform 195"/>
          <p:cNvSpPr>
            <a:spLocks/>
          </p:cNvSpPr>
          <p:nvPr userDrawn="1"/>
        </p:nvSpPr>
        <p:spPr bwMode="auto">
          <a:xfrm>
            <a:off x="2616543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6" name="Freeform 196"/>
          <p:cNvSpPr>
            <a:spLocks/>
          </p:cNvSpPr>
          <p:nvPr userDrawn="1"/>
        </p:nvSpPr>
        <p:spPr bwMode="auto">
          <a:xfrm>
            <a:off x="2616543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7" name="Freeform 197"/>
          <p:cNvSpPr>
            <a:spLocks/>
          </p:cNvSpPr>
          <p:nvPr userDrawn="1"/>
        </p:nvSpPr>
        <p:spPr bwMode="auto">
          <a:xfrm>
            <a:off x="3006030" y="147288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8" name="Freeform 198"/>
          <p:cNvSpPr>
            <a:spLocks/>
          </p:cNvSpPr>
          <p:nvPr userDrawn="1"/>
        </p:nvSpPr>
        <p:spPr bwMode="auto">
          <a:xfrm>
            <a:off x="3190226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9" name="Freeform 199"/>
          <p:cNvSpPr>
            <a:spLocks/>
          </p:cNvSpPr>
          <p:nvPr userDrawn="1"/>
        </p:nvSpPr>
        <p:spPr bwMode="auto">
          <a:xfrm>
            <a:off x="3190226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0" name="Freeform 200"/>
          <p:cNvSpPr>
            <a:spLocks/>
          </p:cNvSpPr>
          <p:nvPr userDrawn="1"/>
        </p:nvSpPr>
        <p:spPr bwMode="auto">
          <a:xfrm>
            <a:off x="3578091" y="147288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1" name="Freeform 201"/>
          <p:cNvSpPr>
            <a:spLocks/>
          </p:cNvSpPr>
          <p:nvPr userDrawn="1"/>
        </p:nvSpPr>
        <p:spPr bwMode="auto">
          <a:xfrm>
            <a:off x="3761474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2" name="Freeform 202"/>
          <p:cNvSpPr>
            <a:spLocks/>
          </p:cNvSpPr>
          <p:nvPr userDrawn="1"/>
        </p:nvSpPr>
        <p:spPr bwMode="auto">
          <a:xfrm>
            <a:off x="3761474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3" name="Freeform 203"/>
          <p:cNvSpPr>
            <a:spLocks/>
          </p:cNvSpPr>
          <p:nvPr userDrawn="1"/>
        </p:nvSpPr>
        <p:spPr bwMode="auto">
          <a:xfrm>
            <a:off x="4149339" y="1472884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4" name="Freeform 204"/>
          <p:cNvSpPr>
            <a:spLocks/>
          </p:cNvSpPr>
          <p:nvPr userDrawn="1"/>
        </p:nvSpPr>
        <p:spPr bwMode="auto">
          <a:xfrm>
            <a:off x="4335157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5" name="Freeform 206"/>
          <p:cNvSpPr>
            <a:spLocks/>
          </p:cNvSpPr>
          <p:nvPr userDrawn="1"/>
        </p:nvSpPr>
        <p:spPr bwMode="auto">
          <a:xfrm>
            <a:off x="4335157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6" name="Freeform 207"/>
          <p:cNvSpPr>
            <a:spLocks/>
          </p:cNvSpPr>
          <p:nvPr userDrawn="1"/>
        </p:nvSpPr>
        <p:spPr bwMode="auto">
          <a:xfrm>
            <a:off x="4723021" y="1472885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7" name="Freeform 208"/>
          <p:cNvSpPr>
            <a:spLocks/>
          </p:cNvSpPr>
          <p:nvPr userDrawn="1"/>
        </p:nvSpPr>
        <p:spPr bwMode="auto">
          <a:xfrm>
            <a:off x="4906405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8" name="Freeform 209"/>
          <p:cNvSpPr>
            <a:spLocks/>
          </p:cNvSpPr>
          <p:nvPr userDrawn="1"/>
        </p:nvSpPr>
        <p:spPr bwMode="auto">
          <a:xfrm>
            <a:off x="4906405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9" name="Freeform 210"/>
          <p:cNvSpPr>
            <a:spLocks/>
          </p:cNvSpPr>
          <p:nvPr userDrawn="1"/>
        </p:nvSpPr>
        <p:spPr bwMode="auto">
          <a:xfrm>
            <a:off x="5294270" y="1472885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0" name="Freeform 211"/>
          <p:cNvSpPr>
            <a:spLocks/>
          </p:cNvSpPr>
          <p:nvPr userDrawn="1"/>
        </p:nvSpPr>
        <p:spPr bwMode="auto">
          <a:xfrm>
            <a:off x="5480088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1" name="Freeform 212"/>
          <p:cNvSpPr>
            <a:spLocks/>
          </p:cNvSpPr>
          <p:nvPr userDrawn="1"/>
        </p:nvSpPr>
        <p:spPr bwMode="auto">
          <a:xfrm>
            <a:off x="5480088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2" name="Freeform 213"/>
          <p:cNvSpPr>
            <a:spLocks/>
          </p:cNvSpPr>
          <p:nvPr userDrawn="1"/>
        </p:nvSpPr>
        <p:spPr bwMode="auto">
          <a:xfrm>
            <a:off x="5867141" y="1472885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3" name="Freeform 214"/>
          <p:cNvSpPr>
            <a:spLocks/>
          </p:cNvSpPr>
          <p:nvPr userDrawn="1"/>
        </p:nvSpPr>
        <p:spPr bwMode="auto">
          <a:xfrm>
            <a:off x="6051336" y="157106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4" name="Freeform 215"/>
          <p:cNvSpPr>
            <a:spLocks/>
          </p:cNvSpPr>
          <p:nvPr userDrawn="1"/>
        </p:nvSpPr>
        <p:spPr bwMode="auto">
          <a:xfrm>
            <a:off x="6051336" y="157106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5" name="Freeform 216"/>
          <p:cNvSpPr>
            <a:spLocks/>
          </p:cNvSpPr>
          <p:nvPr userDrawn="1"/>
        </p:nvSpPr>
        <p:spPr bwMode="auto">
          <a:xfrm>
            <a:off x="6431087" y="1472885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6" name="Freeform 217"/>
          <p:cNvSpPr>
            <a:spLocks/>
          </p:cNvSpPr>
          <p:nvPr userDrawn="1"/>
        </p:nvSpPr>
        <p:spPr bwMode="auto">
          <a:xfrm>
            <a:off x="6617716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7" name="Freeform 218"/>
          <p:cNvSpPr>
            <a:spLocks/>
          </p:cNvSpPr>
          <p:nvPr userDrawn="1"/>
        </p:nvSpPr>
        <p:spPr bwMode="auto">
          <a:xfrm>
            <a:off x="6617716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8" name="Freeform 219"/>
          <p:cNvSpPr>
            <a:spLocks/>
          </p:cNvSpPr>
          <p:nvPr userDrawn="1"/>
        </p:nvSpPr>
        <p:spPr bwMode="auto">
          <a:xfrm>
            <a:off x="7004769" y="1472885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9" name="Freeform 220"/>
          <p:cNvSpPr>
            <a:spLocks/>
          </p:cNvSpPr>
          <p:nvPr userDrawn="1"/>
        </p:nvSpPr>
        <p:spPr bwMode="auto">
          <a:xfrm>
            <a:off x="7188965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0" name="Freeform 221"/>
          <p:cNvSpPr>
            <a:spLocks/>
          </p:cNvSpPr>
          <p:nvPr userDrawn="1"/>
        </p:nvSpPr>
        <p:spPr bwMode="auto">
          <a:xfrm>
            <a:off x="7188965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39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39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1" name="Freeform 222"/>
          <p:cNvSpPr>
            <a:spLocks/>
          </p:cNvSpPr>
          <p:nvPr userDrawn="1"/>
        </p:nvSpPr>
        <p:spPr bwMode="auto">
          <a:xfrm>
            <a:off x="7576018" y="1472885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" name="Freeform 223"/>
          <p:cNvSpPr>
            <a:spLocks/>
          </p:cNvSpPr>
          <p:nvPr userDrawn="1"/>
        </p:nvSpPr>
        <p:spPr bwMode="auto">
          <a:xfrm>
            <a:off x="7760213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3" name="Freeform 224"/>
          <p:cNvSpPr>
            <a:spLocks/>
          </p:cNvSpPr>
          <p:nvPr userDrawn="1"/>
        </p:nvSpPr>
        <p:spPr bwMode="auto">
          <a:xfrm>
            <a:off x="7760213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4" name="Freeform 225"/>
          <p:cNvSpPr>
            <a:spLocks/>
          </p:cNvSpPr>
          <p:nvPr userDrawn="1"/>
        </p:nvSpPr>
        <p:spPr bwMode="auto">
          <a:xfrm>
            <a:off x="8149700" y="1472885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5" name="Freeform 226"/>
          <p:cNvSpPr>
            <a:spLocks/>
          </p:cNvSpPr>
          <p:nvPr userDrawn="1"/>
        </p:nvSpPr>
        <p:spPr bwMode="auto">
          <a:xfrm>
            <a:off x="8333895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6" name="Freeform 227"/>
          <p:cNvSpPr>
            <a:spLocks/>
          </p:cNvSpPr>
          <p:nvPr userDrawn="1"/>
        </p:nvSpPr>
        <p:spPr bwMode="auto">
          <a:xfrm>
            <a:off x="8333895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7" name="Freeform 228"/>
          <p:cNvSpPr>
            <a:spLocks/>
          </p:cNvSpPr>
          <p:nvPr userDrawn="1"/>
        </p:nvSpPr>
        <p:spPr bwMode="auto">
          <a:xfrm>
            <a:off x="8720949" y="1472885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8" name="Freeform 229"/>
          <p:cNvSpPr>
            <a:spLocks/>
          </p:cNvSpPr>
          <p:nvPr userDrawn="1"/>
        </p:nvSpPr>
        <p:spPr bwMode="auto">
          <a:xfrm>
            <a:off x="8905144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9" name="Freeform 230"/>
          <p:cNvSpPr>
            <a:spLocks/>
          </p:cNvSpPr>
          <p:nvPr userDrawn="1"/>
        </p:nvSpPr>
        <p:spPr bwMode="auto">
          <a:xfrm>
            <a:off x="8905144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0" name="Freeform 231"/>
          <p:cNvSpPr>
            <a:spLocks/>
          </p:cNvSpPr>
          <p:nvPr userDrawn="1"/>
        </p:nvSpPr>
        <p:spPr bwMode="auto">
          <a:xfrm>
            <a:off x="9294631" y="1472885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1" name="Freeform 232"/>
          <p:cNvSpPr>
            <a:spLocks/>
          </p:cNvSpPr>
          <p:nvPr userDrawn="1"/>
        </p:nvSpPr>
        <p:spPr bwMode="auto">
          <a:xfrm>
            <a:off x="9478827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2" name="Freeform 233"/>
          <p:cNvSpPr>
            <a:spLocks/>
          </p:cNvSpPr>
          <p:nvPr userDrawn="1"/>
        </p:nvSpPr>
        <p:spPr bwMode="auto">
          <a:xfrm>
            <a:off x="9478827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3" name="Freeform 234"/>
          <p:cNvSpPr>
            <a:spLocks/>
          </p:cNvSpPr>
          <p:nvPr userDrawn="1"/>
        </p:nvSpPr>
        <p:spPr bwMode="auto">
          <a:xfrm>
            <a:off x="9865880" y="1472885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4" name="Freeform 235"/>
          <p:cNvSpPr>
            <a:spLocks/>
          </p:cNvSpPr>
          <p:nvPr userDrawn="1"/>
        </p:nvSpPr>
        <p:spPr bwMode="auto">
          <a:xfrm>
            <a:off x="10050075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5" name="Freeform 236"/>
          <p:cNvSpPr>
            <a:spLocks/>
          </p:cNvSpPr>
          <p:nvPr userDrawn="1"/>
        </p:nvSpPr>
        <p:spPr bwMode="auto">
          <a:xfrm>
            <a:off x="10050075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6" name="Freeform 237"/>
          <p:cNvSpPr>
            <a:spLocks/>
          </p:cNvSpPr>
          <p:nvPr userDrawn="1"/>
        </p:nvSpPr>
        <p:spPr bwMode="auto">
          <a:xfrm>
            <a:off x="10437940" y="1472885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7" name="Freeform 238"/>
          <p:cNvSpPr>
            <a:spLocks/>
          </p:cNvSpPr>
          <p:nvPr userDrawn="1"/>
        </p:nvSpPr>
        <p:spPr bwMode="auto">
          <a:xfrm>
            <a:off x="10623757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8" name="Freeform 239"/>
          <p:cNvSpPr>
            <a:spLocks/>
          </p:cNvSpPr>
          <p:nvPr userDrawn="1"/>
        </p:nvSpPr>
        <p:spPr bwMode="auto">
          <a:xfrm>
            <a:off x="10623757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9" name="Freeform 240"/>
          <p:cNvSpPr>
            <a:spLocks/>
          </p:cNvSpPr>
          <p:nvPr userDrawn="1"/>
        </p:nvSpPr>
        <p:spPr bwMode="auto">
          <a:xfrm>
            <a:off x="11010811" y="1472885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0" name="Freeform 241"/>
          <p:cNvSpPr>
            <a:spLocks/>
          </p:cNvSpPr>
          <p:nvPr userDrawn="1"/>
        </p:nvSpPr>
        <p:spPr bwMode="auto">
          <a:xfrm>
            <a:off x="11195006" y="157106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1" name="Freeform 242"/>
          <p:cNvSpPr>
            <a:spLocks/>
          </p:cNvSpPr>
          <p:nvPr userDrawn="1"/>
        </p:nvSpPr>
        <p:spPr bwMode="auto">
          <a:xfrm>
            <a:off x="11195006" y="157106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2" name="Freeform 243"/>
          <p:cNvSpPr>
            <a:spLocks/>
          </p:cNvSpPr>
          <p:nvPr userDrawn="1"/>
        </p:nvSpPr>
        <p:spPr bwMode="auto">
          <a:xfrm>
            <a:off x="11582059" y="1472885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3" name="Freeform 244"/>
          <p:cNvSpPr>
            <a:spLocks/>
          </p:cNvSpPr>
          <p:nvPr userDrawn="1"/>
        </p:nvSpPr>
        <p:spPr bwMode="auto">
          <a:xfrm>
            <a:off x="11766254" y="157106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4" name="Freeform 245"/>
          <p:cNvSpPr>
            <a:spLocks/>
          </p:cNvSpPr>
          <p:nvPr userDrawn="1"/>
        </p:nvSpPr>
        <p:spPr bwMode="auto">
          <a:xfrm>
            <a:off x="11766254" y="157106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5" name="Freeform 246"/>
          <p:cNvSpPr>
            <a:spLocks/>
          </p:cNvSpPr>
          <p:nvPr userDrawn="1"/>
        </p:nvSpPr>
        <p:spPr bwMode="auto">
          <a:xfrm>
            <a:off x="716168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6" name="Freeform 247"/>
          <p:cNvSpPr>
            <a:spLocks/>
          </p:cNvSpPr>
          <p:nvPr userDrawn="1"/>
        </p:nvSpPr>
        <p:spPr bwMode="auto">
          <a:xfrm>
            <a:off x="900364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7" name="Freeform 248"/>
          <p:cNvSpPr>
            <a:spLocks/>
          </p:cNvSpPr>
          <p:nvPr userDrawn="1"/>
        </p:nvSpPr>
        <p:spPr bwMode="auto">
          <a:xfrm>
            <a:off x="900364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8" name="Freeform 249"/>
          <p:cNvSpPr>
            <a:spLocks/>
          </p:cNvSpPr>
          <p:nvPr userDrawn="1"/>
        </p:nvSpPr>
        <p:spPr bwMode="auto">
          <a:xfrm>
            <a:off x="3006030" y="1917550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9" name="Freeform 250"/>
          <p:cNvSpPr>
            <a:spLocks/>
          </p:cNvSpPr>
          <p:nvPr userDrawn="1"/>
        </p:nvSpPr>
        <p:spPr bwMode="auto">
          <a:xfrm>
            <a:off x="3190226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0" name="Freeform 251"/>
          <p:cNvSpPr>
            <a:spLocks/>
          </p:cNvSpPr>
          <p:nvPr userDrawn="1"/>
        </p:nvSpPr>
        <p:spPr bwMode="auto">
          <a:xfrm>
            <a:off x="3190226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1" name="Freeform 252"/>
          <p:cNvSpPr>
            <a:spLocks/>
          </p:cNvSpPr>
          <p:nvPr userDrawn="1"/>
        </p:nvSpPr>
        <p:spPr bwMode="auto">
          <a:xfrm>
            <a:off x="3578091" y="1917550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2" name="Freeform 253"/>
          <p:cNvSpPr>
            <a:spLocks/>
          </p:cNvSpPr>
          <p:nvPr userDrawn="1"/>
        </p:nvSpPr>
        <p:spPr bwMode="auto">
          <a:xfrm>
            <a:off x="3761474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3" name="Freeform 254"/>
          <p:cNvSpPr>
            <a:spLocks/>
          </p:cNvSpPr>
          <p:nvPr userDrawn="1"/>
        </p:nvSpPr>
        <p:spPr bwMode="auto">
          <a:xfrm>
            <a:off x="3761474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4" name="Freeform 255"/>
          <p:cNvSpPr>
            <a:spLocks/>
          </p:cNvSpPr>
          <p:nvPr userDrawn="1"/>
        </p:nvSpPr>
        <p:spPr bwMode="auto">
          <a:xfrm>
            <a:off x="4149339" y="1917550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5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5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5"/>
                  <a:pt x="247" y="95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5" name="Freeform 256"/>
          <p:cNvSpPr>
            <a:spLocks/>
          </p:cNvSpPr>
          <p:nvPr userDrawn="1"/>
        </p:nvSpPr>
        <p:spPr bwMode="auto">
          <a:xfrm>
            <a:off x="4335157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6" name="Freeform 257"/>
          <p:cNvSpPr>
            <a:spLocks/>
          </p:cNvSpPr>
          <p:nvPr userDrawn="1"/>
        </p:nvSpPr>
        <p:spPr bwMode="auto">
          <a:xfrm>
            <a:off x="4335157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7" name="Freeform 258"/>
          <p:cNvSpPr>
            <a:spLocks/>
          </p:cNvSpPr>
          <p:nvPr userDrawn="1"/>
        </p:nvSpPr>
        <p:spPr bwMode="auto">
          <a:xfrm>
            <a:off x="4723021" y="1917550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8" name="Freeform 259"/>
          <p:cNvSpPr>
            <a:spLocks/>
          </p:cNvSpPr>
          <p:nvPr userDrawn="1"/>
        </p:nvSpPr>
        <p:spPr bwMode="auto">
          <a:xfrm>
            <a:off x="4906405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9" name="Freeform 260"/>
          <p:cNvSpPr>
            <a:spLocks/>
          </p:cNvSpPr>
          <p:nvPr userDrawn="1"/>
        </p:nvSpPr>
        <p:spPr bwMode="auto">
          <a:xfrm>
            <a:off x="4906405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0" name="Freeform 261"/>
          <p:cNvSpPr>
            <a:spLocks/>
          </p:cNvSpPr>
          <p:nvPr userDrawn="1"/>
        </p:nvSpPr>
        <p:spPr bwMode="auto">
          <a:xfrm>
            <a:off x="5294270" y="1917550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1" name="Freeform 262"/>
          <p:cNvSpPr>
            <a:spLocks/>
          </p:cNvSpPr>
          <p:nvPr userDrawn="1"/>
        </p:nvSpPr>
        <p:spPr bwMode="auto">
          <a:xfrm>
            <a:off x="5480088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2" name="Freeform 263"/>
          <p:cNvSpPr>
            <a:spLocks/>
          </p:cNvSpPr>
          <p:nvPr userDrawn="1"/>
        </p:nvSpPr>
        <p:spPr bwMode="auto">
          <a:xfrm>
            <a:off x="5480088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" name="Freeform 264"/>
          <p:cNvSpPr>
            <a:spLocks/>
          </p:cNvSpPr>
          <p:nvPr userDrawn="1"/>
        </p:nvSpPr>
        <p:spPr bwMode="auto">
          <a:xfrm>
            <a:off x="5867141" y="1917550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4" name="Freeform 265"/>
          <p:cNvSpPr>
            <a:spLocks/>
          </p:cNvSpPr>
          <p:nvPr userDrawn="1"/>
        </p:nvSpPr>
        <p:spPr bwMode="auto">
          <a:xfrm>
            <a:off x="6051336" y="2015733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5" name="Freeform 266"/>
          <p:cNvSpPr>
            <a:spLocks/>
          </p:cNvSpPr>
          <p:nvPr userDrawn="1"/>
        </p:nvSpPr>
        <p:spPr bwMode="auto">
          <a:xfrm>
            <a:off x="6051336" y="2015733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6" name="Freeform 267"/>
          <p:cNvSpPr>
            <a:spLocks/>
          </p:cNvSpPr>
          <p:nvPr userDrawn="1"/>
        </p:nvSpPr>
        <p:spPr bwMode="auto">
          <a:xfrm>
            <a:off x="6431087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7" name="Freeform 268"/>
          <p:cNvSpPr>
            <a:spLocks/>
          </p:cNvSpPr>
          <p:nvPr userDrawn="1"/>
        </p:nvSpPr>
        <p:spPr bwMode="auto">
          <a:xfrm>
            <a:off x="6617716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8" name="Freeform 269"/>
          <p:cNvSpPr>
            <a:spLocks/>
          </p:cNvSpPr>
          <p:nvPr userDrawn="1"/>
        </p:nvSpPr>
        <p:spPr bwMode="auto">
          <a:xfrm>
            <a:off x="6617716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9" name="Freeform 270"/>
          <p:cNvSpPr>
            <a:spLocks/>
          </p:cNvSpPr>
          <p:nvPr userDrawn="1"/>
        </p:nvSpPr>
        <p:spPr bwMode="auto">
          <a:xfrm>
            <a:off x="7004769" y="1917550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0" name="Freeform 271"/>
          <p:cNvSpPr>
            <a:spLocks/>
          </p:cNvSpPr>
          <p:nvPr userDrawn="1"/>
        </p:nvSpPr>
        <p:spPr bwMode="auto">
          <a:xfrm>
            <a:off x="7188965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1" name="Freeform 272"/>
          <p:cNvSpPr>
            <a:spLocks/>
          </p:cNvSpPr>
          <p:nvPr userDrawn="1"/>
        </p:nvSpPr>
        <p:spPr bwMode="auto">
          <a:xfrm>
            <a:off x="7188965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39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39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2" name="Freeform 273"/>
          <p:cNvSpPr>
            <a:spLocks/>
          </p:cNvSpPr>
          <p:nvPr userDrawn="1"/>
        </p:nvSpPr>
        <p:spPr bwMode="auto">
          <a:xfrm>
            <a:off x="7576018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3" name="Freeform 274"/>
          <p:cNvSpPr>
            <a:spLocks/>
          </p:cNvSpPr>
          <p:nvPr userDrawn="1"/>
        </p:nvSpPr>
        <p:spPr bwMode="auto">
          <a:xfrm>
            <a:off x="7760213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4" name="Freeform 275"/>
          <p:cNvSpPr>
            <a:spLocks/>
          </p:cNvSpPr>
          <p:nvPr userDrawn="1"/>
        </p:nvSpPr>
        <p:spPr bwMode="auto">
          <a:xfrm>
            <a:off x="7760213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5" name="Freeform 276"/>
          <p:cNvSpPr>
            <a:spLocks/>
          </p:cNvSpPr>
          <p:nvPr userDrawn="1"/>
        </p:nvSpPr>
        <p:spPr bwMode="auto">
          <a:xfrm>
            <a:off x="8149700" y="1917550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6" name="Freeform 277"/>
          <p:cNvSpPr>
            <a:spLocks/>
          </p:cNvSpPr>
          <p:nvPr userDrawn="1"/>
        </p:nvSpPr>
        <p:spPr bwMode="auto">
          <a:xfrm>
            <a:off x="8333895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7" name="Freeform 278"/>
          <p:cNvSpPr>
            <a:spLocks/>
          </p:cNvSpPr>
          <p:nvPr userDrawn="1"/>
        </p:nvSpPr>
        <p:spPr bwMode="auto">
          <a:xfrm>
            <a:off x="8333895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8" name="Freeform 279"/>
          <p:cNvSpPr>
            <a:spLocks/>
          </p:cNvSpPr>
          <p:nvPr userDrawn="1"/>
        </p:nvSpPr>
        <p:spPr bwMode="auto">
          <a:xfrm>
            <a:off x="8720949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9" name="Freeform 280"/>
          <p:cNvSpPr>
            <a:spLocks/>
          </p:cNvSpPr>
          <p:nvPr userDrawn="1"/>
        </p:nvSpPr>
        <p:spPr bwMode="auto">
          <a:xfrm>
            <a:off x="8905144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0" name="Freeform 281"/>
          <p:cNvSpPr>
            <a:spLocks/>
          </p:cNvSpPr>
          <p:nvPr userDrawn="1"/>
        </p:nvSpPr>
        <p:spPr bwMode="auto">
          <a:xfrm>
            <a:off x="8905144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1" name="Freeform 282"/>
          <p:cNvSpPr>
            <a:spLocks/>
          </p:cNvSpPr>
          <p:nvPr userDrawn="1"/>
        </p:nvSpPr>
        <p:spPr bwMode="auto">
          <a:xfrm>
            <a:off x="9294631" y="1917550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2" name="Freeform 283"/>
          <p:cNvSpPr>
            <a:spLocks/>
          </p:cNvSpPr>
          <p:nvPr userDrawn="1"/>
        </p:nvSpPr>
        <p:spPr bwMode="auto">
          <a:xfrm>
            <a:off x="9478827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3" name="Freeform 284"/>
          <p:cNvSpPr>
            <a:spLocks/>
          </p:cNvSpPr>
          <p:nvPr userDrawn="1"/>
        </p:nvSpPr>
        <p:spPr bwMode="auto">
          <a:xfrm>
            <a:off x="9478827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4" name="Freeform 285"/>
          <p:cNvSpPr>
            <a:spLocks/>
          </p:cNvSpPr>
          <p:nvPr userDrawn="1"/>
        </p:nvSpPr>
        <p:spPr bwMode="auto">
          <a:xfrm>
            <a:off x="9865880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5" name="Freeform 286"/>
          <p:cNvSpPr>
            <a:spLocks/>
          </p:cNvSpPr>
          <p:nvPr userDrawn="1"/>
        </p:nvSpPr>
        <p:spPr bwMode="auto">
          <a:xfrm>
            <a:off x="10050075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6" name="Freeform 287"/>
          <p:cNvSpPr>
            <a:spLocks/>
          </p:cNvSpPr>
          <p:nvPr userDrawn="1"/>
        </p:nvSpPr>
        <p:spPr bwMode="auto">
          <a:xfrm>
            <a:off x="10050075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7" name="Freeform 288"/>
          <p:cNvSpPr>
            <a:spLocks/>
          </p:cNvSpPr>
          <p:nvPr userDrawn="1"/>
        </p:nvSpPr>
        <p:spPr bwMode="auto">
          <a:xfrm>
            <a:off x="10437940" y="1917550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8" name="Freeform 289"/>
          <p:cNvSpPr>
            <a:spLocks/>
          </p:cNvSpPr>
          <p:nvPr userDrawn="1"/>
        </p:nvSpPr>
        <p:spPr bwMode="auto">
          <a:xfrm>
            <a:off x="10623757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9" name="Freeform 290"/>
          <p:cNvSpPr>
            <a:spLocks/>
          </p:cNvSpPr>
          <p:nvPr userDrawn="1"/>
        </p:nvSpPr>
        <p:spPr bwMode="auto">
          <a:xfrm>
            <a:off x="10623757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0" name="Freeform 291"/>
          <p:cNvSpPr>
            <a:spLocks/>
          </p:cNvSpPr>
          <p:nvPr userDrawn="1"/>
        </p:nvSpPr>
        <p:spPr bwMode="auto">
          <a:xfrm>
            <a:off x="11010811" y="1917550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1" name="Freeform 292"/>
          <p:cNvSpPr>
            <a:spLocks/>
          </p:cNvSpPr>
          <p:nvPr userDrawn="1"/>
        </p:nvSpPr>
        <p:spPr bwMode="auto">
          <a:xfrm>
            <a:off x="11195006" y="2015733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2" name="Freeform 293"/>
          <p:cNvSpPr>
            <a:spLocks/>
          </p:cNvSpPr>
          <p:nvPr userDrawn="1"/>
        </p:nvSpPr>
        <p:spPr bwMode="auto">
          <a:xfrm>
            <a:off x="11195006" y="2015733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3" name="Freeform 294"/>
          <p:cNvSpPr>
            <a:spLocks/>
          </p:cNvSpPr>
          <p:nvPr userDrawn="1"/>
        </p:nvSpPr>
        <p:spPr bwMode="auto">
          <a:xfrm>
            <a:off x="11582059" y="1917550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4" name="Freeform 295"/>
          <p:cNvSpPr>
            <a:spLocks/>
          </p:cNvSpPr>
          <p:nvPr userDrawn="1"/>
        </p:nvSpPr>
        <p:spPr bwMode="auto">
          <a:xfrm>
            <a:off x="11766254" y="2015733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5" name="Freeform 296"/>
          <p:cNvSpPr>
            <a:spLocks/>
          </p:cNvSpPr>
          <p:nvPr userDrawn="1"/>
        </p:nvSpPr>
        <p:spPr bwMode="auto">
          <a:xfrm>
            <a:off x="11766254" y="2015733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6" name="Freeform 297"/>
          <p:cNvSpPr>
            <a:spLocks/>
          </p:cNvSpPr>
          <p:nvPr userDrawn="1"/>
        </p:nvSpPr>
        <p:spPr bwMode="auto">
          <a:xfrm>
            <a:off x="716168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7" name="Freeform 298"/>
          <p:cNvSpPr>
            <a:spLocks/>
          </p:cNvSpPr>
          <p:nvPr userDrawn="1"/>
        </p:nvSpPr>
        <p:spPr bwMode="auto">
          <a:xfrm>
            <a:off x="900364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8" name="Freeform 299"/>
          <p:cNvSpPr>
            <a:spLocks/>
          </p:cNvSpPr>
          <p:nvPr userDrawn="1"/>
        </p:nvSpPr>
        <p:spPr bwMode="auto">
          <a:xfrm>
            <a:off x="900364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9" name="Freeform 300"/>
          <p:cNvSpPr>
            <a:spLocks/>
          </p:cNvSpPr>
          <p:nvPr userDrawn="1"/>
        </p:nvSpPr>
        <p:spPr bwMode="auto">
          <a:xfrm>
            <a:off x="1288228" y="236140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0" name="Freeform 301"/>
          <p:cNvSpPr>
            <a:spLocks/>
          </p:cNvSpPr>
          <p:nvPr userDrawn="1"/>
        </p:nvSpPr>
        <p:spPr bwMode="auto">
          <a:xfrm>
            <a:off x="1474046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1" name="Freeform 302"/>
          <p:cNvSpPr>
            <a:spLocks/>
          </p:cNvSpPr>
          <p:nvPr userDrawn="1"/>
        </p:nvSpPr>
        <p:spPr bwMode="auto">
          <a:xfrm>
            <a:off x="1474046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2" name="Freeform 303"/>
          <p:cNvSpPr>
            <a:spLocks/>
          </p:cNvSpPr>
          <p:nvPr userDrawn="1"/>
        </p:nvSpPr>
        <p:spPr bwMode="auto">
          <a:xfrm>
            <a:off x="1861100" y="236140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3" name="Freeform 304"/>
          <p:cNvSpPr>
            <a:spLocks/>
          </p:cNvSpPr>
          <p:nvPr userDrawn="1"/>
        </p:nvSpPr>
        <p:spPr bwMode="auto">
          <a:xfrm>
            <a:off x="2045295" y="2460398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" name="Freeform 305"/>
          <p:cNvSpPr>
            <a:spLocks/>
          </p:cNvSpPr>
          <p:nvPr userDrawn="1"/>
        </p:nvSpPr>
        <p:spPr bwMode="auto">
          <a:xfrm>
            <a:off x="2045295" y="2460398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" name="Freeform 306"/>
          <p:cNvSpPr>
            <a:spLocks/>
          </p:cNvSpPr>
          <p:nvPr userDrawn="1"/>
        </p:nvSpPr>
        <p:spPr bwMode="auto">
          <a:xfrm>
            <a:off x="2433159" y="236140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6" name="Freeform 307"/>
          <p:cNvSpPr>
            <a:spLocks/>
          </p:cNvSpPr>
          <p:nvPr userDrawn="1"/>
        </p:nvSpPr>
        <p:spPr bwMode="auto">
          <a:xfrm>
            <a:off x="2616543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7" name="Freeform 308"/>
          <p:cNvSpPr>
            <a:spLocks/>
          </p:cNvSpPr>
          <p:nvPr userDrawn="1"/>
        </p:nvSpPr>
        <p:spPr bwMode="auto">
          <a:xfrm>
            <a:off x="2616543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8" name="Freeform 309"/>
          <p:cNvSpPr>
            <a:spLocks/>
          </p:cNvSpPr>
          <p:nvPr userDrawn="1"/>
        </p:nvSpPr>
        <p:spPr bwMode="auto">
          <a:xfrm>
            <a:off x="3006030" y="236140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9" name="Freeform 310"/>
          <p:cNvSpPr>
            <a:spLocks/>
          </p:cNvSpPr>
          <p:nvPr userDrawn="1"/>
        </p:nvSpPr>
        <p:spPr bwMode="auto">
          <a:xfrm>
            <a:off x="3190226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0" name="Freeform 311"/>
          <p:cNvSpPr>
            <a:spLocks/>
          </p:cNvSpPr>
          <p:nvPr userDrawn="1"/>
        </p:nvSpPr>
        <p:spPr bwMode="auto">
          <a:xfrm>
            <a:off x="3190226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1" name="Freeform 312"/>
          <p:cNvSpPr>
            <a:spLocks/>
          </p:cNvSpPr>
          <p:nvPr userDrawn="1"/>
        </p:nvSpPr>
        <p:spPr bwMode="auto">
          <a:xfrm>
            <a:off x="3578091" y="236140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2" name="Freeform 313"/>
          <p:cNvSpPr>
            <a:spLocks/>
          </p:cNvSpPr>
          <p:nvPr userDrawn="1"/>
        </p:nvSpPr>
        <p:spPr bwMode="auto">
          <a:xfrm>
            <a:off x="3761474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3" name="Freeform 314"/>
          <p:cNvSpPr>
            <a:spLocks/>
          </p:cNvSpPr>
          <p:nvPr userDrawn="1"/>
        </p:nvSpPr>
        <p:spPr bwMode="auto">
          <a:xfrm>
            <a:off x="3761474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4" name="Freeform 315"/>
          <p:cNvSpPr>
            <a:spLocks/>
          </p:cNvSpPr>
          <p:nvPr userDrawn="1"/>
        </p:nvSpPr>
        <p:spPr bwMode="auto">
          <a:xfrm>
            <a:off x="4149339" y="2361403"/>
            <a:ext cx="473877" cy="331876"/>
          </a:xfrm>
          <a:custGeom>
            <a:avLst/>
            <a:gdLst>
              <a:gd name="T0" fmla="*/ 244 w 247"/>
              <a:gd name="T1" fmla="*/ 38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8 h 173"/>
              <a:gd name="T16" fmla="*/ 0 w 247"/>
              <a:gd name="T17" fmla="*/ 78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8 h 173"/>
              <a:gd name="T38" fmla="*/ 244 w 247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8"/>
                  <a:pt x="247" y="78"/>
                  <a:pt x="247" y="78"/>
                </a:cubicBezTo>
                <a:cubicBezTo>
                  <a:pt x="247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5" name="Freeform 316"/>
          <p:cNvSpPr>
            <a:spLocks/>
          </p:cNvSpPr>
          <p:nvPr userDrawn="1"/>
        </p:nvSpPr>
        <p:spPr bwMode="auto">
          <a:xfrm>
            <a:off x="4335157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6" name="Freeform 317"/>
          <p:cNvSpPr>
            <a:spLocks/>
          </p:cNvSpPr>
          <p:nvPr userDrawn="1"/>
        </p:nvSpPr>
        <p:spPr bwMode="auto">
          <a:xfrm>
            <a:off x="4335157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7" name="Freeform 318"/>
          <p:cNvSpPr>
            <a:spLocks/>
          </p:cNvSpPr>
          <p:nvPr userDrawn="1"/>
        </p:nvSpPr>
        <p:spPr bwMode="auto">
          <a:xfrm>
            <a:off x="4723021" y="236140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8" name="Freeform 319"/>
          <p:cNvSpPr>
            <a:spLocks/>
          </p:cNvSpPr>
          <p:nvPr userDrawn="1"/>
        </p:nvSpPr>
        <p:spPr bwMode="auto">
          <a:xfrm>
            <a:off x="4906405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9" name="Freeform 320"/>
          <p:cNvSpPr>
            <a:spLocks/>
          </p:cNvSpPr>
          <p:nvPr userDrawn="1"/>
        </p:nvSpPr>
        <p:spPr bwMode="auto">
          <a:xfrm>
            <a:off x="4906405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0" name="Freeform 321"/>
          <p:cNvSpPr>
            <a:spLocks/>
          </p:cNvSpPr>
          <p:nvPr userDrawn="1"/>
        </p:nvSpPr>
        <p:spPr bwMode="auto">
          <a:xfrm>
            <a:off x="5294270" y="236140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1" name="Freeform 322"/>
          <p:cNvSpPr>
            <a:spLocks/>
          </p:cNvSpPr>
          <p:nvPr userDrawn="1"/>
        </p:nvSpPr>
        <p:spPr bwMode="auto">
          <a:xfrm>
            <a:off x="5480088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2" name="Freeform 323"/>
          <p:cNvSpPr>
            <a:spLocks/>
          </p:cNvSpPr>
          <p:nvPr userDrawn="1"/>
        </p:nvSpPr>
        <p:spPr bwMode="auto">
          <a:xfrm>
            <a:off x="5480088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3" name="Freeform 324"/>
          <p:cNvSpPr>
            <a:spLocks/>
          </p:cNvSpPr>
          <p:nvPr userDrawn="1"/>
        </p:nvSpPr>
        <p:spPr bwMode="auto">
          <a:xfrm>
            <a:off x="5867141" y="236140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4" name="Freeform 325"/>
          <p:cNvSpPr>
            <a:spLocks/>
          </p:cNvSpPr>
          <p:nvPr userDrawn="1"/>
        </p:nvSpPr>
        <p:spPr bwMode="auto">
          <a:xfrm>
            <a:off x="6051336" y="2460398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5" name="Freeform 326"/>
          <p:cNvSpPr>
            <a:spLocks/>
          </p:cNvSpPr>
          <p:nvPr userDrawn="1"/>
        </p:nvSpPr>
        <p:spPr bwMode="auto">
          <a:xfrm>
            <a:off x="6051336" y="2460398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6" name="Freeform 327"/>
          <p:cNvSpPr>
            <a:spLocks/>
          </p:cNvSpPr>
          <p:nvPr userDrawn="1"/>
        </p:nvSpPr>
        <p:spPr bwMode="auto">
          <a:xfrm>
            <a:off x="6431087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7" name="Freeform 328"/>
          <p:cNvSpPr>
            <a:spLocks/>
          </p:cNvSpPr>
          <p:nvPr userDrawn="1"/>
        </p:nvSpPr>
        <p:spPr bwMode="auto">
          <a:xfrm>
            <a:off x="6617716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8" name="Freeform 329"/>
          <p:cNvSpPr>
            <a:spLocks/>
          </p:cNvSpPr>
          <p:nvPr userDrawn="1"/>
        </p:nvSpPr>
        <p:spPr bwMode="auto">
          <a:xfrm>
            <a:off x="6617716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9" name="Freeform 330"/>
          <p:cNvSpPr>
            <a:spLocks/>
          </p:cNvSpPr>
          <p:nvPr userDrawn="1"/>
        </p:nvSpPr>
        <p:spPr bwMode="auto">
          <a:xfrm>
            <a:off x="7004769" y="236140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0" name="Freeform 331"/>
          <p:cNvSpPr>
            <a:spLocks/>
          </p:cNvSpPr>
          <p:nvPr userDrawn="1"/>
        </p:nvSpPr>
        <p:spPr bwMode="auto">
          <a:xfrm>
            <a:off x="7188965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1" name="Freeform 332"/>
          <p:cNvSpPr>
            <a:spLocks/>
          </p:cNvSpPr>
          <p:nvPr userDrawn="1"/>
        </p:nvSpPr>
        <p:spPr bwMode="auto">
          <a:xfrm>
            <a:off x="7188965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39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39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2" name="Freeform 333"/>
          <p:cNvSpPr>
            <a:spLocks/>
          </p:cNvSpPr>
          <p:nvPr userDrawn="1"/>
        </p:nvSpPr>
        <p:spPr bwMode="auto">
          <a:xfrm>
            <a:off x="7576018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3" name="Freeform 334"/>
          <p:cNvSpPr>
            <a:spLocks/>
          </p:cNvSpPr>
          <p:nvPr userDrawn="1"/>
        </p:nvSpPr>
        <p:spPr bwMode="auto">
          <a:xfrm>
            <a:off x="7760213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4" name="Freeform 335"/>
          <p:cNvSpPr>
            <a:spLocks/>
          </p:cNvSpPr>
          <p:nvPr userDrawn="1"/>
        </p:nvSpPr>
        <p:spPr bwMode="auto">
          <a:xfrm>
            <a:off x="7760213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" name="Freeform 336"/>
          <p:cNvSpPr>
            <a:spLocks/>
          </p:cNvSpPr>
          <p:nvPr userDrawn="1"/>
        </p:nvSpPr>
        <p:spPr bwMode="auto">
          <a:xfrm>
            <a:off x="8149700" y="236140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6" name="Freeform 337"/>
          <p:cNvSpPr>
            <a:spLocks/>
          </p:cNvSpPr>
          <p:nvPr userDrawn="1"/>
        </p:nvSpPr>
        <p:spPr bwMode="auto">
          <a:xfrm>
            <a:off x="8333895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7" name="Freeform 338"/>
          <p:cNvSpPr>
            <a:spLocks/>
          </p:cNvSpPr>
          <p:nvPr userDrawn="1"/>
        </p:nvSpPr>
        <p:spPr bwMode="auto">
          <a:xfrm>
            <a:off x="8333895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8" name="Freeform 339"/>
          <p:cNvSpPr>
            <a:spLocks/>
          </p:cNvSpPr>
          <p:nvPr userDrawn="1"/>
        </p:nvSpPr>
        <p:spPr bwMode="auto">
          <a:xfrm>
            <a:off x="8720949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9" name="Freeform 340"/>
          <p:cNvSpPr>
            <a:spLocks/>
          </p:cNvSpPr>
          <p:nvPr userDrawn="1"/>
        </p:nvSpPr>
        <p:spPr bwMode="auto">
          <a:xfrm>
            <a:off x="8905144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0" name="Freeform 341"/>
          <p:cNvSpPr>
            <a:spLocks/>
          </p:cNvSpPr>
          <p:nvPr userDrawn="1"/>
        </p:nvSpPr>
        <p:spPr bwMode="auto">
          <a:xfrm>
            <a:off x="8905144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1" name="Freeform 342"/>
          <p:cNvSpPr>
            <a:spLocks/>
          </p:cNvSpPr>
          <p:nvPr userDrawn="1"/>
        </p:nvSpPr>
        <p:spPr bwMode="auto">
          <a:xfrm>
            <a:off x="9294631" y="2361403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2" name="Freeform 343"/>
          <p:cNvSpPr>
            <a:spLocks/>
          </p:cNvSpPr>
          <p:nvPr userDrawn="1"/>
        </p:nvSpPr>
        <p:spPr bwMode="auto">
          <a:xfrm>
            <a:off x="9478827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3" name="Freeform 344"/>
          <p:cNvSpPr>
            <a:spLocks/>
          </p:cNvSpPr>
          <p:nvPr userDrawn="1"/>
        </p:nvSpPr>
        <p:spPr bwMode="auto">
          <a:xfrm>
            <a:off x="9478827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4" name="Freeform 345"/>
          <p:cNvSpPr>
            <a:spLocks/>
          </p:cNvSpPr>
          <p:nvPr userDrawn="1"/>
        </p:nvSpPr>
        <p:spPr bwMode="auto">
          <a:xfrm>
            <a:off x="9865880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" name="Freeform 346"/>
          <p:cNvSpPr>
            <a:spLocks/>
          </p:cNvSpPr>
          <p:nvPr userDrawn="1"/>
        </p:nvSpPr>
        <p:spPr bwMode="auto">
          <a:xfrm>
            <a:off x="10050075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6" name="Freeform 347"/>
          <p:cNvSpPr>
            <a:spLocks/>
          </p:cNvSpPr>
          <p:nvPr userDrawn="1"/>
        </p:nvSpPr>
        <p:spPr bwMode="auto">
          <a:xfrm>
            <a:off x="10050075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7" name="Freeform 348"/>
          <p:cNvSpPr>
            <a:spLocks/>
          </p:cNvSpPr>
          <p:nvPr userDrawn="1"/>
        </p:nvSpPr>
        <p:spPr bwMode="auto">
          <a:xfrm>
            <a:off x="10437940" y="2361403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8" name="Freeform 349"/>
          <p:cNvSpPr>
            <a:spLocks/>
          </p:cNvSpPr>
          <p:nvPr userDrawn="1"/>
        </p:nvSpPr>
        <p:spPr bwMode="auto">
          <a:xfrm>
            <a:off x="10623757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9" name="Freeform 350"/>
          <p:cNvSpPr>
            <a:spLocks/>
          </p:cNvSpPr>
          <p:nvPr userDrawn="1"/>
        </p:nvSpPr>
        <p:spPr bwMode="auto">
          <a:xfrm>
            <a:off x="10623757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0" name="Freeform 351"/>
          <p:cNvSpPr>
            <a:spLocks/>
          </p:cNvSpPr>
          <p:nvPr userDrawn="1"/>
        </p:nvSpPr>
        <p:spPr bwMode="auto">
          <a:xfrm>
            <a:off x="11010811" y="236140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1" name="Freeform 352"/>
          <p:cNvSpPr>
            <a:spLocks/>
          </p:cNvSpPr>
          <p:nvPr userDrawn="1"/>
        </p:nvSpPr>
        <p:spPr bwMode="auto">
          <a:xfrm>
            <a:off x="11195006" y="2460398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2" name="Freeform 353"/>
          <p:cNvSpPr>
            <a:spLocks/>
          </p:cNvSpPr>
          <p:nvPr userDrawn="1"/>
        </p:nvSpPr>
        <p:spPr bwMode="auto">
          <a:xfrm>
            <a:off x="11195006" y="2460398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" name="Freeform 354"/>
          <p:cNvSpPr>
            <a:spLocks/>
          </p:cNvSpPr>
          <p:nvPr userDrawn="1"/>
        </p:nvSpPr>
        <p:spPr bwMode="auto">
          <a:xfrm>
            <a:off x="11582059" y="2361403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4" name="Freeform 355"/>
          <p:cNvSpPr>
            <a:spLocks/>
          </p:cNvSpPr>
          <p:nvPr userDrawn="1"/>
        </p:nvSpPr>
        <p:spPr bwMode="auto">
          <a:xfrm>
            <a:off x="11766254" y="2460398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5" name="Freeform 356"/>
          <p:cNvSpPr>
            <a:spLocks/>
          </p:cNvSpPr>
          <p:nvPr userDrawn="1"/>
        </p:nvSpPr>
        <p:spPr bwMode="auto">
          <a:xfrm>
            <a:off x="11766254" y="2460398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6" name="Freeform 357"/>
          <p:cNvSpPr>
            <a:spLocks/>
          </p:cNvSpPr>
          <p:nvPr userDrawn="1"/>
        </p:nvSpPr>
        <p:spPr bwMode="auto">
          <a:xfrm>
            <a:off x="716168" y="2806068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7" name="Freeform 358"/>
          <p:cNvSpPr>
            <a:spLocks/>
          </p:cNvSpPr>
          <p:nvPr userDrawn="1"/>
        </p:nvSpPr>
        <p:spPr bwMode="auto">
          <a:xfrm>
            <a:off x="900364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8" name="Freeform 359"/>
          <p:cNvSpPr>
            <a:spLocks/>
          </p:cNvSpPr>
          <p:nvPr userDrawn="1"/>
        </p:nvSpPr>
        <p:spPr bwMode="auto">
          <a:xfrm>
            <a:off x="900364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9" name="Freeform 360"/>
          <p:cNvSpPr>
            <a:spLocks/>
          </p:cNvSpPr>
          <p:nvPr userDrawn="1"/>
        </p:nvSpPr>
        <p:spPr bwMode="auto">
          <a:xfrm>
            <a:off x="1288228" y="2806068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0" name="Freeform 361"/>
          <p:cNvSpPr>
            <a:spLocks/>
          </p:cNvSpPr>
          <p:nvPr userDrawn="1"/>
        </p:nvSpPr>
        <p:spPr bwMode="auto">
          <a:xfrm>
            <a:off x="1474046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1" name="Freeform 362"/>
          <p:cNvSpPr>
            <a:spLocks/>
          </p:cNvSpPr>
          <p:nvPr userDrawn="1"/>
        </p:nvSpPr>
        <p:spPr bwMode="auto">
          <a:xfrm>
            <a:off x="1474046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2" name="Freeform 363"/>
          <p:cNvSpPr>
            <a:spLocks/>
          </p:cNvSpPr>
          <p:nvPr userDrawn="1"/>
        </p:nvSpPr>
        <p:spPr bwMode="auto">
          <a:xfrm>
            <a:off x="1861100" y="280606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3" name="Freeform 364"/>
          <p:cNvSpPr>
            <a:spLocks/>
          </p:cNvSpPr>
          <p:nvPr userDrawn="1"/>
        </p:nvSpPr>
        <p:spPr bwMode="auto">
          <a:xfrm>
            <a:off x="2045295" y="2905874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4" name="Freeform 365"/>
          <p:cNvSpPr>
            <a:spLocks/>
          </p:cNvSpPr>
          <p:nvPr userDrawn="1"/>
        </p:nvSpPr>
        <p:spPr bwMode="auto">
          <a:xfrm>
            <a:off x="2045295" y="2905874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5" name="Freeform 366"/>
          <p:cNvSpPr>
            <a:spLocks/>
          </p:cNvSpPr>
          <p:nvPr userDrawn="1"/>
        </p:nvSpPr>
        <p:spPr bwMode="auto">
          <a:xfrm>
            <a:off x="2433159" y="2806068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6" name="Freeform 367"/>
          <p:cNvSpPr>
            <a:spLocks/>
          </p:cNvSpPr>
          <p:nvPr userDrawn="1"/>
        </p:nvSpPr>
        <p:spPr bwMode="auto">
          <a:xfrm>
            <a:off x="2616543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7" name="Freeform 368"/>
          <p:cNvSpPr>
            <a:spLocks/>
          </p:cNvSpPr>
          <p:nvPr userDrawn="1"/>
        </p:nvSpPr>
        <p:spPr bwMode="auto">
          <a:xfrm>
            <a:off x="2616543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8" name="Freeform 369"/>
          <p:cNvSpPr>
            <a:spLocks/>
          </p:cNvSpPr>
          <p:nvPr userDrawn="1"/>
        </p:nvSpPr>
        <p:spPr bwMode="auto">
          <a:xfrm>
            <a:off x="3006030" y="280606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9" name="Freeform 370"/>
          <p:cNvSpPr>
            <a:spLocks/>
          </p:cNvSpPr>
          <p:nvPr userDrawn="1"/>
        </p:nvSpPr>
        <p:spPr bwMode="auto">
          <a:xfrm>
            <a:off x="3190226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0" name="Freeform 371"/>
          <p:cNvSpPr>
            <a:spLocks/>
          </p:cNvSpPr>
          <p:nvPr userDrawn="1"/>
        </p:nvSpPr>
        <p:spPr bwMode="auto">
          <a:xfrm>
            <a:off x="3190226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1" name="Freeform 372"/>
          <p:cNvSpPr>
            <a:spLocks/>
          </p:cNvSpPr>
          <p:nvPr userDrawn="1"/>
        </p:nvSpPr>
        <p:spPr bwMode="auto">
          <a:xfrm>
            <a:off x="3578091" y="2806068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2" name="Freeform 373"/>
          <p:cNvSpPr>
            <a:spLocks/>
          </p:cNvSpPr>
          <p:nvPr userDrawn="1"/>
        </p:nvSpPr>
        <p:spPr bwMode="auto">
          <a:xfrm>
            <a:off x="3761474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3" name="Freeform 374"/>
          <p:cNvSpPr>
            <a:spLocks/>
          </p:cNvSpPr>
          <p:nvPr userDrawn="1"/>
        </p:nvSpPr>
        <p:spPr bwMode="auto">
          <a:xfrm>
            <a:off x="3761474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4" name="Freeform 375"/>
          <p:cNvSpPr>
            <a:spLocks/>
          </p:cNvSpPr>
          <p:nvPr userDrawn="1"/>
        </p:nvSpPr>
        <p:spPr bwMode="auto">
          <a:xfrm>
            <a:off x="4149339" y="2806068"/>
            <a:ext cx="473877" cy="331876"/>
          </a:xfrm>
          <a:custGeom>
            <a:avLst/>
            <a:gdLst>
              <a:gd name="T0" fmla="*/ 244 w 247"/>
              <a:gd name="T1" fmla="*/ 38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8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5" name="Freeform 376"/>
          <p:cNvSpPr>
            <a:spLocks/>
          </p:cNvSpPr>
          <p:nvPr userDrawn="1"/>
        </p:nvSpPr>
        <p:spPr bwMode="auto">
          <a:xfrm>
            <a:off x="4335157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6" name="Freeform 377"/>
          <p:cNvSpPr>
            <a:spLocks/>
          </p:cNvSpPr>
          <p:nvPr userDrawn="1"/>
        </p:nvSpPr>
        <p:spPr bwMode="auto">
          <a:xfrm>
            <a:off x="4335157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7" name="Freeform 378"/>
          <p:cNvSpPr>
            <a:spLocks/>
          </p:cNvSpPr>
          <p:nvPr userDrawn="1"/>
        </p:nvSpPr>
        <p:spPr bwMode="auto">
          <a:xfrm>
            <a:off x="4723021" y="2806068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8" name="Freeform 379"/>
          <p:cNvSpPr>
            <a:spLocks/>
          </p:cNvSpPr>
          <p:nvPr userDrawn="1"/>
        </p:nvSpPr>
        <p:spPr bwMode="auto">
          <a:xfrm>
            <a:off x="4906405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9" name="Freeform 380"/>
          <p:cNvSpPr>
            <a:spLocks/>
          </p:cNvSpPr>
          <p:nvPr userDrawn="1"/>
        </p:nvSpPr>
        <p:spPr bwMode="auto">
          <a:xfrm>
            <a:off x="4906405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0" name="Freeform 381"/>
          <p:cNvSpPr>
            <a:spLocks/>
          </p:cNvSpPr>
          <p:nvPr userDrawn="1"/>
        </p:nvSpPr>
        <p:spPr bwMode="auto">
          <a:xfrm>
            <a:off x="5294270" y="2806068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1" name="Freeform 382"/>
          <p:cNvSpPr>
            <a:spLocks/>
          </p:cNvSpPr>
          <p:nvPr userDrawn="1"/>
        </p:nvSpPr>
        <p:spPr bwMode="auto">
          <a:xfrm>
            <a:off x="5480088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2" name="Freeform 383"/>
          <p:cNvSpPr>
            <a:spLocks/>
          </p:cNvSpPr>
          <p:nvPr userDrawn="1"/>
        </p:nvSpPr>
        <p:spPr bwMode="auto">
          <a:xfrm>
            <a:off x="5480088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3" name="Freeform 384"/>
          <p:cNvSpPr>
            <a:spLocks/>
          </p:cNvSpPr>
          <p:nvPr userDrawn="1"/>
        </p:nvSpPr>
        <p:spPr bwMode="auto">
          <a:xfrm>
            <a:off x="5867141" y="280606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4" name="Freeform 385"/>
          <p:cNvSpPr>
            <a:spLocks/>
          </p:cNvSpPr>
          <p:nvPr userDrawn="1"/>
        </p:nvSpPr>
        <p:spPr bwMode="auto">
          <a:xfrm>
            <a:off x="6051336" y="2905874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5" name="Freeform 386"/>
          <p:cNvSpPr>
            <a:spLocks/>
          </p:cNvSpPr>
          <p:nvPr userDrawn="1"/>
        </p:nvSpPr>
        <p:spPr bwMode="auto">
          <a:xfrm>
            <a:off x="6051336" y="2905874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6" name="Freeform 387"/>
          <p:cNvSpPr>
            <a:spLocks/>
          </p:cNvSpPr>
          <p:nvPr userDrawn="1"/>
        </p:nvSpPr>
        <p:spPr bwMode="auto">
          <a:xfrm>
            <a:off x="6431087" y="2806068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7" name="Freeform 388"/>
          <p:cNvSpPr>
            <a:spLocks/>
          </p:cNvSpPr>
          <p:nvPr userDrawn="1"/>
        </p:nvSpPr>
        <p:spPr bwMode="auto">
          <a:xfrm>
            <a:off x="6617716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8" name="Freeform 389"/>
          <p:cNvSpPr>
            <a:spLocks/>
          </p:cNvSpPr>
          <p:nvPr userDrawn="1"/>
        </p:nvSpPr>
        <p:spPr bwMode="auto">
          <a:xfrm>
            <a:off x="6617716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9" name="Freeform 390"/>
          <p:cNvSpPr>
            <a:spLocks/>
          </p:cNvSpPr>
          <p:nvPr userDrawn="1"/>
        </p:nvSpPr>
        <p:spPr bwMode="auto">
          <a:xfrm>
            <a:off x="7004769" y="2806068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0" name="Freeform 391"/>
          <p:cNvSpPr>
            <a:spLocks/>
          </p:cNvSpPr>
          <p:nvPr userDrawn="1"/>
        </p:nvSpPr>
        <p:spPr bwMode="auto">
          <a:xfrm>
            <a:off x="7188965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1" name="Freeform 392"/>
          <p:cNvSpPr>
            <a:spLocks/>
          </p:cNvSpPr>
          <p:nvPr userDrawn="1"/>
        </p:nvSpPr>
        <p:spPr bwMode="auto">
          <a:xfrm>
            <a:off x="7188965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39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39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2" name="Freeform 393"/>
          <p:cNvSpPr>
            <a:spLocks/>
          </p:cNvSpPr>
          <p:nvPr userDrawn="1"/>
        </p:nvSpPr>
        <p:spPr bwMode="auto">
          <a:xfrm>
            <a:off x="11010811" y="280606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3" name="Freeform 394"/>
          <p:cNvSpPr>
            <a:spLocks/>
          </p:cNvSpPr>
          <p:nvPr userDrawn="1"/>
        </p:nvSpPr>
        <p:spPr bwMode="auto">
          <a:xfrm>
            <a:off x="11195006" y="2905874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4" name="Freeform 395"/>
          <p:cNvSpPr>
            <a:spLocks/>
          </p:cNvSpPr>
          <p:nvPr userDrawn="1"/>
        </p:nvSpPr>
        <p:spPr bwMode="auto">
          <a:xfrm>
            <a:off x="11195006" y="2905874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5" name="Freeform 396"/>
          <p:cNvSpPr>
            <a:spLocks/>
          </p:cNvSpPr>
          <p:nvPr userDrawn="1"/>
        </p:nvSpPr>
        <p:spPr bwMode="auto">
          <a:xfrm>
            <a:off x="11582059" y="2806068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6" name="Freeform 397"/>
          <p:cNvSpPr>
            <a:spLocks/>
          </p:cNvSpPr>
          <p:nvPr userDrawn="1"/>
        </p:nvSpPr>
        <p:spPr bwMode="auto">
          <a:xfrm>
            <a:off x="11766254" y="2905874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7" name="Freeform 398"/>
          <p:cNvSpPr>
            <a:spLocks/>
          </p:cNvSpPr>
          <p:nvPr userDrawn="1"/>
        </p:nvSpPr>
        <p:spPr bwMode="auto">
          <a:xfrm>
            <a:off x="11766254" y="2905874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8" name="Freeform 399"/>
          <p:cNvSpPr>
            <a:spLocks/>
          </p:cNvSpPr>
          <p:nvPr userDrawn="1"/>
        </p:nvSpPr>
        <p:spPr bwMode="auto">
          <a:xfrm>
            <a:off x="716168" y="325073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9" name="Freeform 400"/>
          <p:cNvSpPr>
            <a:spLocks/>
          </p:cNvSpPr>
          <p:nvPr userDrawn="1"/>
        </p:nvSpPr>
        <p:spPr bwMode="auto">
          <a:xfrm>
            <a:off x="900364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0" name="Freeform 401"/>
          <p:cNvSpPr>
            <a:spLocks/>
          </p:cNvSpPr>
          <p:nvPr userDrawn="1"/>
        </p:nvSpPr>
        <p:spPr bwMode="auto">
          <a:xfrm>
            <a:off x="900364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1" name="Freeform 402"/>
          <p:cNvSpPr>
            <a:spLocks/>
          </p:cNvSpPr>
          <p:nvPr userDrawn="1"/>
        </p:nvSpPr>
        <p:spPr bwMode="auto">
          <a:xfrm>
            <a:off x="1288228" y="325073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2" name="Freeform 403"/>
          <p:cNvSpPr>
            <a:spLocks/>
          </p:cNvSpPr>
          <p:nvPr userDrawn="1"/>
        </p:nvSpPr>
        <p:spPr bwMode="auto">
          <a:xfrm>
            <a:off x="1474046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3" name="Freeform 404"/>
          <p:cNvSpPr>
            <a:spLocks/>
          </p:cNvSpPr>
          <p:nvPr userDrawn="1"/>
        </p:nvSpPr>
        <p:spPr bwMode="auto">
          <a:xfrm>
            <a:off x="1474046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4" name="Freeform 405"/>
          <p:cNvSpPr>
            <a:spLocks/>
          </p:cNvSpPr>
          <p:nvPr userDrawn="1"/>
        </p:nvSpPr>
        <p:spPr bwMode="auto">
          <a:xfrm>
            <a:off x="1861100" y="325073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5" name="Freeform 407"/>
          <p:cNvSpPr>
            <a:spLocks/>
          </p:cNvSpPr>
          <p:nvPr userDrawn="1"/>
        </p:nvSpPr>
        <p:spPr bwMode="auto">
          <a:xfrm>
            <a:off x="2045295" y="3350539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6" name="Freeform 408"/>
          <p:cNvSpPr>
            <a:spLocks/>
          </p:cNvSpPr>
          <p:nvPr userDrawn="1"/>
        </p:nvSpPr>
        <p:spPr bwMode="auto">
          <a:xfrm>
            <a:off x="2045295" y="3350539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" name="Freeform 409"/>
          <p:cNvSpPr>
            <a:spLocks/>
          </p:cNvSpPr>
          <p:nvPr userDrawn="1"/>
        </p:nvSpPr>
        <p:spPr bwMode="auto">
          <a:xfrm>
            <a:off x="2433159" y="325073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8" name="Freeform 410"/>
          <p:cNvSpPr>
            <a:spLocks/>
          </p:cNvSpPr>
          <p:nvPr userDrawn="1"/>
        </p:nvSpPr>
        <p:spPr bwMode="auto">
          <a:xfrm>
            <a:off x="2616543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9" name="Freeform 411"/>
          <p:cNvSpPr>
            <a:spLocks/>
          </p:cNvSpPr>
          <p:nvPr userDrawn="1"/>
        </p:nvSpPr>
        <p:spPr bwMode="auto">
          <a:xfrm>
            <a:off x="2616543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0" name="Freeform 412"/>
          <p:cNvSpPr>
            <a:spLocks/>
          </p:cNvSpPr>
          <p:nvPr userDrawn="1"/>
        </p:nvSpPr>
        <p:spPr bwMode="auto">
          <a:xfrm>
            <a:off x="3006030" y="325073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1" name="Freeform 413"/>
          <p:cNvSpPr>
            <a:spLocks/>
          </p:cNvSpPr>
          <p:nvPr userDrawn="1"/>
        </p:nvSpPr>
        <p:spPr bwMode="auto">
          <a:xfrm>
            <a:off x="3190226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2" name="Freeform 414"/>
          <p:cNvSpPr>
            <a:spLocks/>
          </p:cNvSpPr>
          <p:nvPr userDrawn="1"/>
        </p:nvSpPr>
        <p:spPr bwMode="auto">
          <a:xfrm>
            <a:off x="3190226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3" name="Freeform 415"/>
          <p:cNvSpPr>
            <a:spLocks/>
          </p:cNvSpPr>
          <p:nvPr userDrawn="1"/>
        </p:nvSpPr>
        <p:spPr bwMode="auto">
          <a:xfrm>
            <a:off x="3578091" y="325073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4" name="Freeform 416"/>
          <p:cNvSpPr>
            <a:spLocks/>
          </p:cNvSpPr>
          <p:nvPr userDrawn="1"/>
        </p:nvSpPr>
        <p:spPr bwMode="auto">
          <a:xfrm>
            <a:off x="3761474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5" name="Freeform 417"/>
          <p:cNvSpPr>
            <a:spLocks/>
          </p:cNvSpPr>
          <p:nvPr userDrawn="1"/>
        </p:nvSpPr>
        <p:spPr bwMode="auto">
          <a:xfrm>
            <a:off x="3761474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6" name="Freeform 418"/>
          <p:cNvSpPr>
            <a:spLocks/>
          </p:cNvSpPr>
          <p:nvPr userDrawn="1"/>
        </p:nvSpPr>
        <p:spPr bwMode="auto">
          <a:xfrm>
            <a:off x="4149339" y="3250733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7" name="Freeform 419"/>
          <p:cNvSpPr>
            <a:spLocks/>
          </p:cNvSpPr>
          <p:nvPr userDrawn="1"/>
        </p:nvSpPr>
        <p:spPr bwMode="auto">
          <a:xfrm>
            <a:off x="4335157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8" name="Freeform 420"/>
          <p:cNvSpPr>
            <a:spLocks/>
          </p:cNvSpPr>
          <p:nvPr userDrawn="1"/>
        </p:nvSpPr>
        <p:spPr bwMode="auto">
          <a:xfrm>
            <a:off x="4335157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9" name="Freeform 421"/>
          <p:cNvSpPr>
            <a:spLocks/>
          </p:cNvSpPr>
          <p:nvPr userDrawn="1"/>
        </p:nvSpPr>
        <p:spPr bwMode="auto">
          <a:xfrm>
            <a:off x="4723021" y="325073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0" name="Freeform 422"/>
          <p:cNvSpPr>
            <a:spLocks/>
          </p:cNvSpPr>
          <p:nvPr userDrawn="1"/>
        </p:nvSpPr>
        <p:spPr bwMode="auto">
          <a:xfrm>
            <a:off x="4906405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1" name="Freeform 423"/>
          <p:cNvSpPr>
            <a:spLocks/>
          </p:cNvSpPr>
          <p:nvPr userDrawn="1"/>
        </p:nvSpPr>
        <p:spPr bwMode="auto">
          <a:xfrm>
            <a:off x="4906405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2" name="Freeform 424"/>
          <p:cNvSpPr>
            <a:spLocks/>
          </p:cNvSpPr>
          <p:nvPr userDrawn="1"/>
        </p:nvSpPr>
        <p:spPr bwMode="auto">
          <a:xfrm>
            <a:off x="5294270" y="325073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3" name="Freeform 425"/>
          <p:cNvSpPr>
            <a:spLocks/>
          </p:cNvSpPr>
          <p:nvPr userDrawn="1"/>
        </p:nvSpPr>
        <p:spPr bwMode="auto">
          <a:xfrm>
            <a:off x="5480088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4" name="Freeform 426"/>
          <p:cNvSpPr>
            <a:spLocks/>
          </p:cNvSpPr>
          <p:nvPr userDrawn="1"/>
        </p:nvSpPr>
        <p:spPr bwMode="auto">
          <a:xfrm>
            <a:off x="5480088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5" name="Freeform 427"/>
          <p:cNvSpPr>
            <a:spLocks/>
          </p:cNvSpPr>
          <p:nvPr userDrawn="1"/>
        </p:nvSpPr>
        <p:spPr bwMode="auto">
          <a:xfrm>
            <a:off x="5867141" y="325073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6" name="Freeform 428"/>
          <p:cNvSpPr>
            <a:spLocks/>
          </p:cNvSpPr>
          <p:nvPr userDrawn="1"/>
        </p:nvSpPr>
        <p:spPr bwMode="auto">
          <a:xfrm>
            <a:off x="6051336" y="3350539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7" name="Freeform 429"/>
          <p:cNvSpPr>
            <a:spLocks/>
          </p:cNvSpPr>
          <p:nvPr userDrawn="1"/>
        </p:nvSpPr>
        <p:spPr bwMode="auto">
          <a:xfrm>
            <a:off x="6051336" y="3350539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" name="Freeform 430"/>
          <p:cNvSpPr>
            <a:spLocks/>
          </p:cNvSpPr>
          <p:nvPr userDrawn="1"/>
        </p:nvSpPr>
        <p:spPr bwMode="auto">
          <a:xfrm>
            <a:off x="6431087" y="325073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9" name="Freeform 431"/>
          <p:cNvSpPr>
            <a:spLocks/>
          </p:cNvSpPr>
          <p:nvPr userDrawn="1"/>
        </p:nvSpPr>
        <p:spPr bwMode="auto">
          <a:xfrm>
            <a:off x="6617716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0" name="Freeform 432"/>
          <p:cNvSpPr>
            <a:spLocks/>
          </p:cNvSpPr>
          <p:nvPr userDrawn="1"/>
        </p:nvSpPr>
        <p:spPr bwMode="auto">
          <a:xfrm>
            <a:off x="6617716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1" name="Freeform 433"/>
          <p:cNvSpPr>
            <a:spLocks/>
          </p:cNvSpPr>
          <p:nvPr userDrawn="1"/>
        </p:nvSpPr>
        <p:spPr bwMode="auto">
          <a:xfrm>
            <a:off x="7004769" y="325073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2" name="Freeform 434"/>
          <p:cNvSpPr>
            <a:spLocks/>
          </p:cNvSpPr>
          <p:nvPr userDrawn="1"/>
        </p:nvSpPr>
        <p:spPr bwMode="auto">
          <a:xfrm>
            <a:off x="7188965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3" name="Freeform 435"/>
          <p:cNvSpPr>
            <a:spLocks/>
          </p:cNvSpPr>
          <p:nvPr userDrawn="1"/>
        </p:nvSpPr>
        <p:spPr bwMode="auto">
          <a:xfrm>
            <a:off x="7188965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39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39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4" name="Freeform 436"/>
          <p:cNvSpPr>
            <a:spLocks/>
          </p:cNvSpPr>
          <p:nvPr userDrawn="1"/>
        </p:nvSpPr>
        <p:spPr bwMode="auto">
          <a:xfrm>
            <a:off x="11010811" y="325073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5" name="Freeform 437"/>
          <p:cNvSpPr>
            <a:spLocks/>
          </p:cNvSpPr>
          <p:nvPr userDrawn="1"/>
        </p:nvSpPr>
        <p:spPr bwMode="auto">
          <a:xfrm>
            <a:off x="11195006" y="3350539"/>
            <a:ext cx="128206" cy="133075"/>
          </a:xfrm>
          <a:custGeom>
            <a:avLst/>
            <a:gdLst>
              <a:gd name="T0" fmla="*/ 0 w 158"/>
              <a:gd name="T1" fmla="*/ 0 h 164"/>
              <a:gd name="T2" fmla="*/ 158 w 158"/>
              <a:gd name="T3" fmla="*/ 81 h 164"/>
              <a:gd name="T4" fmla="*/ 0 w 158"/>
              <a:gd name="T5" fmla="*/ 164 h 164"/>
              <a:gd name="T6" fmla="*/ 0 w 158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4">
                <a:moveTo>
                  <a:pt x="0" y="0"/>
                </a:moveTo>
                <a:lnTo>
                  <a:pt x="158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6" name="Freeform 438"/>
          <p:cNvSpPr>
            <a:spLocks/>
          </p:cNvSpPr>
          <p:nvPr userDrawn="1"/>
        </p:nvSpPr>
        <p:spPr bwMode="auto">
          <a:xfrm>
            <a:off x="11195006" y="3350539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1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1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7" name="Freeform 439"/>
          <p:cNvSpPr>
            <a:spLocks/>
          </p:cNvSpPr>
          <p:nvPr userDrawn="1"/>
        </p:nvSpPr>
        <p:spPr bwMode="auto">
          <a:xfrm>
            <a:off x="11582059" y="325073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" name="Freeform 440"/>
          <p:cNvSpPr>
            <a:spLocks/>
          </p:cNvSpPr>
          <p:nvPr userDrawn="1"/>
        </p:nvSpPr>
        <p:spPr bwMode="auto">
          <a:xfrm>
            <a:off x="11766254" y="3350539"/>
            <a:ext cx="130641" cy="133075"/>
          </a:xfrm>
          <a:custGeom>
            <a:avLst/>
            <a:gdLst>
              <a:gd name="T0" fmla="*/ 0 w 161"/>
              <a:gd name="T1" fmla="*/ 0 h 164"/>
              <a:gd name="T2" fmla="*/ 161 w 161"/>
              <a:gd name="T3" fmla="*/ 81 h 164"/>
              <a:gd name="T4" fmla="*/ 0 w 161"/>
              <a:gd name="T5" fmla="*/ 164 h 164"/>
              <a:gd name="T6" fmla="*/ 0 w 161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4">
                <a:moveTo>
                  <a:pt x="0" y="0"/>
                </a:moveTo>
                <a:lnTo>
                  <a:pt x="161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9" name="Freeform 441"/>
          <p:cNvSpPr>
            <a:spLocks/>
          </p:cNvSpPr>
          <p:nvPr userDrawn="1"/>
        </p:nvSpPr>
        <p:spPr bwMode="auto">
          <a:xfrm>
            <a:off x="11766254" y="3350539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1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0" name="Freeform 442"/>
          <p:cNvSpPr>
            <a:spLocks/>
          </p:cNvSpPr>
          <p:nvPr userDrawn="1"/>
        </p:nvSpPr>
        <p:spPr bwMode="auto">
          <a:xfrm>
            <a:off x="716168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1" name="Freeform 443"/>
          <p:cNvSpPr>
            <a:spLocks/>
          </p:cNvSpPr>
          <p:nvPr userDrawn="1"/>
        </p:nvSpPr>
        <p:spPr bwMode="auto">
          <a:xfrm>
            <a:off x="900364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2" name="Freeform 444"/>
          <p:cNvSpPr>
            <a:spLocks/>
          </p:cNvSpPr>
          <p:nvPr userDrawn="1"/>
        </p:nvSpPr>
        <p:spPr bwMode="auto">
          <a:xfrm>
            <a:off x="900364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3" name="Freeform 445"/>
          <p:cNvSpPr>
            <a:spLocks/>
          </p:cNvSpPr>
          <p:nvPr userDrawn="1"/>
        </p:nvSpPr>
        <p:spPr bwMode="auto">
          <a:xfrm>
            <a:off x="1288228" y="3696209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4" name="Freeform 446"/>
          <p:cNvSpPr>
            <a:spLocks/>
          </p:cNvSpPr>
          <p:nvPr userDrawn="1"/>
        </p:nvSpPr>
        <p:spPr bwMode="auto">
          <a:xfrm>
            <a:off x="1474046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5" name="Freeform 447"/>
          <p:cNvSpPr>
            <a:spLocks/>
          </p:cNvSpPr>
          <p:nvPr userDrawn="1"/>
        </p:nvSpPr>
        <p:spPr bwMode="auto">
          <a:xfrm>
            <a:off x="1474046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6" name="Freeform 448"/>
          <p:cNvSpPr>
            <a:spLocks/>
          </p:cNvSpPr>
          <p:nvPr userDrawn="1"/>
        </p:nvSpPr>
        <p:spPr bwMode="auto">
          <a:xfrm>
            <a:off x="1861100" y="3696209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7" name="Freeform 449"/>
          <p:cNvSpPr>
            <a:spLocks/>
          </p:cNvSpPr>
          <p:nvPr userDrawn="1"/>
        </p:nvSpPr>
        <p:spPr bwMode="auto">
          <a:xfrm>
            <a:off x="2045295" y="3794392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8" name="Freeform 450"/>
          <p:cNvSpPr>
            <a:spLocks/>
          </p:cNvSpPr>
          <p:nvPr userDrawn="1"/>
        </p:nvSpPr>
        <p:spPr bwMode="auto">
          <a:xfrm>
            <a:off x="2045295" y="3794392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9" name="Freeform 451"/>
          <p:cNvSpPr>
            <a:spLocks/>
          </p:cNvSpPr>
          <p:nvPr userDrawn="1"/>
        </p:nvSpPr>
        <p:spPr bwMode="auto">
          <a:xfrm>
            <a:off x="2433159" y="3696209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0" name="Freeform 452"/>
          <p:cNvSpPr>
            <a:spLocks/>
          </p:cNvSpPr>
          <p:nvPr userDrawn="1"/>
        </p:nvSpPr>
        <p:spPr bwMode="auto">
          <a:xfrm>
            <a:off x="2616543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1" name="Freeform 453"/>
          <p:cNvSpPr>
            <a:spLocks/>
          </p:cNvSpPr>
          <p:nvPr userDrawn="1"/>
        </p:nvSpPr>
        <p:spPr bwMode="auto">
          <a:xfrm>
            <a:off x="2616543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2" name="Freeform 454"/>
          <p:cNvSpPr>
            <a:spLocks/>
          </p:cNvSpPr>
          <p:nvPr userDrawn="1"/>
        </p:nvSpPr>
        <p:spPr bwMode="auto">
          <a:xfrm>
            <a:off x="3006030" y="3696209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3" name="Freeform 455"/>
          <p:cNvSpPr>
            <a:spLocks/>
          </p:cNvSpPr>
          <p:nvPr userDrawn="1"/>
        </p:nvSpPr>
        <p:spPr bwMode="auto">
          <a:xfrm>
            <a:off x="3190226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4" name="Freeform 456"/>
          <p:cNvSpPr>
            <a:spLocks/>
          </p:cNvSpPr>
          <p:nvPr userDrawn="1"/>
        </p:nvSpPr>
        <p:spPr bwMode="auto">
          <a:xfrm>
            <a:off x="3190226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5" name="Freeform 457"/>
          <p:cNvSpPr>
            <a:spLocks/>
          </p:cNvSpPr>
          <p:nvPr userDrawn="1"/>
        </p:nvSpPr>
        <p:spPr bwMode="auto">
          <a:xfrm>
            <a:off x="3578091" y="3696209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6" name="Freeform 458"/>
          <p:cNvSpPr>
            <a:spLocks/>
          </p:cNvSpPr>
          <p:nvPr userDrawn="1"/>
        </p:nvSpPr>
        <p:spPr bwMode="auto">
          <a:xfrm>
            <a:off x="3761474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7" name="Freeform 459"/>
          <p:cNvSpPr>
            <a:spLocks/>
          </p:cNvSpPr>
          <p:nvPr userDrawn="1"/>
        </p:nvSpPr>
        <p:spPr bwMode="auto">
          <a:xfrm>
            <a:off x="3761474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8" name="Freeform 460"/>
          <p:cNvSpPr>
            <a:spLocks/>
          </p:cNvSpPr>
          <p:nvPr userDrawn="1"/>
        </p:nvSpPr>
        <p:spPr bwMode="auto">
          <a:xfrm>
            <a:off x="4149339" y="3696209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9" name="Freeform 461"/>
          <p:cNvSpPr>
            <a:spLocks/>
          </p:cNvSpPr>
          <p:nvPr userDrawn="1"/>
        </p:nvSpPr>
        <p:spPr bwMode="auto">
          <a:xfrm>
            <a:off x="4335157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0" name="Freeform 462"/>
          <p:cNvSpPr>
            <a:spLocks/>
          </p:cNvSpPr>
          <p:nvPr userDrawn="1"/>
        </p:nvSpPr>
        <p:spPr bwMode="auto">
          <a:xfrm>
            <a:off x="4335157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1" name="Freeform 463"/>
          <p:cNvSpPr>
            <a:spLocks/>
          </p:cNvSpPr>
          <p:nvPr userDrawn="1"/>
        </p:nvSpPr>
        <p:spPr bwMode="auto">
          <a:xfrm>
            <a:off x="4723021" y="3696209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2" name="Freeform 464"/>
          <p:cNvSpPr>
            <a:spLocks/>
          </p:cNvSpPr>
          <p:nvPr userDrawn="1"/>
        </p:nvSpPr>
        <p:spPr bwMode="auto">
          <a:xfrm>
            <a:off x="4906405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3" name="Freeform 465"/>
          <p:cNvSpPr>
            <a:spLocks/>
          </p:cNvSpPr>
          <p:nvPr userDrawn="1"/>
        </p:nvSpPr>
        <p:spPr bwMode="auto">
          <a:xfrm>
            <a:off x="4906405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4" name="Freeform 466"/>
          <p:cNvSpPr>
            <a:spLocks/>
          </p:cNvSpPr>
          <p:nvPr userDrawn="1"/>
        </p:nvSpPr>
        <p:spPr bwMode="auto">
          <a:xfrm>
            <a:off x="5294270" y="3696209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5" name="Freeform 467"/>
          <p:cNvSpPr>
            <a:spLocks/>
          </p:cNvSpPr>
          <p:nvPr userDrawn="1"/>
        </p:nvSpPr>
        <p:spPr bwMode="auto">
          <a:xfrm>
            <a:off x="5480088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6" name="Freeform 468"/>
          <p:cNvSpPr>
            <a:spLocks/>
          </p:cNvSpPr>
          <p:nvPr userDrawn="1"/>
        </p:nvSpPr>
        <p:spPr bwMode="auto">
          <a:xfrm>
            <a:off x="5480088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7" name="Freeform 469"/>
          <p:cNvSpPr>
            <a:spLocks/>
          </p:cNvSpPr>
          <p:nvPr userDrawn="1"/>
        </p:nvSpPr>
        <p:spPr bwMode="auto">
          <a:xfrm>
            <a:off x="5867141" y="3696209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8" name="Freeform 470"/>
          <p:cNvSpPr>
            <a:spLocks/>
          </p:cNvSpPr>
          <p:nvPr userDrawn="1"/>
        </p:nvSpPr>
        <p:spPr bwMode="auto">
          <a:xfrm>
            <a:off x="6051336" y="3794392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9" name="Freeform 471"/>
          <p:cNvSpPr>
            <a:spLocks/>
          </p:cNvSpPr>
          <p:nvPr userDrawn="1"/>
        </p:nvSpPr>
        <p:spPr bwMode="auto">
          <a:xfrm>
            <a:off x="6051336" y="3794392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0" name="Freeform 472"/>
          <p:cNvSpPr>
            <a:spLocks/>
          </p:cNvSpPr>
          <p:nvPr userDrawn="1"/>
        </p:nvSpPr>
        <p:spPr bwMode="auto">
          <a:xfrm>
            <a:off x="6431087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1" name="Freeform 473"/>
          <p:cNvSpPr>
            <a:spLocks/>
          </p:cNvSpPr>
          <p:nvPr userDrawn="1"/>
        </p:nvSpPr>
        <p:spPr bwMode="auto">
          <a:xfrm>
            <a:off x="6617716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2" name="Freeform 474"/>
          <p:cNvSpPr>
            <a:spLocks/>
          </p:cNvSpPr>
          <p:nvPr userDrawn="1"/>
        </p:nvSpPr>
        <p:spPr bwMode="auto">
          <a:xfrm>
            <a:off x="6617716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3" name="Freeform 475"/>
          <p:cNvSpPr>
            <a:spLocks/>
          </p:cNvSpPr>
          <p:nvPr userDrawn="1"/>
        </p:nvSpPr>
        <p:spPr bwMode="auto">
          <a:xfrm>
            <a:off x="7004769" y="3696209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4" name="Freeform 476"/>
          <p:cNvSpPr>
            <a:spLocks/>
          </p:cNvSpPr>
          <p:nvPr userDrawn="1"/>
        </p:nvSpPr>
        <p:spPr bwMode="auto">
          <a:xfrm>
            <a:off x="7188965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5" name="Freeform 477"/>
          <p:cNvSpPr>
            <a:spLocks/>
          </p:cNvSpPr>
          <p:nvPr userDrawn="1"/>
        </p:nvSpPr>
        <p:spPr bwMode="auto">
          <a:xfrm>
            <a:off x="7188965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39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39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6" name="Freeform 478"/>
          <p:cNvSpPr>
            <a:spLocks/>
          </p:cNvSpPr>
          <p:nvPr userDrawn="1"/>
        </p:nvSpPr>
        <p:spPr bwMode="auto">
          <a:xfrm>
            <a:off x="7576018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7" name="Freeform 479"/>
          <p:cNvSpPr>
            <a:spLocks/>
          </p:cNvSpPr>
          <p:nvPr userDrawn="1"/>
        </p:nvSpPr>
        <p:spPr bwMode="auto">
          <a:xfrm>
            <a:off x="7760213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8" name="Freeform 480"/>
          <p:cNvSpPr>
            <a:spLocks/>
          </p:cNvSpPr>
          <p:nvPr userDrawn="1"/>
        </p:nvSpPr>
        <p:spPr bwMode="auto">
          <a:xfrm>
            <a:off x="7760213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" name="Freeform 481"/>
          <p:cNvSpPr>
            <a:spLocks/>
          </p:cNvSpPr>
          <p:nvPr userDrawn="1"/>
        </p:nvSpPr>
        <p:spPr bwMode="auto">
          <a:xfrm>
            <a:off x="8149700" y="3696209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0" name="Freeform 482"/>
          <p:cNvSpPr>
            <a:spLocks/>
          </p:cNvSpPr>
          <p:nvPr userDrawn="1"/>
        </p:nvSpPr>
        <p:spPr bwMode="auto">
          <a:xfrm>
            <a:off x="8333895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1" name="Freeform 483"/>
          <p:cNvSpPr>
            <a:spLocks/>
          </p:cNvSpPr>
          <p:nvPr userDrawn="1"/>
        </p:nvSpPr>
        <p:spPr bwMode="auto">
          <a:xfrm>
            <a:off x="8333895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2" name="Freeform 484"/>
          <p:cNvSpPr>
            <a:spLocks/>
          </p:cNvSpPr>
          <p:nvPr userDrawn="1"/>
        </p:nvSpPr>
        <p:spPr bwMode="auto">
          <a:xfrm>
            <a:off x="8720949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3" name="Freeform 485"/>
          <p:cNvSpPr>
            <a:spLocks/>
          </p:cNvSpPr>
          <p:nvPr userDrawn="1"/>
        </p:nvSpPr>
        <p:spPr bwMode="auto">
          <a:xfrm>
            <a:off x="8905144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4" name="Freeform 486"/>
          <p:cNvSpPr>
            <a:spLocks/>
          </p:cNvSpPr>
          <p:nvPr userDrawn="1"/>
        </p:nvSpPr>
        <p:spPr bwMode="auto">
          <a:xfrm>
            <a:off x="8905144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5" name="Freeform 487"/>
          <p:cNvSpPr>
            <a:spLocks/>
          </p:cNvSpPr>
          <p:nvPr userDrawn="1"/>
        </p:nvSpPr>
        <p:spPr bwMode="auto">
          <a:xfrm>
            <a:off x="9294631" y="3696209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6" name="Freeform 488"/>
          <p:cNvSpPr>
            <a:spLocks/>
          </p:cNvSpPr>
          <p:nvPr userDrawn="1"/>
        </p:nvSpPr>
        <p:spPr bwMode="auto">
          <a:xfrm>
            <a:off x="9478827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7" name="Freeform 489"/>
          <p:cNvSpPr>
            <a:spLocks/>
          </p:cNvSpPr>
          <p:nvPr userDrawn="1"/>
        </p:nvSpPr>
        <p:spPr bwMode="auto">
          <a:xfrm>
            <a:off x="9478827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8" name="Freeform 490"/>
          <p:cNvSpPr>
            <a:spLocks/>
          </p:cNvSpPr>
          <p:nvPr userDrawn="1"/>
        </p:nvSpPr>
        <p:spPr bwMode="auto">
          <a:xfrm>
            <a:off x="9865880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9" name="Freeform 491"/>
          <p:cNvSpPr>
            <a:spLocks/>
          </p:cNvSpPr>
          <p:nvPr userDrawn="1"/>
        </p:nvSpPr>
        <p:spPr bwMode="auto">
          <a:xfrm>
            <a:off x="10050075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0" name="Freeform 492"/>
          <p:cNvSpPr>
            <a:spLocks/>
          </p:cNvSpPr>
          <p:nvPr userDrawn="1"/>
        </p:nvSpPr>
        <p:spPr bwMode="auto">
          <a:xfrm>
            <a:off x="10050075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1" name="Freeform 493"/>
          <p:cNvSpPr>
            <a:spLocks/>
          </p:cNvSpPr>
          <p:nvPr userDrawn="1"/>
        </p:nvSpPr>
        <p:spPr bwMode="auto">
          <a:xfrm>
            <a:off x="10437940" y="3696209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2" name="Freeform 494"/>
          <p:cNvSpPr>
            <a:spLocks/>
          </p:cNvSpPr>
          <p:nvPr userDrawn="1"/>
        </p:nvSpPr>
        <p:spPr bwMode="auto">
          <a:xfrm>
            <a:off x="10623757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3" name="Freeform 495"/>
          <p:cNvSpPr>
            <a:spLocks/>
          </p:cNvSpPr>
          <p:nvPr userDrawn="1"/>
        </p:nvSpPr>
        <p:spPr bwMode="auto">
          <a:xfrm>
            <a:off x="10623757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4" name="Freeform 496"/>
          <p:cNvSpPr>
            <a:spLocks/>
          </p:cNvSpPr>
          <p:nvPr userDrawn="1"/>
        </p:nvSpPr>
        <p:spPr bwMode="auto">
          <a:xfrm>
            <a:off x="11010811" y="3696209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5" name="Freeform 497"/>
          <p:cNvSpPr>
            <a:spLocks/>
          </p:cNvSpPr>
          <p:nvPr userDrawn="1"/>
        </p:nvSpPr>
        <p:spPr bwMode="auto">
          <a:xfrm>
            <a:off x="11195006" y="379439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6" name="Freeform 498"/>
          <p:cNvSpPr>
            <a:spLocks/>
          </p:cNvSpPr>
          <p:nvPr userDrawn="1"/>
        </p:nvSpPr>
        <p:spPr bwMode="auto">
          <a:xfrm>
            <a:off x="11195006" y="3794392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7" name="Freeform 499"/>
          <p:cNvSpPr>
            <a:spLocks/>
          </p:cNvSpPr>
          <p:nvPr userDrawn="1"/>
        </p:nvSpPr>
        <p:spPr bwMode="auto">
          <a:xfrm>
            <a:off x="11582059" y="3696209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8" name="Freeform 500"/>
          <p:cNvSpPr>
            <a:spLocks/>
          </p:cNvSpPr>
          <p:nvPr userDrawn="1"/>
        </p:nvSpPr>
        <p:spPr bwMode="auto">
          <a:xfrm>
            <a:off x="11766254" y="379439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9" name="Freeform 501"/>
          <p:cNvSpPr>
            <a:spLocks/>
          </p:cNvSpPr>
          <p:nvPr userDrawn="1"/>
        </p:nvSpPr>
        <p:spPr bwMode="auto">
          <a:xfrm>
            <a:off x="11766254" y="3794392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0" name="Freeform 502"/>
          <p:cNvSpPr>
            <a:spLocks/>
          </p:cNvSpPr>
          <p:nvPr userDrawn="1"/>
        </p:nvSpPr>
        <p:spPr bwMode="auto">
          <a:xfrm>
            <a:off x="716168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1" name="Freeform 503"/>
          <p:cNvSpPr>
            <a:spLocks/>
          </p:cNvSpPr>
          <p:nvPr userDrawn="1"/>
        </p:nvSpPr>
        <p:spPr bwMode="auto">
          <a:xfrm>
            <a:off x="900364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2" name="Freeform 504"/>
          <p:cNvSpPr>
            <a:spLocks/>
          </p:cNvSpPr>
          <p:nvPr userDrawn="1"/>
        </p:nvSpPr>
        <p:spPr bwMode="auto">
          <a:xfrm>
            <a:off x="900364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3" name="Freeform 505"/>
          <p:cNvSpPr>
            <a:spLocks/>
          </p:cNvSpPr>
          <p:nvPr userDrawn="1"/>
        </p:nvSpPr>
        <p:spPr bwMode="auto">
          <a:xfrm>
            <a:off x="1288228" y="414087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4" name="Freeform 506"/>
          <p:cNvSpPr>
            <a:spLocks/>
          </p:cNvSpPr>
          <p:nvPr userDrawn="1"/>
        </p:nvSpPr>
        <p:spPr bwMode="auto">
          <a:xfrm>
            <a:off x="1474046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5" name="Freeform 507"/>
          <p:cNvSpPr>
            <a:spLocks/>
          </p:cNvSpPr>
          <p:nvPr userDrawn="1"/>
        </p:nvSpPr>
        <p:spPr bwMode="auto">
          <a:xfrm>
            <a:off x="1474046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6" name="Freeform 508"/>
          <p:cNvSpPr>
            <a:spLocks/>
          </p:cNvSpPr>
          <p:nvPr userDrawn="1"/>
        </p:nvSpPr>
        <p:spPr bwMode="auto">
          <a:xfrm>
            <a:off x="1861100" y="414087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7" name="Freeform 509"/>
          <p:cNvSpPr>
            <a:spLocks/>
          </p:cNvSpPr>
          <p:nvPr userDrawn="1"/>
        </p:nvSpPr>
        <p:spPr bwMode="auto">
          <a:xfrm>
            <a:off x="2045295" y="4239057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8" name="Freeform 510"/>
          <p:cNvSpPr>
            <a:spLocks/>
          </p:cNvSpPr>
          <p:nvPr userDrawn="1"/>
        </p:nvSpPr>
        <p:spPr bwMode="auto">
          <a:xfrm>
            <a:off x="2045295" y="4239057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" name="Freeform 511"/>
          <p:cNvSpPr>
            <a:spLocks/>
          </p:cNvSpPr>
          <p:nvPr userDrawn="1"/>
        </p:nvSpPr>
        <p:spPr bwMode="auto">
          <a:xfrm>
            <a:off x="2433159" y="414087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" name="Freeform 512"/>
          <p:cNvSpPr>
            <a:spLocks/>
          </p:cNvSpPr>
          <p:nvPr userDrawn="1"/>
        </p:nvSpPr>
        <p:spPr bwMode="auto">
          <a:xfrm>
            <a:off x="2616543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1" name="Freeform 513"/>
          <p:cNvSpPr>
            <a:spLocks/>
          </p:cNvSpPr>
          <p:nvPr userDrawn="1"/>
        </p:nvSpPr>
        <p:spPr bwMode="auto">
          <a:xfrm>
            <a:off x="2616543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2" name="Freeform 514"/>
          <p:cNvSpPr>
            <a:spLocks/>
          </p:cNvSpPr>
          <p:nvPr userDrawn="1"/>
        </p:nvSpPr>
        <p:spPr bwMode="auto">
          <a:xfrm>
            <a:off x="3006030" y="414087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69"/>
                  <a:pt x="224" y="169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3" name="Freeform 515"/>
          <p:cNvSpPr>
            <a:spLocks/>
          </p:cNvSpPr>
          <p:nvPr userDrawn="1"/>
        </p:nvSpPr>
        <p:spPr bwMode="auto">
          <a:xfrm>
            <a:off x="3190226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4" name="Freeform 516"/>
          <p:cNvSpPr>
            <a:spLocks/>
          </p:cNvSpPr>
          <p:nvPr userDrawn="1"/>
        </p:nvSpPr>
        <p:spPr bwMode="auto">
          <a:xfrm>
            <a:off x="3190226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5" name="Freeform 517"/>
          <p:cNvSpPr>
            <a:spLocks/>
          </p:cNvSpPr>
          <p:nvPr userDrawn="1"/>
        </p:nvSpPr>
        <p:spPr bwMode="auto">
          <a:xfrm>
            <a:off x="3578091" y="414087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6" name="Freeform 518"/>
          <p:cNvSpPr>
            <a:spLocks/>
          </p:cNvSpPr>
          <p:nvPr userDrawn="1"/>
        </p:nvSpPr>
        <p:spPr bwMode="auto">
          <a:xfrm>
            <a:off x="3761474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7" name="Freeform 519"/>
          <p:cNvSpPr>
            <a:spLocks/>
          </p:cNvSpPr>
          <p:nvPr userDrawn="1"/>
        </p:nvSpPr>
        <p:spPr bwMode="auto">
          <a:xfrm>
            <a:off x="3761474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8" name="Freeform 520"/>
          <p:cNvSpPr>
            <a:spLocks/>
          </p:cNvSpPr>
          <p:nvPr userDrawn="1"/>
        </p:nvSpPr>
        <p:spPr bwMode="auto">
          <a:xfrm>
            <a:off x="4149339" y="4140874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2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2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5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5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5"/>
                  <a:pt x="247" y="95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9" name="Freeform 521"/>
          <p:cNvSpPr>
            <a:spLocks/>
          </p:cNvSpPr>
          <p:nvPr userDrawn="1"/>
        </p:nvSpPr>
        <p:spPr bwMode="auto">
          <a:xfrm>
            <a:off x="4335157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" name="Freeform 522"/>
          <p:cNvSpPr>
            <a:spLocks/>
          </p:cNvSpPr>
          <p:nvPr userDrawn="1"/>
        </p:nvSpPr>
        <p:spPr bwMode="auto">
          <a:xfrm>
            <a:off x="4335157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1" name="Freeform 523"/>
          <p:cNvSpPr>
            <a:spLocks/>
          </p:cNvSpPr>
          <p:nvPr userDrawn="1"/>
        </p:nvSpPr>
        <p:spPr bwMode="auto">
          <a:xfrm>
            <a:off x="4723021" y="414087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2" name="Freeform 524"/>
          <p:cNvSpPr>
            <a:spLocks/>
          </p:cNvSpPr>
          <p:nvPr userDrawn="1"/>
        </p:nvSpPr>
        <p:spPr bwMode="auto">
          <a:xfrm>
            <a:off x="4906405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3" name="Freeform 525"/>
          <p:cNvSpPr>
            <a:spLocks/>
          </p:cNvSpPr>
          <p:nvPr userDrawn="1"/>
        </p:nvSpPr>
        <p:spPr bwMode="auto">
          <a:xfrm>
            <a:off x="4906405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4" name="Freeform 526"/>
          <p:cNvSpPr>
            <a:spLocks/>
          </p:cNvSpPr>
          <p:nvPr userDrawn="1"/>
        </p:nvSpPr>
        <p:spPr bwMode="auto">
          <a:xfrm>
            <a:off x="5294270" y="414087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5" name="Freeform 527"/>
          <p:cNvSpPr>
            <a:spLocks/>
          </p:cNvSpPr>
          <p:nvPr userDrawn="1"/>
        </p:nvSpPr>
        <p:spPr bwMode="auto">
          <a:xfrm>
            <a:off x="5480088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6" name="Freeform 528"/>
          <p:cNvSpPr>
            <a:spLocks/>
          </p:cNvSpPr>
          <p:nvPr userDrawn="1"/>
        </p:nvSpPr>
        <p:spPr bwMode="auto">
          <a:xfrm>
            <a:off x="5480088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7" name="Freeform 529"/>
          <p:cNvSpPr>
            <a:spLocks/>
          </p:cNvSpPr>
          <p:nvPr userDrawn="1"/>
        </p:nvSpPr>
        <p:spPr bwMode="auto">
          <a:xfrm>
            <a:off x="5867141" y="414087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8" name="Freeform 530"/>
          <p:cNvSpPr>
            <a:spLocks/>
          </p:cNvSpPr>
          <p:nvPr userDrawn="1"/>
        </p:nvSpPr>
        <p:spPr bwMode="auto">
          <a:xfrm>
            <a:off x="6051336" y="4239057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9" name="Freeform 531"/>
          <p:cNvSpPr>
            <a:spLocks/>
          </p:cNvSpPr>
          <p:nvPr userDrawn="1"/>
        </p:nvSpPr>
        <p:spPr bwMode="auto">
          <a:xfrm>
            <a:off x="6051336" y="4239057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0" name="Freeform 532"/>
          <p:cNvSpPr>
            <a:spLocks/>
          </p:cNvSpPr>
          <p:nvPr userDrawn="1"/>
        </p:nvSpPr>
        <p:spPr bwMode="auto">
          <a:xfrm>
            <a:off x="6431087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1" name="Freeform 533"/>
          <p:cNvSpPr>
            <a:spLocks/>
          </p:cNvSpPr>
          <p:nvPr userDrawn="1"/>
        </p:nvSpPr>
        <p:spPr bwMode="auto">
          <a:xfrm>
            <a:off x="6617716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2" name="Freeform 534"/>
          <p:cNvSpPr>
            <a:spLocks/>
          </p:cNvSpPr>
          <p:nvPr userDrawn="1"/>
        </p:nvSpPr>
        <p:spPr bwMode="auto">
          <a:xfrm>
            <a:off x="6617716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3" name="Freeform 535"/>
          <p:cNvSpPr>
            <a:spLocks/>
          </p:cNvSpPr>
          <p:nvPr userDrawn="1"/>
        </p:nvSpPr>
        <p:spPr bwMode="auto">
          <a:xfrm>
            <a:off x="7004769" y="414087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4" name="Freeform 536"/>
          <p:cNvSpPr>
            <a:spLocks/>
          </p:cNvSpPr>
          <p:nvPr userDrawn="1"/>
        </p:nvSpPr>
        <p:spPr bwMode="auto">
          <a:xfrm>
            <a:off x="7188965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5" name="Freeform 537"/>
          <p:cNvSpPr>
            <a:spLocks/>
          </p:cNvSpPr>
          <p:nvPr userDrawn="1"/>
        </p:nvSpPr>
        <p:spPr bwMode="auto">
          <a:xfrm>
            <a:off x="7188965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39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39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6" name="Freeform 538"/>
          <p:cNvSpPr>
            <a:spLocks/>
          </p:cNvSpPr>
          <p:nvPr userDrawn="1"/>
        </p:nvSpPr>
        <p:spPr bwMode="auto">
          <a:xfrm>
            <a:off x="7576018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7" name="Freeform 539"/>
          <p:cNvSpPr>
            <a:spLocks/>
          </p:cNvSpPr>
          <p:nvPr userDrawn="1"/>
        </p:nvSpPr>
        <p:spPr bwMode="auto">
          <a:xfrm>
            <a:off x="7760213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8" name="Freeform 540"/>
          <p:cNvSpPr>
            <a:spLocks/>
          </p:cNvSpPr>
          <p:nvPr userDrawn="1"/>
        </p:nvSpPr>
        <p:spPr bwMode="auto">
          <a:xfrm>
            <a:off x="7760213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9" name="Freeform 541"/>
          <p:cNvSpPr>
            <a:spLocks/>
          </p:cNvSpPr>
          <p:nvPr userDrawn="1"/>
        </p:nvSpPr>
        <p:spPr bwMode="auto">
          <a:xfrm>
            <a:off x="8149700" y="414087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" name="Freeform 542"/>
          <p:cNvSpPr>
            <a:spLocks/>
          </p:cNvSpPr>
          <p:nvPr userDrawn="1"/>
        </p:nvSpPr>
        <p:spPr bwMode="auto">
          <a:xfrm>
            <a:off x="8333895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1" name="Freeform 543"/>
          <p:cNvSpPr>
            <a:spLocks/>
          </p:cNvSpPr>
          <p:nvPr userDrawn="1"/>
        </p:nvSpPr>
        <p:spPr bwMode="auto">
          <a:xfrm>
            <a:off x="8333895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2" name="Freeform 544"/>
          <p:cNvSpPr>
            <a:spLocks/>
          </p:cNvSpPr>
          <p:nvPr userDrawn="1"/>
        </p:nvSpPr>
        <p:spPr bwMode="auto">
          <a:xfrm>
            <a:off x="8720949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3" name="Freeform 545"/>
          <p:cNvSpPr>
            <a:spLocks/>
          </p:cNvSpPr>
          <p:nvPr userDrawn="1"/>
        </p:nvSpPr>
        <p:spPr bwMode="auto">
          <a:xfrm>
            <a:off x="8905144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4" name="Freeform 546"/>
          <p:cNvSpPr>
            <a:spLocks/>
          </p:cNvSpPr>
          <p:nvPr userDrawn="1"/>
        </p:nvSpPr>
        <p:spPr bwMode="auto">
          <a:xfrm>
            <a:off x="8905144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5" name="Freeform 547"/>
          <p:cNvSpPr>
            <a:spLocks/>
          </p:cNvSpPr>
          <p:nvPr userDrawn="1"/>
        </p:nvSpPr>
        <p:spPr bwMode="auto">
          <a:xfrm>
            <a:off x="9294631" y="414087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69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69"/>
                  <a:pt x="224" y="169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6" name="Freeform 548"/>
          <p:cNvSpPr>
            <a:spLocks/>
          </p:cNvSpPr>
          <p:nvPr userDrawn="1"/>
        </p:nvSpPr>
        <p:spPr bwMode="auto">
          <a:xfrm>
            <a:off x="9478827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7" name="Freeform 549"/>
          <p:cNvSpPr>
            <a:spLocks/>
          </p:cNvSpPr>
          <p:nvPr userDrawn="1"/>
        </p:nvSpPr>
        <p:spPr bwMode="auto">
          <a:xfrm>
            <a:off x="9478827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8" name="Freeform 550"/>
          <p:cNvSpPr>
            <a:spLocks/>
          </p:cNvSpPr>
          <p:nvPr userDrawn="1"/>
        </p:nvSpPr>
        <p:spPr bwMode="auto">
          <a:xfrm>
            <a:off x="9865880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9" name="Freeform 551"/>
          <p:cNvSpPr>
            <a:spLocks/>
          </p:cNvSpPr>
          <p:nvPr userDrawn="1"/>
        </p:nvSpPr>
        <p:spPr bwMode="auto">
          <a:xfrm>
            <a:off x="10050075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0" name="Freeform 552"/>
          <p:cNvSpPr>
            <a:spLocks/>
          </p:cNvSpPr>
          <p:nvPr userDrawn="1"/>
        </p:nvSpPr>
        <p:spPr bwMode="auto">
          <a:xfrm>
            <a:off x="10050075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1" name="Freeform 553"/>
          <p:cNvSpPr>
            <a:spLocks/>
          </p:cNvSpPr>
          <p:nvPr userDrawn="1"/>
        </p:nvSpPr>
        <p:spPr bwMode="auto">
          <a:xfrm>
            <a:off x="10437940" y="414087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2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2" name="Freeform 554"/>
          <p:cNvSpPr>
            <a:spLocks/>
          </p:cNvSpPr>
          <p:nvPr userDrawn="1"/>
        </p:nvSpPr>
        <p:spPr bwMode="auto">
          <a:xfrm>
            <a:off x="10623757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3" name="Freeform 555"/>
          <p:cNvSpPr>
            <a:spLocks/>
          </p:cNvSpPr>
          <p:nvPr userDrawn="1"/>
        </p:nvSpPr>
        <p:spPr bwMode="auto">
          <a:xfrm>
            <a:off x="10623757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4" name="Freeform 556"/>
          <p:cNvSpPr>
            <a:spLocks/>
          </p:cNvSpPr>
          <p:nvPr userDrawn="1"/>
        </p:nvSpPr>
        <p:spPr bwMode="auto">
          <a:xfrm>
            <a:off x="11010811" y="414087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5" name="Freeform 557"/>
          <p:cNvSpPr>
            <a:spLocks/>
          </p:cNvSpPr>
          <p:nvPr userDrawn="1"/>
        </p:nvSpPr>
        <p:spPr bwMode="auto">
          <a:xfrm>
            <a:off x="11195006" y="4239057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6" name="Freeform 558"/>
          <p:cNvSpPr>
            <a:spLocks/>
          </p:cNvSpPr>
          <p:nvPr userDrawn="1"/>
        </p:nvSpPr>
        <p:spPr bwMode="auto">
          <a:xfrm>
            <a:off x="11195006" y="4239057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7" name="Freeform 559"/>
          <p:cNvSpPr>
            <a:spLocks/>
          </p:cNvSpPr>
          <p:nvPr userDrawn="1"/>
        </p:nvSpPr>
        <p:spPr bwMode="auto">
          <a:xfrm>
            <a:off x="11582059" y="414087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69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5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8" name="Freeform 560"/>
          <p:cNvSpPr>
            <a:spLocks/>
          </p:cNvSpPr>
          <p:nvPr userDrawn="1"/>
        </p:nvSpPr>
        <p:spPr bwMode="auto">
          <a:xfrm>
            <a:off x="11766254" y="4239057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9" name="Freeform 561"/>
          <p:cNvSpPr>
            <a:spLocks/>
          </p:cNvSpPr>
          <p:nvPr userDrawn="1"/>
        </p:nvSpPr>
        <p:spPr bwMode="auto">
          <a:xfrm>
            <a:off x="11766254" y="4239057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0" name="Freeform 562"/>
          <p:cNvSpPr>
            <a:spLocks/>
          </p:cNvSpPr>
          <p:nvPr userDrawn="1"/>
        </p:nvSpPr>
        <p:spPr bwMode="auto">
          <a:xfrm>
            <a:off x="716168" y="4584727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1" name="Freeform 563"/>
          <p:cNvSpPr>
            <a:spLocks/>
          </p:cNvSpPr>
          <p:nvPr userDrawn="1"/>
        </p:nvSpPr>
        <p:spPr bwMode="auto">
          <a:xfrm>
            <a:off x="900364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2" name="Freeform 564"/>
          <p:cNvSpPr>
            <a:spLocks/>
          </p:cNvSpPr>
          <p:nvPr userDrawn="1"/>
        </p:nvSpPr>
        <p:spPr bwMode="auto">
          <a:xfrm>
            <a:off x="900364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3" name="Freeform 565"/>
          <p:cNvSpPr>
            <a:spLocks/>
          </p:cNvSpPr>
          <p:nvPr userDrawn="1"/>
        </p:nvSpPr>
        <p:spPr bwMode="auto">
          <a:xfrm>
            <a:off x="1288228" y="4584727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4" name="Freeform 566"/>
          <p:cNvSpPr>
            <a:spLocks/>
          </p:cNvSpPr>
          <p:nvPr userDrawn="1"/>
        </p:nvSpPr>
        <p:spPr bwMode="auto">
          <a:xfrm>
            <a:off x="1474046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5" name="Freeform 567"/>
          <p:cNvSpPr>
            <a:spLocks/>
          </p:cNvSpPr>
          <p:nvPr userDrawn="1"/>
        </p:nvSpPr>
        <p:spPr bwMode="auto">
          <a:xfrm>
            <a:off x="1474046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6" name="Freeform 568"/>
          <p:cNvSpPr>
            <a:spLocks/>
          </p:cNvSpPr>
          <p:nvPr userDrawn="1"/>
        </p:nvSpPr>
        <p:spPr bwMode="auto">
          <a:xfrm>
            <a:off x="1861100" y="4584727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7" name="Freeform 569"/>
          <p:cNvSpPr>
            <a:spLocks/>
          </p:cNvSpPr>
          <p:nvPr userDrawn="1"/>
        </p:nvSpPr>
        <p:spPr bwMode="auto">
          <a:xfrm>
            <a:off x="2045295" y="4683722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8" name="Freeform 570"/>
          <p:cNvSpPr>
            <a:spLocks/>
          </p:cNvSpPr>
          <p:nvPr userDrawn="1"/>
        </p:nvSpPr>
        <p:spPr bwMode="auto">
          <a:xfrm>
            <a:off x="2045295" y="4683722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9" name="Freeform 571"/>
          <p:cNvSpPr>
            <a:spLocks/>
          </p:cNvSpPr>
          <p:nvPr userDrawn="1"/>
        </p:nvSpPr>
        <p:spPr bwMode="auto">
          <a:xfrm>
            <a:off x="2433159" y="4584727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0" name="Freeform 572"/>
          <p:cNvSpPr>
            <a:spLocks/>
          </p:cNvSpPr>
          <p:nvPr userDrawn="1"/>
        </p:nvSpPr>
        <p:spPr bwMode="auto">
          <a:xfrm>
            <a:off x="2616543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1" name="Freeform 573"/>
          <p:cNvSpPr>
            <a:spLocks/>
          </p:cNvSpPr>
          <p:nvPr userDrawn="1"/>
        </p:nvSpPr>
        <p:spPr bwMode="auto">
          <a:xfrm>
            <a:off x="2616543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2" name="Freeform 574"/>
          <p:cNvSpPr>
            <a:spLocks/>
          </p:cNvSpPr>
          <p:nvPr userDrawn="1"/>
        </p:nvSpPr>
        <p:spPr bwMode="auto">
          <a:xfrm>
            <a:off x="3006030" y="4584727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3" name="Freeform 575"/>
          <p:cNvSpPr>
            <a:spLocks/>
          </p:cNvSpPr>
          <p:nvPr userDrawn="1"/>
        </p:nvSpPr>
        <p:spPr bwMode="auto">
          <a:xfrm>
            <a:off x="3190226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4" name="Freeform 576"/>
          <p:cNvSpPr>
            <a:spLocks/>
          </p:cNvSpPr>
          <p:nvPr userDrawn="1"/>
        </p:nvSpPr>
        <p:spPr bwMode="auto">
          <a:xfrm>
            <a:off x="3190226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5" name="Freeform 577"/>
          <p:cNvSpPr>
            <a:spLocks/>
          </p:cNvSpPr>
          <p:nvPr userDrawn="1"/>
        </p:nvSpPr>
        <p:spPr bwMode="auto">
          <a:xfrm>
            <a:off x="3578091" y="4584727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6" name="Freeform 578"/>
          <p:cNvSpPr>
            <a:spLocks/>
          </p:cNvSpPr>
          <p:nvPr userDrawn="1"/>
        </p:nvSpPr>
        <p:spPr bwMode="auto">
          <a:xfrm>
            <a:off x="3761474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7" name="Freeform 579"/>
          <p:cNvSpPr>
            <a:spLocks/>
          </p:cNvSpPr>
          <p:nvPr userDrawn="1"/>
        </p:nvSpPr>
        <p:spPr bwMode="auto">
          <a:xfrm>
            <a:off x="3761474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8" name="Freeform 580"/>
          <p:cNvSpPr>
            <a:spLocks/>
          </p:cNvSpPr>
          <p:nvPr userDrawn="1"/>
        </p:nvSpPr>
        <p:spPr bwMode="auto">
          <a:xfrm>
            <a:off x="4149339" y="4584727"/>
            <a:ext cx="473877" cy="331876"/>
          </a:xfrm>
          <a:custGeom>
            <a:avLst/>
            <a:gdLst>
              <a:gd name="T0" fmla="*/ 244 w 247"/>
              <a:gd name="T1" fmla="*/ 38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8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9" name="Freeform 581"/>
          <p:cNvSpPr>
            <a:spLocks/>
          </p:cNvSpPr>
          <p:nvPr userDrawn="1"/>
        </p:nvSpPr>
        <p:spPr bwMode="auto">
          <a:xfrm>
            <a:off x="4335157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0" name="Freeform 582"/>
          <p:cNvSpPr>
            <a:spLocks/>
          </p:cNvSpPr>
          <p:nvPr userDrawn="1"/>
        </p:nvSpPr>
        <p:spPr bwMode="auto">
          <a:xfrm>
            <a:off x="4335157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" name="Freeform 583"/>
          <p:cNvSpPr>
            <a:spLocks/>
          </p:cNvSpPr>
          <p:nvPr userDrawn="1"/>
        </p:nvSpPr>
        <p:spPr bwMode="auto">
          <a:xfrm>
            <a:off x="4723021" y="4584727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2" name="Freeform 584"/>
          <p:cNvSpPr>
            <a:spLocks/>
          </p:cNvSpPr>
          <p:nvPr userDrawn="1"/>
        </p:nvSpPr>
        <p:spPr bwMode="auto">
          <a:xfrm>
            <a:off x="4906405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3" name="Freeform 585"/>
          <p:cNvSpPr>
            <a:spLocks/>
          </p:cNvSpPr>
          <p:nvPr userDrawn="1"/>
        </p:nvSpPr>
        <p:spPr bwMode="auto">
          <a:xfrm>
            <a:off x="4906405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4" name="Freeform 586"/>
          <p:cNvSpPr>
            <a:spLocks/>
          </p:cNvSpPr>
          <p:nvPr userDrawn="1"/>
        </p:nvSpPr>
        <p:spPr bwMode="auto">
          <a:xfrm>
            <a:off x="5294270" y="4584727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5" name="Freeform 587"/>
          <p:cNvSpPr>
            <a:spLocks/>
          </p:cNvSpPr>
          <p:nvPr userDrawn="1"/>
        </p:nvSpPr>
        <p:spPr bwMode="auto">
          <a:xfrm>
            <a:off x="5480088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6" name="Freeform 588"/>
          <p:cNvSpPr>
            <a:spLocks/>
          </p:cNvSpPr>
          <p:nvPr userDrawn="1"/>
        </p:nvSpPr>
        <p:spPr bwMode="auto">
          <a:xfrm>
            <a:off x="5480088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7" name="Freeform 589"/>
          <p:cNvSpPr>
            <a:spLocks/>
          </p:cNvSpPr>
          <p:nvPr userDrawn="1"/>
        </p:nvSpPr>
        <p:spPr bwMode="auto">
          <a:xfrm>
            <a:off x="5867141" y="4584727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8" name="Freeform 590"/>
          <p:cNvSpPr>
            <a:spLocks/>
          </p:cNvSpPr>
          <p:nvPr userDrawn="1"/>
        </p:nvSpPr>
        <p:spPr bwMode="auto">
          <a:xfrm>
            <a:off x="6051336" y="4683722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9" name="Freeform 591"/>
          <p:cNvSpPr>
            <a:spLocks/>
          </p:cNvSpPr>
          <p:nvPr userDrawn="1"/>
        </p:nvSpPr>
        <p:spPr bwMode="auto">
          <a:xfrm>
            <a:off x="6051336" y="4683722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37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0" name="Freeform 592"/>
          <p:cNvSpPr>
            <a:spLocks/>
          </p:cNvSpPr>
          <p:nvPr userDrawn="1"/>
        </p:nvSpPr>
        <p:spPr bwMode="auto">
          <a:xfrm>
            <a:off x="6431087" y="4584727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" name="Freeform 593"/>
          <p:cNvSpPr>
            <a:spLocks/>
          </p:cNvSpPr>
          <p:nvPr userDrawn="1"/>
        </p:nvSpPr>
        <p:spPr bwMode="auto">
          <a:xfrm>
            <a:off x="6617716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2" name="Freeform 594"/>
          <p:cNvSpPr>
            <a:spLocks/>
          </p:cNvSpPr>
          <p:nvPr userDrawn="1"/>
        </p:nvSpPr>
        <p:spPr bwMode="auto">
          <a:xfrm>
            <a:off x="6617716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3" name="Freeform 595"/>
          <p:cNvSpPr>
            <a:spLocks/>
          </p:cNvSpPr>
          <p:nvPr userDrawn="1"/>
        </p:nvSpPr>
        <p:spPr bwMode="auto">
          <a:xfrm>
            <a:off x="7004769" y="4584727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4" name="Freeform 596"/>
          <p:cNvSpPr>
            <a:spLocks/>
          </p:cNvSpPr>
          <p:nvPr userDrawn="1"/>
        </p:nvSpPr>
        <p:spPr bwMode="auto">
          <a:xfrm>
            <a:off x="7188965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5" name="Freeform 597"/>
          <p:cNvSpPr>
            <a:spLocks/>
          </p:cNvSpPr>
          <p:nvPr userDrawn="1"/>
        </p:nvSpPr>
        <p:spPr bwMode="auto">
          <a:xfrm>
            <a:off x="7188965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39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39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6" name="Freeform 598"/>
          <p:cNvSpPr>
            <a:spLocks/>
          </p:cNvSpPr>
          <p:nvPr userDrawn="1"/>
        </p:nvSpPr>
        <p:spPr bwMode="auto">
          <a:xfrm>
            <a:off x="7576018" y="4584727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7" name="Freeform 599"/>
          <p:cNvSpPr>
            <a:spLocks/>
          </p:cNvSpPr>
          <p:nvPr userDrawn="1"/>
        </p:nvSpPr>
        <p:spPr bwMode="auto">
          <a:xfrm>
            <a:off x="7760213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8" name="Freeform 600"/>
          <p:cNvSpPr>
            <a:spLocks/>
          </p:cNvSpPr>
          <p:nvPr userDrawn="1"/>
        </p:nvSpPr>
        <p:spPr bwMode="auto">
          <a:xfrm>
            <a:off x="7760213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9" name="Freeform 601"/>
          <p:cNvSpPr>
            <a:spLocks/>
          </p:cNvSpPr>
          <p:nvPr userDrawn="1"/>
        </p:nvSpPr>
        <p:spPr bwMode="auto">
          <a:xfrm>
            <a:off x="8149700" y="4584727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0" name="Freeform 602"/>
          <p:cNvSpPr>
            <a:spLocks/>
          </p:cNvSpPr>
          <p:nvPr userDrawn="1"/>
        </p:nvSpPr>
        <p:spPr bwMode="auto">
          <a:xfrm>
            <a:off x="8333895" y="4683722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1" name="Freeform 603"/>
          <p:cNvSpPr>
            <a:spLocks/>
          </p:cNvSpPr>
          <p:nvPr userDrawn="1"/>
        </p:nvSpPr>
        <p:spPr bwMode="auto">
          <a:xfrm>
            <a:off x="8333895" y="4683722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" name="Freeform 604"/>
          <p:cNvSpPr>
            <a:spLocks/>
          </p:cNvSpPr>
          <p:nvPr userDrawn="1"/>
        </p:nvSpPr>
        <p:spPr bwMode="auto">
          <a:xfrm>
            <a:off x="8720949" y="4584727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3" name="Freeform 605"/>
          <p:cNvSpPr>
            <a:spLocks/>
          </p:cNvSpPr>
          <p:nvPr userDrawn="1"/>
        </p:nvSpPr>
        <p:spPr bwMode="auto">
          <a:xfrm>
            <a:off x="8905144" y="4683722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4" name="Freeform 606"/>
          <p:cNvSpPr>
            <a:spLocks/>
          </p:cNvSpPr>
          <p:nvPr userDrawn="1"/>
        </p:nvSpPr>
        <p:spPr bwMode="auto">
          <a:xfrm>
            <a:off x="8905144" y="4683722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Freeform 608"/>
          <p:cNvSpPr>
            <a:spLocks/>
          </p:cNvSpPr>
          <p:nvPr userDrawn="1"/>
        </p:nvSpPr>
        <p:spPr bwMode="auto">
          <a:xfrm>
            <a:off x="9294632" y="4584728"/>
            <a:ext cx="471442" cy="331876"/>
          </a:xfrm>
          <a:custGeom>
            <a:avLst/>
            <a:gdLst>
              <a:gd name="T0" fmla="*/ 243 w 246"/>
              <a:gd name="T1" fmla="*/ 38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Freeform 609"/>
          <p:cNvSpPr>
            <a:spLocks/>
          </p:cNvSpPr>
          <p:nvPr userDrawn="1"/>
        </p:nvSpPr>
        <p:spPr bwMode="auto">
          <a:xfrm>
            <a:off x="9478827" y="468372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Freeform 610"/>
          <p:cNvSpPr>
            <a:spLocks/>
          </p:cNvSpPr>
          <p:nvPr userDrawn="1"/>
        </p:nvSpPr>
        <p:spPr bwMode="auto">
          <a:xfrm>
            <a:off x="9478827" y="4683723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Freeform 611"/>
          <p:cNvSpPr>
            <a:spLocks/>
          </p:cNvSpPr>
          <p:nvPr userDrawn="1"/>
        </p:nvSpPr>
        <p:spPr bwMode="auto">
          <a:xfrm>
            <a:off x="9865880" y="4584728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Freeform 612"/>
          <p:cNvSpPr>
            <a:spLocks/>
          </p:cNvSpPr>
          <p:nvPr userDrawn="1"/>
        </p:nvSpPr>
        <p:spPr bwMode="auto">
          <a:xfrm>
            <a:off x="10050075" y="468372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Freeform 613"/>
          <p:cNvSpPr>
            <a:spLocks/>
          </p:cNvSpPr>
          <p:nvPr userDrawn="1"/>
        </p:nvSpPr>
        <p:spPr bwMode="auto">
          <a:xfrm>
            <a:off x="10050075" y="4683723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" name="Freeform 614"/>
          <p:cNvSpPr>
            <a:spLocks/>
          </p:cNvSpPr>
          <p:nvPr userDrawn="1"/>
        </p:nvSpPr>
        <p:spPr bwMode="auto">
          <a:xfrm>
            <a:off x="10437940" y="4584728"/>
            <a:ext cx="471442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Freeform 615"/>
          <p:cNvSpPr>
            <a:spLocks/>
          </p:cNvSpPr>
          <p:nvPr userDrawn="1"/>
        </p:nvSpPr>
        <p:spPr bwMode="auto">
          <a:xfrm>
            <a:off x="10623758" y="468372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Freeform 616"/>
          <p:cNvSpPr>
            <a:spLocks/>
          </p:cNvSpPr>
          <p:nvPr userDrawn="1"/>
        </p:nvSpPr>
        <p:spPr bwMode="auto">
          <a:xfrm>
            <a:off x="10623758" y="4683723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Freeform 617"/>
          <p:cNvSpPr>
            <a:spLocks/>
          </p:cNvSpPr>
          <p:nvPr userDrawn="1"/>
        </p:nvSpPr>
        <p:spPr bwMode="auto">
          <a:xfrm>
            <a:off x="11010811" y="458472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Freeform 618"/>
          <p:cNvSpPr>
            <a:spLocks/>
          </p:cNvSpPr>
          <p:nvPr userDrawn="1"/>
        </p:nvSpPr>
        <p:spPr bwMode="auto">
          <a:xfrm>
            <a:off x="11195006" y="4683723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Freeform 619"/>
          <p:cNvSpPr>
            <a:spLocks/>
          </p:cNvSpPr>
          <p:nvPr userDrawn="1"/>
        </p:nvSpPr>
        <p:spPr bwMode="auto">
          <a:xfrm>
            <a:off x="11195006" y="4683723"/>
            <a:ext cx="128206" cy="75463"/>
          </a:xfrm>
          <a:custGeom>
            <a:avLst/>
            <a:gdLst>
              <a:gd name="T0" fmla="*/ 0 w 158"/>
              <a:gd name="T1" fmla="*/ 0 h 93"/>
              <a:gd name="T2" fmla="*/ 158 w 158"/>
              <a:gd name="T3" fmla="*/ 83 h 93"/>
              <a:gd name="T4" fmla="*/ 137 w 158"/>
              <a:gd name="T5" fmla="*/ 93 h 93"/>
              <a:gd name="T6" fmla="*/ 0 w 158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3">
                <a:moveTo>
                  <a:pt x="0" y="0"/>
                </a:moveTo>
                <a:lnTo>
                  <a:pt x="158" y="83"/>
                </a:lnTo>
                <a:lnTo>
                  <a:pt x="137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Freeform 620"/>
          <p:cNvSpPr>
            <a:spLocks/>
          </p:cNvSpPr>
          <p:nvPr userDrawn="1"/>
        </p:nvSpPr>
        <p:spPr bwMode="auto">
          <a:xfrm>
            <a:off x="11582059" y="4584728"/>
            <a:ext cx="472254" cy="331876"/>
          </a:xfrm>
          <a:custGeom>
            <a:avLst/>
            <a:gdLst>
              <a:gd name="T0" fmla="*/ 244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Freeform 621"/>
          <p:cNvSpPr>
            <a:spLocks/>
          </p:cNvSpPr>
          <p:nvPr userDrawn="1"/>
        </p:nvSpPr>
        <p:spPr bwMode="auto">
          <a:xfrm>
            <a:off x="11766255" y="4683723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9" name="Freeform 622"/>
          <p:cNvSpPr>
            <a:spLocks/>
          </p:cNvSpPr>
          <p:nvPr userDrawn="1"/>
        </p:nvSpPr>
        <p:spPr bwMode="auto">
          <a:xfrm>
            <a:off x="11766255" y="4683723"/>
            <a:ext cx="130641" cy="75463"/>
          </a:xfrm>
          <a:custGeom>
            <a:avLst/>
            <a:gdLst>
              <a:gd name="T0" fmla="*/ 0 w 161"/>
              <a:gd name="T1" fmla="*/ 0 h 93"/>
              <a:gd name="T2" fmla="*/ 161 w 161"/>
              <a:gd name="T3" fmla="*/ 83 h 93"/>
              <a:gd name="T4" fmla="*/ 140 w 161"/>
              <a:gd name="T5" fmla="*/ 93 h 93"/>
              <a:gd name="T6" fmla="*/ 0 w 161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3">
                <a:moveTo>
                  <a:pt x="0" y="0"/>
                </a:moveTo>
                <a:lnTo>
                  <a:pt x="161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Freeform 623"/>
          <p:cNvSpPr>
            <a:spLocks/>
          </p:cNvSpPr>
          <p:nvPr userDrawn="1"/>
        </p:nvSpPr>
        <p:spPr bwMode="auto">
          <a:xfrm>
            <a:off x="716168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Freeform 624"/>
          <p:cNvSpPr>
            <a:spLocks/>
          </p:cNvSpPr>
          <p:nvPr userDrawn="1"/>
        </p:nvSpPr>
        <p:spPr bwMode="auto">
          <a:xfrm>
            <a:off x="900364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Freeform 625"/>
          <p:cNvSpPr>
            <a:spLocks/>
          </p:cNvSpPr>
          <p:nvPr userDrawn="1"/>
        </p:nvSpPr>
        <p:spPr bwMode="auto">
          <a:xfrm>
            <a:off x="900364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Freeform 626"/>
          <p:cNvSpPr>
            <a:spLocks/>
          </p:cNvSpPr>
          <p:nvPr userDrawn="1"/>
        </p:nvSpPr>
        <p:spPr bwMode="auto">
          <a:xfrm>
            <a:off x="1288228" y="502939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627"/>
          <p:cNvSpPr>
            <a:spLocks/>
          </p:cNvSpPr>
          <p:nvPr userDrawn="1"/>
        </p:nvSpPr>
        <p:spPr bwMode="auto">
          <a:xfrm>
            <a:off x="1474046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628"/>
          <p:cNvSpPr>
            <a:spLocks/>
          </p:cNvSpPr>
          <p:nvPr userDrawn="1"/>
        </p:nvSpPr>
        <p:spPr bwMode="auto">
          <a:xfrm>
            <a:off x="1474046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Freeform 629"/>
          <p:cNvSpPr>
            <a:spLocks/>
          </p:cNvSpPr>
          <p:nvPr userDrawn="1"/>
        </p:nvSpPr>
        <p:spPr bwMode="auto">
          <a:xfrm>
            <a:off x="1861100" y="502939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Freeform 630"/>
          <p:cNvSpPr>
            <a:spLocks/>
          </p:cNvSpPr>
          <p:nvPr userDrawn="1"/>
        </p:nvSpPr>
        <p:spPr bwMode="auto">
          <a:xfrm>
            <a:off x="2045295" y="5129199"/>
            <a:ext cx="129018" cy="132264"/>
          </a:xfrm>
          <a:custGeom>
            <a:avLst/>
            <a:gdLst>
              <a:gd name="T0" fmla="*/ 0 w 159"/>
              <a:gd name="T1" fmla="*/ 0 h 163"/>
              <a:gd name="T2" fmla="*/ 159 w 159"/>
              <a:gd name="T3" fmla="*/ 83 h 163"/>
              <a:gd name="T4" fmla="*/ 0 w 159"/>
              <a:gd name="T5" fmla="*/ 163 h 163"/>
              <a:gd name="T6" fmla="*/ 0 w 159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3">
                <a:moveTo>
                  <a:pt x="0" y="0"/>
                </a:moveTo>
                <a:lnTo>
                  <a:pt x="159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Freeform 631"/>
          <p:cNvSpPr>
            <a:spLocks/>
          </p:cNvSpPr>
          <p:nvPr userDrawn="1"/>
        </p:nvSpPr>
        <p:spPr bwMode="auto">
          <a:xfrm>
            <a:off x="2045295" y="5129199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Freeform 632"/>
          <p:cNvSpPr>
            <a:spLocks/>
          </p:cNvSpPr>
          <p:nvPr userDrawn="1"/>
        </p:nvSpPr>
        <p:spPr bwMode="auto">
          <a:xfrm>
            <a:off x="2433159" y="502939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Freeform 633"/>
          <p:cNvSpPr>
            <a:spLocks/>
          </p:cNvSpPr>
          <p:nvPr userDrawn="1"/>
        </p:nvSpPr>
        <p:spPr bwMode="auto">
          <a:xfrm>
            <a:off x="2616543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Freeform 634"/>
          <p:cNvSpPr>
            <a:spLocks/>
          </p:cNvSpPr>
          <p:nvPr userDrawn="1"/>
        </p:nvSpPr>
        <p:spPr bwMode="auto">
          <a:xfrm>
            <a:off x="2616543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Freeform 635"/>
          <p:cNvSpPr>
            <a:spLocks/>
          </p:cNvSpPr>
          <p:nvPr userDrawn="1"/>
        </p:nvSpPr>
        <p:spPr bwMode="auto">
          <a:xfrm>
            <a:off x="3006031" y="502939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636"/>
          <p:cNvSpPr>
            <a:spLocks/>
          </p:cNvSpPr>
          <p:nvPr userDrawn="1"/>
        </p:nvSpPr>
        <p:spPr bwMode="auto">
          <a:xfrm>
            <a:off x="3190226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637"/>
          <p:cNvSpPr>
            <a:spLocks/>
          </p:cNvSpPr>
          <p:nvPr userDrawn="1"/>
        </p:nvSpPr>
        <p:spPr bwMode="auto">
          <a:xfrm>
            <a:off x="3190226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638"/>
          <p:cNvSpPr>
            <a:spLocks/>
          </p:cNvSpPr>
          <p:nvPr userDrawn="1"/>
        </p:nvSpPr>
        <p:spPr bwMode="auto">
          <a:xfrm>
            <a:off x="3578091" y="502939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639"/>
          <p:cNvSpPr>
            <a:spLocks/>
          </p:cNvSpPr>
          <p:nvPr userDrawn="1"/>
        </p:nvSpPr>
        <p:spPr bwMode="auto">
          <a:xfrm>
            <a:off x="3761474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640"/>
          <p:cNvSpPr>
            <a:spLocks/>
          </p:cNvSpPr>
          <p:nvPr userDrawn="1"/>
        </p:nvSpPr>
        <p:spPr bwMode="auto">
          <a:xfrm>
            <a:off x="3761474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641"/>
          <p:cNvSpPr>
            <a:spLocks/>
          </p:cNvSpPr>
          <p:nvPr userDrawn="1"/>
        </p:nvSpPr>
        <p:spPr bwMode="auto">
          <a:xfrm>
            <a:off x="4149339" y="5029393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3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3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1 h 173"/>
              <a:gd name="T26" fmla="*/ 123 w 247"/>
              <a:gd name="T27" fmla="*/ 173 h 173"/>
              <a:gd name="T28" fmla="*/ 210 w 247"/>
              <a:gd name="T29" fmla="*/ 171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642"/>
          <p:cNvSpPr>
            <a:spLocks/>
          </p:cNvSpPr>
          <p:nvPr userDrawn="1"/>
        </p:nvSpPr>
        <p:spPr bwMode="auto">
          <a:xfrm>
            <a:off x="4335157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643"/>
          <p:cNvSpPr>
            <a:spLocks/>
          </p:cNvSpPr>
          <p:nvPr userDrawn="1"/>
        </p:nvSpPr>
        <p:spPr bwMode="auto">
          <a:xfrm>
            <a:off x="4335157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644"/>
          <p:cNvSpPr>
            <a:spLocks/>
          </p:cNvSpPr>
          <p:nvPr userDrawn="1"/>
        </p:nvSpPr>
        <p:spPr bwMode="auto">
          <a:xfrm>
            <a:off x="4723022" y="502939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645"/>
          <p:cNvSpPr>
            <a:spLocks/>
          </p:cNvSpPr>
          <p:nvPr userDrawn="1"/>
        </p:nvSpPr>
        <p:spPr bwMode="auto">
          <a:xfrm>
            <a:off x="4906406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646"/>
          <p:cNvSpPr>
            <a:spLocks/>
          </p:cNvSpPr>
          <p:nvPr userDrawn="1"/>
        </p:nvSpPr>
        <p:spPr bwMode="auto">
          <a:xfrm>
            <a:off x="4906406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647"/>
          <p:cNvSpPr>
            <a:spLocks/>
          </p:cNvSpPr>
          <p:nvPr userDrawn="1"/>
        </p:nvSpPr>
        <p:spPr bwMode="auto">
          <a:xfrm>
            <a:off x="5294270" y="502939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648"/>
          <p:cNvSpPr>
            <a:spLocks/>
          </p:cNvSpPr>
          <p:nvPr userDrawn="1"/>
        </p:nvSpPr>
        <p:spPr bwMode="auto">
          <a:xfrm>
            <a:off x="5480088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649"/>
          <p:cNvSpPr>
            <a:spLocks/>
          </p:cNvSpPr>
          <p:nvPr userDrawn="1"/>
        </p:nvSpPr>
        <p:spPr bwMode="auto">
          <a:xfrm>
            <a:off x="5480088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650"/>
          <p:cNvSpPr>
            <a:spLocks/>
          </p:cNvSpPr>
          <p:nvPr userDrawn="1"/>
        </p:nvSpPr>
        <p:spPr bwMode="auto">
          <a:xfrm>
            <a:off x="5867141" y="502939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651"/>
          <p:cNvSpPr>
            <a:spLocks/>
          </p:cNvSpPr>
          <p:nvPr userDrawn="1"/>
        </p:nvSpPr>
        <p:spPr bwMode="auto">
          <a:xfrm>
            <a:off x="6051336" y="5129199"/>
            <a:ext cx="129018" cy="132264"/>
          </a:xfrm>
          <a:custGeom>
            <a:avLst/>
            <a:gdLst>
              <a:gd name="T0" fmla="*/ 0 w 159"/>
              <a:gd name="T1" fmla="*/ 0 h 163"/>
              <a:gd name="T2" fmla="*/ 159 w 159"/>
              <a:gd name="T3" fmla="*/ 83 h 163"/>
              <a:gd name="T4" fmla="*/ 0 w 159"/>
              <a:gd name="T5" fmla="*/ 163 h 163"/>
              <a:gd name="T6" fmla="*/ 0 w 159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3">
                <a:moveTo>
                  <a:pt x="0" y="0"/>
                </a:moveTo>
                <a:lnTo>
                  <a:pt x="159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652"/>
          <p:cNvSpPr>
            <a:spLocks/>
          </p:cNvSpPr>
          <p:nvPr userDrawn="1"/>
        </p:nvSpPr>
        <p:spPr bwMode="auto">
          <a:xfrm>
            <a:off x="6051336" y="5129199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37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653"/>
          <p:cNvSpPr>
            <a:spLocks/>
          </p:cNvSpPr>
          <p:nvPr userDrawn="1"/>
        </p:nvSpPr>
        <p:spPr bwMode="auto">
          <a:xfrm>
            <a:off x="6431087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654"/>
          <p:cNvSpPr>
            <a:spLocks/>
          </p:cNvSpPr>
          <p:nvPr userDrawn="1"/>
        </p:nvSpPr>
        <p:spPr bwMode="auto">
          <a:xfrm>
            <a:off x="6617716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2" name="Freeform 655"/>
          <p:cNvSpPr>
            <a:spLocks/>
          </p:cNvSpPr>
          <p:nvPr userDrawn="1"/>
        </p:nvSpPr>
        <p:spPr bwMode="auto">
          <a:xfrm>
            <a:off x="6617716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Freeform 656"/>
          <p:cNvSpPr>
            <a:spLocks/>
          </p:cNvSpPr>
          <p:nvPr userDrawn="1"/>
        </p:nvSpPr>
        <p:spPr bwMode="auto">
          <a:xfrm>
            <a:off x="7004770" y="502939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657"/>
          <p:cNvSpPr>
            <a:spLocks/>
          </p:cNvSpPr>
          <p:nvPr userDrawn="1"/>
        </p:nvSpPr>
        <p:spPr bwMode="auto">
          <a:xfrm>
            <a:off x="7188965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658"/>
          <p:cNvSpPr>
            <a:spLocks/>
          </p:cNvSpPr>
          <p:nvPr userDrawn="1"/>
        </p:nvSpPr>
        <p:spPr bwMode="auto">
          <a:xfrm>
            <a:off x="7188965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39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39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6" name="Freeform 659"/>
          <p:cNvSpPr>
            <a:spLocks/>
          </p:cNvSpPr>
          <p:nvPr userDrawn="1"/>
        </p:nvSpPr>
        <p:spPr bwMode="auto">
          <a:xfrm>
            <a:off x="7576018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7" name="Freeform 660"/>
          <p:cNvSpPr>
            <a:spLocks/>
          </p:cNvSpPr>
          <p:nvPr userDrawn="1"/>
        </p:nvSpPr>
        <p:spPr bwMode="auto">
          <a:xfrm>
            <a:off x="7760213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8" name="Freeform 661"/>
          <p:cNvSpPr>
            <a:spLocks/>
          </p:cNvSpPr>
          <p:nvPr userDrawn="1"/>
        </p:nvSpPr>
        <p:spPr bwMode="auto">
          <a:xfrm>
            <a:off x="7760213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9" name="Freeform 662"/>
          <p:cNvSpPr>
            <a:spLocks/>
          </p:cNvSpPr>
          <p:nvPr userDrawn="1"/>
        </p:nvSpPr>
        <p:spPr bwMode="auto">
          <a:xfrm>
            <a:off x="8149700" y="502939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0" name="Freeform 663"/>
          <p:cNvSpPr>
            <a:spLocks/>
          </p:cNvSpPr>
          <p:nvPr userDrawn="1"/>
        </p:nvSpPr>
        <p:spPr bwMode="auto">
          <a:xfrm>
            <a:off x="8333896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1" name="Freeform 664"/>
          <p:cNvSpPr>
            <a:spLocks/>
          </p:cNvSpPr>
          <p:nvPr userDrawn="1"/>
        </p:nvSpPr>
        <p:spPr bwMode="auto">
          <a:xfrm>
            <a:off x="8333896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2" name="Freeform 665"/>
          <p:cNvSpPr>
            <a:spLocks/>
          </p:cNvSpPr>
          <p:nvPr userDrawn="1"/>
        </p:nvSpPr>
        <p:spPr bwMode="auto">
          <a:xfrm>
            <a:off x="8720949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3" name="Freeform 666"/>
          <p:cNvSpPr>
            <a:spLocks/>
          </p:cNvSpPr>
          <p:nvPr userDrawn="1"/>
        </p:nvSpPr>
        <p:spPr bwMode="auto">
          <a:xfrm>
            <a:off x="8905144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4" name="Freeform 667"/>
          <p:cNvSpPr>
            <a:spLocks/>
          </p:cNvSpPr>
          <p:nvPr userDrawn="1"/>
        </p:nvSpPr>
        <p:spPr bwMode="auto">
          <a:xfrm>
            <a:off x="8905144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5" name="Freeform 668"/>
          <p:cNvSpPr>
            <a:spLocks/>
          </p:cNvSpPr>
          <p:nvPr userDrawn="1"/>
        </p:nvSpPr>
        <p:spPr bwMode="auto">
          <a:xfrm>
            <a:off x="9294632" y="5029393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4" y="173"/>
                  <a:pt x="209" y="171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6" name="Freeform 669"/>
          <p:cNvSpPr>
            <a:spLocks/>
          </p:cNvSpPr>
          <p:nvPr userDrawn="1"/>
        </p:nvSpPr>
        <p:spPr bwMode="auto">
          <a:xfrm>
            <a:off x="9478827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7" name="Freeform 670"/>
          <p:cNvSpPr>
            <a:spLocks/>
          </p:cNvSpPr>
          <p:nvPr userDrawn="1"/>
        </p:nvSpPr>
        <p:spPr bwMode="auto">
          <a:xfrm>
            <a:off x="9478827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8" name="Freeform 671"/>
          <p:cNvSpPr>
            <a:spLocks/>
          </p:cNvSpPr>
          <p:nvPr userDrawn="1"/>
        </p:nvSpPr>
        <p:spPr bwMode="auto">
          <a:xfrm>
            <a:off x="9865880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9" name="Freeform 672"/>
          <p:cNvSpPr>
            <a:spLocks/>
          </p:cNvSpPr>
          <p:nvPr userDrawn="1"/>
        </p:nvSpPr>
        <p:spPr bwMode="auto">
          <a:xfrm>
            <a:off x="10050075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673"/>
          <p:cNvSpPr>
            <a:spLocks/>
          </p:cNvSpPr>
          <p:nvPr userDrawn="1"/>
        </p:nvSpPr>
        <p:spPr bwMode="auto">
          <a:xfrm>
            <a:off x="10050075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1" name="Freeform 674"/>
          <p:cNvSpPr>
            <a:spLocks/>
          </p:cNvSpPr>
          <p:nvPr userDrawn="1"/>
        </p:nvSpPr>
        <p:spPr bwMode="auto">
          <a:xfrm>
            <a:off x="10437940" y="5029393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10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10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2" name="Freeform 675"/>
          <p:cNvSpPr>
            <a:spLocks/>
          </p:cNvSpPr>
          <p:nvPr userDrawn="1"/>
        </p:nvSpPr>
        <p:spPr bwMode="auto">
          <a:xfrm>
            <a:off x="10623758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3" name="Freeform 676"/>
          <p:cNvSpPr>
            <a:spLocks/>
          </p:cNvSpPr>
          <p:nvPr userDrawn="1"/>
        </p:nvSpPr>
        <p:spPr bwMode="auto">
          <a:xfrm>
            <a:off x="10623758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" name="Freeform 677"/>
          <p:cNvSpPr>
            <a:spLocks/>
          </p:cNvSpPr>
          <p:nvPr userDrawn="1"/>
        </p:nvSpPr>
        <p:spPr bwMode="auto">
          <a:xfrm>
            <a:off x="11010811" y="502939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5" name="Freeform 678"/>
          <p:cNvSpPr>
            <a:spLocks/>
          </p:cNvSpPr>
          <p:nvPr userDrawn="1"/>
        </p:nvSpPr>
        <p:spPr bwMode="auto">
          <a:xfrm>
            <a:off x="11195006" y="5129199"/>
            <a:ext cx="128206" cy="132264"/>
          </a:xfrm>
          <a:custGeom>
            <a:avLst/>
            <a:gdLst>
              <a:gd name="T0" fmla="*/ 0 w 158"/>
              <a:gd name="T1" fmla="*/ 0 h 163"/>
              <a:gd name="T2" fmla="*/ 158 w 158"/>
              <a:gd name="T3" fmla="*/ 83 h 163"/>
              <a:gd name="T4" fmla="*/ 0 w 158"/>
              <a:gd name="T5" fmla="*/ 163 h 163"/>
              <a:gd name="T6" fmla="*/ 0 w 158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3">
                <a:moveTo>
                  <a:pt x="0" y="0"/>
                </a:moveTo>
                <a:lnTo>
                  <a:pt x="158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6" name="Freeform 679"/>
          <p:cNvSpPr>
            <a:spLocks/>
          </p:cNvSpPr>
          <p:nvPr userDrawn="1"/>
        </p:nvSpPr>
        <p:spPr bwMode="auto">
          <a:xfrm>
            <a:off x="11195006" y="5129199"/>
            <a:ext cx="128206" cy="74652"/>
          </a:xfrm>
          <a:custGeom>
            <a:avLst/>
            <a:gdLst>
              <a:gd name="T0" fmla="*/ 0 w 158"/>
              <a:gd name="T1" fmla="*/ 0 h 92"/>
              <a:gd name="T2" fmla="*/ 158 w 158"/>
              <a:gd name="T3" fmla="*/ 83 h 92"/>
              <a:gd name="T4" fmla="*/ 137 w 158"/>
              <a:gd name="T5" fmla="*/ 92 h 92"/>
              <a:gd name="T6" fmla="*/ 0 w 158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2">
                <a:moveTo>
                  <a:pt x="0" y="0"/>
                </a:moveTo>
                <a:lnTo>
                  <a:pt x="158" y="83"/>
                </a:lnTo>
                <a:lnTo>
                  <a:pt x="137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7" name="Freeform 680"/>
          <p:cNvSpPr>
            <a:spLocks/>
          </p:cNvSpPr>
          <p:nvPr userDrawn="1"/>
        </p:nvSpPr>
        <p:spPr bwMode="auto">
          <a:xfrm>
            <a:off x="11582059" y="5029393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8" name="Freeform 681"/>
          <p:cNvSpPr>
            <a:spLocks/>
          </p:cNvSpPr>
          <p:nvPr userDrawn="1"/>
        </p:nvSpPr>
        <p:spPr bwMode="auto">
          <a:xfrm>
            <a:off x="11766255" y="5129199"/>
            <a:ext cx="130641" cy="132264"/>
          </a:xfrm>
          <a:custGeom>
            <a:avLst/>
            <a:gdLst>
              <a:gd name="T0" fmla="*/ 0 w 161"/>
              <a:gd name="T1" fmla="*/ 0 h 163"/>
              <a:gd name="T2" fmla="*/ 161 w 161"/>
              <a:gd name="T3" fmla="*/ 83 h 163"/>
              <a:gd name="T4" fmla="*/ 0 w 161"/>
              <a:gd name="T5" fmla="*/ 163 h 163"/>
              <a:gd name="T6" fmla="*/ 0 w 16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3">
                <a:moveTo>
                  <a:pt x="0" y="0"/>
                </a:moveTo>
                <a:lnTo>
                  <a:pt x="161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9" name="Freeform 682"/>
          <p:cNvSpPr>
            <a:spLocks/>
          </p:cNvSpPr>
          <p:nvPr userDrawn="1"/>
        </p:nvSpPr>
        <p:spPr bwMode="auto">
          <a:xfrm>
            <a:off x="11766255" y="5129199"/>
            <a:ext cx="130641" cy="74652"/>
          </a:xfrm>
          <a:custGeom>
            <a:avLst/>
            <a:gdLst>
              <a:gd name="T0" fmla="*/ 0 w 161"/>
              <a:gd name="T1" fmla="*/ 0 h 92"/>
              <a:gd name="T2" fmla="*/ 161 w 161"/>
              <a:gd name="T3" fmla="*/ 83 h 92"/>
              <a:gd name="T4" fmla="*/ 140 w 161"/>
              <a:gd name="T5" fmla="*/ 92 h 92"/>
              <a:gd name="T6" fmla="*/ 0 w 161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2">
                <a:moveTo>
                  <a:pt x="0" y="0"/>
                </a:moveTo>
                <a:lnTo>
                  <a:pt x="161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0" name="Freeform 683"/>
          <p:cNvSpPr>
            <a:spLocks/>
          </p:cNvSpPr>
          <p:nvPr userDrawn="1"/>
        </p:nvSpPr>
        <p:spPr bwMode="auto">
          <a:xfrm>
            <a:off x="716168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1" name="Freeform 684"/>
          <p:cNvSpPr>
            <a:spLocks/>
          </p:cNvSpPr>
          <p:nvPr userDrawn="1"/>
        </p:nvSpPr>
        <p:spPr bwMode="auto">
          <a:xfrm>
            <a:off x="900364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2" name="Freeform 685"/>
          <p:cNvSpPr>
            <a:spLocks/>
          </p:cNvSpPr>
          <p:nvPr userDrawn="1"/>
        </p:nvSpPr>
        <p:spPr bwMode="auto">
          <a:xfrm>
            <a:off x="900364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3" name="Freeform 686"/>
          <p:cNvSpPr>
            <a:spLocks/>
          </p:cNvSpPr>
          <p:nvPr userDrawn="1"/>
        </p:nvSpPr>
        <p:spPr bwMode="auto">
          <a:xfrm>
            <a:off x="1288228" y="547405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" name="Freeform 687"/>
          <p:cNvSpPr>
            <a:spLocks/>
          </p:cNvSpPr>
          <p:nvPr userDrawn="1"/>
        </p:nvSpPr>
        <p:spPr bwMode="auto">
          <a:xfrm>
            <a:off x="1474046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5" name="Freeform 688"/>
          <p:cNvSpPr>
            <a:spLocks/>
          </p:cNvSpPr>
          <p:nvPr userDrawn="1"/>
        </p:nvSpPr>
        <p:spPr bwMode="auto">
          <a:xfrm>
            <a:off x="1474046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6" name="Freeform 689"/>
          <p:cNvSpPr>
            <a:spLocks/>
          </p:cNvSpPr>
          <p:nvPr userDrawn="1"/>
        </p:nvSpPr>
        <p:spPr bwMode="auto">
          <a:xfrm>
            <a:off x="1861100" y="547405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7" name="Freeform 690"/>
          <p:cNvSpPr>
            <a:spLocks/>
          </p:cNvSpPr>
          <p:nvPr userDrawn="1"/>
        </p:nvSpPr>
        <p:spPr bwMode="auto">
          <a:xfrm>
            <a:off x="2045295" y="5572241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8" name="Freeform 691"/>
          <p:cNvSpPr>
            <a:spLocks/>
          </p:cNvSpPr>
          <p:nvPr userDrawn="1"/>
        </p:nvSpPr>
        <p:spPr bwMode="auto">
          <a:xfrm>
            <a:off x="2045295" y="5572241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9" name="Freeform 692"/>
          <p:cNvSpPr>
            <a:spLocks/>
          </p:cNvSpPr>
          <p:nvPr userDrawn="1"/>
        </p:nvSpPr>
        <p:spPr bwMode="auto">
          <a:xfrm>
            <a:off x="2433159" y="547405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0" name="Freeform 693"/>
          <p:cNvSpPr>
            <a:spLocks/>
          </p:cNvSpPr>
          <p:nvPr userDrawn="1"/>
        </p:nvSpPr>
        <p:spPr bwMode="auto">
          <a:xfrm>
            <a:off x="2616543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1" name="Freeform 694"/>
          <p:cNvSpPr>
            <a:spLocks/>
          </p:cNvSpPr>
          <p:nvPr userDrawn="1"/>
        </p:nvSpPr>
        <p:spPr bwMode="auto">
          <a:xfrm>
            <a:off x="2616543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2" name="Freeform 695"/>
          <p:cNvSpPr>
            <a:spLocks/>
          </p:cNvSpPr>
          <p:nvPr userDrawn="1"/>
        </p:nvSpPr>
        <p:spPr bwMode="auto">
          <a:xfrm>
            <a:off x="3006031" y="547405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3" name="Freeform 696"/>
          <p:cNvSpPr>
            <a:spLocks/>
          </p:cNvSpPr>
          <p:nvPr userDrawn="1"/>
        </p:nvSpPr>
        <p:spPr bwMode="auto">
          <a:xfrm>
            <a:off x="3190226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" name="Freeform 697"/>
          <p:cNvSpPr>
            <a:spLocks/>
          </p:cNvSpPr>
          <p:nvPr userDrawn="1"/>
        </p:nvSpPr>
        <p:spPr bwMode="auto">
          <a:xfrm>
            <a:off x="3190226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" name="Freeform 698"/>
          <p:cNvSpPr>
            <a:spLocks/>
          </p:cNvSpPr>
          <p:nvPr userDrawn="1"/>
        </p:nvSpPr>
        <p:spPr bwMode="auto">
          <a:xfrm>
            <a:off x="3578091" y="547405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6" name="Freeform 699"/>
          <p:cNvSpPr>
            <a:spLocks/>
          </p:cNvSpPr>
          <p:nvPr userDrawn="1"/>
        </p:nvSpPr>
        <p:spPr bwMode="auto">
          <a:xfrm>
            <a:off x="3761474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7" name="Freeform 700"/>
          <p:cNvSpPr>
            <a:spLocks/>
          </p:cNvSpPr>
          <p:nvPr userDrawn="1"/>
        </p:nvSpPr>
        <p:spPr bwMode="auto">
          <a:xfrm>
            <a:off x="3761474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8" name="Freeform 701"/>
          <p:cNvSpPr>
            <a:spLocks/>
          </p:cNvSpPr>
          <p:nvPr userDrawn="1"/>
        </p:nvSpPr>
        <p:spPr bwMode="auto">
          <a:xfrm>
            <a:off x="4149339" y="5474058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6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6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9" name="Freeform 702"/>
          <p:cNvSpPr>
            <a:spLocks/>
          </p:cNvSpPr>
          <p:nvPr userDrawn="1"/>
        </p:nvSpPr>
        <p:spPr bwMode="auto">
          <a:xfrm>
            <a:off x="4335157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0" name="Freeform 703"/>
          <p:cNvSpPr>
            <a:spLocks/>
          </p:cNvSpPr>
          <p:nvPr userDrawn="1"/>
        </p:nvSpPr>
        <p:spPr bwMode="auto">
          <a:xfrm>
            <a:off x="4335157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1" name="Freeform 704"/>
          <p:cNvSpPr>
            <a:spLocks/>
          </p:cNvSpPr>
          <p:nvPr userDrawn="1"/>
        </p:nvSpPr>
        <p:spPr bwMode="auto">
          <a:xfrm>
            <a:off x="4723022" y="547405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05"/>
          <p:cNvSpPr>
            <a:spLocks/>
          </p:cNvSpPr>
          <p:nvPr userDrawn="1"/>
        </p:nvSpPr>
        <p:spPr bwMode="auto">
          <a:xfrm>
            <a:off x="4906406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3" name="Freeform 706"/>
          <p:cNvSpPr>
            <a:spLocks/>
          </p:cNvSpPr>
          <p:nvPr userDrawn="1"/>
        </p:nvSpPr>
        <p:spPr bwMode="auto">
          <a:xfrm>
            <a:off x="4906406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4" name="Freeform 707"/>
          <p:cNvSpPr>
            <a:spLocks/>
          </p:cNvSpPr>
          <p:nvPr userDrawn="1"/>
        </p:nvSpPr>
        <p:spPr bwMode="auto">
          <a:xfrm>
            <a:off x="5294270" y="547405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5" name="Freeform 708"/>
          <p:cNvSpPr>
            <a:spLocks/>
          </p:cNvSpPr>
          <p:nvPr userDrawn="1"/>
        </p:nvSpPr>
        <p:spPr bwMode="auto">
          <a:xfrm>
            <a:off x="5480088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709"/>
          <p:cNvSpPr>
            <a:spLocks/>
          </p:cNvSpPr>
          <p:nvPr userDrawn="1"/>
        </p:nvSpPr>
        <p:spPr bwMode="auto">
          <a:xfrm>
            <a:off x="5480088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7" name="Freeform 710"/>
          <p:cNvSpPr>
            <a:spLocks/>
          </p:cNvSpPr>
          <p:nvPr userDrawn="1"/>
        </p:nvSpPr>
        <p:spPr bwMode="auto">
          <a:xfrm>
            <a:off x="5867141" y="547405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8" name="Freeform 711"/>
          <p:cNvSpPr>
            <a:spLocks/>
          </p:cNvSpPr>
          <p:nvPr userDrawn="1"/>
        </p:nvSpPr>
        <p:spPr bwMode="auto">
          <a:xfrm>
            <a:off x="6051336" y="5572241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9" name="Freeform 712"/>
          <p:cNvSpPr>
            <a:spLocks/>
          </p:cNvSpPr>
          <p:nvPr userDrawn="1"/>
        </p:nvSpPr>
        <p:spPr bwMode="auto">
          <a:xfrm>
            <a:off x="6051336" y="5572241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0" name="Freeform 713"/>
          <p:cNvSpPr>
            <a:spLocks/>
          </p:cNvSpPr>
          <p:nvPr userDrawn="1"/>
        </p:nvSpPr>
        <p:spPr bwMode="auto">
          <a:xfrm>
            <a:off x="6431087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1" name="Freeform 714"/>
          <p:cNvSpPr>
            <a:spLocks/>
          </p:cNvSpPr>
          <p:nvPr userDrawn="1"/>
        </p:nvSpPr>
        <p:spPr bwMode="auto">
          <a:xfrm>
            <a:off x="6617716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2" name="Freeform 715"/>
          <p:cNvSpPr>
            <a:spLocks/>
          </p:cNvSpPr>
          <p:nvPr userDrawn="1"/>
        </p:nvSpPr>
        <p:spPr bwMode="auto">
          <a:xfrm>
            <a:off x="6617716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3" name="Freeform 716"/>
          <p:cNvSpPr>
            <a:spLocks/>
          </p:cNvSpPr>
          <p:nvPr userDrawn="1"/>
        </p:nvSpPr>
        <p:spPr bwMode="auto">
          <a:xfrm>
            <a:off x="7004770" y="547405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717"/>
          <p:cNvSpPr>
            <a:spLocks/>
          </p:cNvSpPr>
          <p:nvPr userDrawn="1"/>
        </p:nvSpPr>
        <p:spPr bwMode="auto">
          <a:xfrm>
            <a:off x="7188965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5" name="Freeform 718"/>
          <p:cNvSpPr>
            <a:spLocks/>
          </p:cNvSpPr>
          <p:nvPr userDrawn="1"/>
        </p:nvSpPr>
        <p:spPr bwMode="auto">
          <a:xfrm>
            <a:off x="7188965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39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39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6" name="Freeform 719"/>
          <p:cNvSpPr>
            <a:spLocks/>
          </p:cNvSpPr>
          <p:nvPr userDrawn="1"/>
        </p:nvSpPr>
        <p:spPr bwMode="auto">
          <a:xfrm>
            <a:off x="7576018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7" name="Freeform 720"/>
          <p:cNvSpPr>
            <a:spLocks/>
          </p:cNvSpPr>
          <p:nvPr userDrawn="1"/>
        </p:nvSpPr>
        <p:spPr bwMode="auto">
          <a:xfrm>
            <a:off x="7760213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8" name="Freeform 721"/>
          <p:cNvSpPr>
            <a:spLocks/>
          </p:cNvSpPr>
          <p:nvPr userDrawn="1"/>
        </p:nvSpPr>
        <p:spPr bwMode="auto">
          <a:xfrm>
            <a:off x="7760213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9" name="Freeform 722"/>
          <p:cNvSpPr>
            <a:spLocks/>
          </p:cNvSpPr>
          <p:nvPr userDrawn="1"/>
        </p:nvSpPr>
        <p:spPr bwMode="auto">
          <a:xfrm>
            <a:off x="8149700" y="547405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0" name="Freeform 723"/>
          <p:cNvSpPr>
            <a:spLocks/>
          </p:cNvSpPr>
          <p:nvPr userDrawn="1"/>
        </p:nvSpPr>
        <p:spPr bwMode="auto">
          <a:xfrm>
            <a:off x="8333896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1" name="Freeform 724"/>
          <p:cNvSpPr>
            <a:spLocks/>
          </p:cNvSpPr>
          <p:nvPr userDrawn="1"/>
        </p:nvSpPr>
        <p:spPr bwMode="auto">
          <a:xfrm>
            <a:off x="8333896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2" name="Freeform 725"/>
          <p:cNvSpPr>
            <a:spLocks/>
          </p:cNvSpPr>
          <p:nvPr userDrawn="1"/>
        </p:nvSpPr>
        <p:spPr bwMode="auto">
          <a:xfrm>
            <a:off x="8720949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3" name="Freeform 726"/>
          <p:cNvSpPr>
            <a:spLocks/>
          </p:cNvSpPr>
          <p:nvPr userDrawn="1"/>
        </p:nvSpPr>
        <p:spPr bwMode="auto">
          <a:xfrm>
            <a:off x="8905144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4" name="Freeform 727"/>
          <p:cNvSpPr>
            <a:spLocks/>
          </p:cNvSpPr>
          <p:nvPr userDrawn="1"/>
        </p:nvSpPr>
        <p:spPr bwMode="auto">
          <a:xfrm>
            <a:off x="8905144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" name="Freeform 728"/>
          <p:cNvSpPr>
            <a:spLocks/>
          </p:cNvSpPr>
          <p:nvPr userDrawn="1"/>
        </p:nvSpPr>
        <p:spPr bwMode="auto">
          <a:xfrm>
            <a:off x="9294632" y="5474058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0"/>
                </a:cubicBezTo>
                <a:cubicBezTo>
                  <a:pt x="21" y="170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6" name="Freeform 729"/>
          <p:cNvSpPr>
            <a:spLocks/>
          </p:cNvSpPr>
          <p:nvPr userDrawn="1"/>
        </p:nvSpPr>
        <p:spPr bwMode="auto">
          <a:xfrm>
            <a:off x="9478827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7" name="Freeform 730"/>
          <p:cNvSpPr>
            <a:spLocks/>
          </p:cNvSpPr>
          <p:nvPr userDrawn="1"/>
        </p:nvSpPr>
        <p:spPr bwMode="auto">
          <a:xfrm>
            <a:off x="9478827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8" name="Freeform 731"/>
          <p:cNvSpPr>
            <a:spLocks/>
          </p:cNvSpPr>
          <p:nvPr userDrawn="1"/>
        </p:nvSpPr>
        <p:spPr bwMode="auto">
          <a:xfrm>
            <a:off x="9865880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9" name="Freeform 732"/>
          <p:cNvSpPr>
            <a:spLocks/>
          </p:cNvSpPr>
          <p:nvPr userDrawn="1"/>
        </p:nvSpPr>
        <p:spPr bwMode="auto">
          <a:xfrm>
            <a:off x="10050075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0" name="Freeform 733"/>
          <p:cNvSpPr>
            <a:spLocks/>
          </p:cNvSpPr>
          <p:nvPr userDrawn="1"/>
        </p:nvSpPr>
        <p:spPr bwMode="auto">
          <a:xfrm>
            <a:off x="10050075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1" name="Freeform 734"/>
          <p:cNvSpPr>
            <a:spLocks/>
          </p:cNvSpPr>
          <p:nvPr userDrawn="1"/>
        </p:nvSpPr>
        <p:spPr bwMode="auto">
          <a:xfrm>
            <a:off x="10437940" y="5474058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Freeform 735"/>
          <p:cNvSpPr>
            <a:spLocks/>
          </p:cNvSpPr>
          <p:nvPr userDrawn="1"/>
        </p:nvSpPr>
        <p:spPr bwMode="auto">
          <a:xfrm>
            <a:off x="10623758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736"/>
          <p:cNvSpPr>
            <a:spLocks/>
          </p:cNvSpPr>
          <p:nvPr userDrawn="1"/>
        </p:nvSpPr>
        <p:spPr bwMode="auto">
          <a:xfrm>
            <a:off x="10623758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737"/>
          <p:cNvSpPr>
            <a:spLocks/>
          </p:cNvSpPr>
          <p:nvPr userDrawn="1"/>
        </p:nvSpPr>
        <p:spPr bwMode="auto">
          <a:xfrm>
            <a:off x="11010811" y="547405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738"/>
          <p:cNvSpPr>
            <a:spLocks/>
          </p:cNvSpPr>
          <p:nvPr userDrawn="1"/>
        </p:nvSpPr>
        <p:spPr bwMode="auto">
          <a:xfrm>
            <a:off x="11195006" y="5572241"/>
            <a:ext cx="128206" cy="134698"/>
          </a:xfrm>
          <a:custGeom>
            <a:avLst/>
            <a:gdLst>
              <a:gd name="T0" fmla="*/ 0 w 158"/>
              <a:gd name="T1" fmla="*/ 0 h 166"/>
              <a:gd name="T2" fmla="*/ 158 w 158"/>
              <a:gd name="T3" fmla="*/ 83 h 166"/>
              <a:gd name="T4" fmla="*/ 0 w 158"/>
              <a:gd name="T5" fmla="*/ 166 h 166"/>
              <a:gd name="T6" fmla="*/ 0 w 158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6">
                <a:moveTo>
                  <a:pt x="0" y="0"/>
                </a:moveTo>
                <a:lnTo>
                  <a:pt x="158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739"/>
          <p:cNvSpPr>
            <a:spLocks/>
          </p:cNvSpPr>
          <p:nvPr userDrawn="1"/>
        </p:nvSpPr>
        <p:spPr bwMode="auto">
          <a:xfrm>
            <a:off x="11195006" y="5572241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740"/>
          <p:cNvSpPr>
            <a:spLocks/>
          </p:cNvSpPr>
          <p:nvPr userDrawn="1"/>
        </p:nvSpPr>
        <p:spPr bwMode="auto">
          <a:xfrm>
            <a:off x="11582059" y="5474058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6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741"/>
          <p:cNvSpPr>
            <a:spLocks/>
          </p:cNvSpPr>
          <p:nvPr userDrawn="1"/>
        </p:nvSpPr>
        <p:spPr bwMode="auto">
          <a:xfrm>
            <a:off x="11766255" y="5572241"/>
            <a:ext cx="130641" cy="134698"/>
          </a:xfrm>
          <a:custGeom>
            <a:avLst/>
            <a:gdLst>
              <a:gd name="T0" fmla="*/ 0 w 161"/>
              <a:gd name="T1" fmla="*/ 0 h 166"/>
              <a:gd name="T2" fmla="*/ 161 w 161"/>
              <a:gd name="T3" fmla="*/ 83 h 166"/>
              <a:gd name="T4" fmla="*/ 0 w 161"/>
              <a:gd name="T5" fmla="*/ 166 h 166"/>
              <a:gd name="T6" fmla="*/ 0 w 161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6">
                <a:moveTo>
                  <a:pt x="0" y="0"/>
                </a:moveTo>
                <a:lnTo>
                  <a:pt x="161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742"/>
          <p:cNvSpPr>
            <a:spLocks/>
          </p:cNvSpPr>
          <p:nvPr userDrawn="1"/>
        </p:nvSpPr>
        <p:spPr bwMode="auto">
          <a:xfrm>
            <a:off x="11766255" y="5572241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743"/>
          <p:cNvSpPr>
            <a:spLocks/>
          </p:cNvSpPr>
          <p:nvPr userDrawn="1"/>
        </p:nvSpPr>
        <p:spPr bwMode="auto">
          <a:xfrm>
            <a:off x="716168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744"/>
          <p:cNvSpPr>
            <a:spLocks/>
          </p:cNvSpPr>
          <p:nvPr userDrawn="1"/>
        </p:nvSpPr>
        <p:spPr bwMode="auto">
          <a:xfrm>
            <a:off x="900364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2" name="Freeform 745"/>
          <p:cNvSpPr>
            <a:spLocks/>
          </p:cNvSpPr>
          <p:nvPr userDrawn="1"/>
        </p:nvSpPr>
        <p:spPr bwMode="auto">
          <a:xfrm>
            <a:off x="900364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3" name="Freeform 746"/>
          <p:cNvSpPr>
            <a:spLocks/>
          </p:cNvSpPr>
          <p:nvPr userDrawn="1"/>
        </p:nvSpPr>
        <p:spPr bwMode="auto">
          <a:xfrm>
            <a:off x="1288228" y="591953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4" name="Freeform 747"/>
          <p:cNvSpPr>
            <a:spLocks/>
          </p:cNvSpPr>
          <p:nvPr userDrawn="1"/>
        </p:nvSpPr>
        <p:spPr bwMode="auto">
          <a:xfrm>
            <a:off x="1474046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5" name="Freeform 748"/>
          <p:cNvSpPr>
            <a:spLocks/>
          </p:cNvSpPr>
          <p:nvPr userDrawn="1"/>
        </p:nvSpPr>
        <p:spPr bwMode="auto">
          <a:xfrm>
            <a:off x="1474046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" name="Freeform 749"/>
          <p:cNvSpPr>
            <a:spLocks/>
          </p:cNvSpPr>
          <p:nvPr userDrawn="1"/>
        </p:nvSpPr>
        <p:spPr bwMode="auto">
          <a:xfrm>
            <a:off x="1861100" y="591953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7" name="Freeform 750"/>
          <p:cNvSpPr>
            <a:spLocks/>
          </p:cNvSpPr>
          <p:nvPr userDrawn="1"/>
        </p:nvSpPr>
        <p:spPr bwMode="auto">
          <a:xfrm>
            <a:off x="2045295" y="601771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Freeform 751"/>
          <p:cNvSpPr>
            <a:spLocks/>
          </p:cNvSpPr>
          <p:nvPr userDrawn="1"/>
        </p:nvSpPr>
        <p:spPr bwMode="auto">
          <a:xfrm>
            <a:off x="2045295" y="601771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9" name="Freeform 752"/>
          <p:cNvSpPr>
            <a:spLocks/>
          </p:cNvSpPr>
          <p:nvPr userDrawn="1"/>
        </p:nvSpPr>
        <p:spPr bwMode="auto">
          <a:xfrm>
            <a:off x="2433159" y="591953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0" name="Freeform 753"/>
          <p:cNvSpPr>
            <a:spLocks/>
          </p:cNvSpPr>
          <p:nvPr userDrawn="1"/>
        </p:nvSpPr>
        <p:spPr bwMode="auto">
          <a:xfrm>
            <a:off x="2616543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1" name="Freeform 754"/>
          <p:cNvSpPr>
            <a:spLocks/>
          </p:cNvSpPr>
          <p:nvPr userDrawn="1"/>
        </p:nvSpPr>
        <p:spPr bwMode="auto">
          <a:xfrm>
            <a:off x="2616543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2" name="Freeform 755"/>
          <p:cNvSpPr>
            <a:spLocks/>
          </p:cNvSpPr>
          <p:nvPr userDrawn="1"/>
        </p:nvSpPr>
        <p:spPr bwMode="auto">
          <a:xfrm>
            <a:off x="3006031" y="591953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Freeform 756"/>
          <p:cNvSpPr>
            <a:spLocks/>
          </p:cNvSpPr>
          <p:nvPr userDrawn="1"/>
        </p:nvSpPr>
        <p:spPr bwMode="auto">
          <a:xfrm>
            <a:off x="3190226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4" name="Freeform 757"/>
          <p:cNvSpPr>
            <a:spLocks/>
          </p:cNvSpPr>
          <p:nvPr userDrawn="1"/>
        </p:nvSpPr>
        <p:spPr bwMode="auto">
          <a:xfrm>
            <a:off x="3190226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5" name="Freeform 758"/>
          <p:cNvSpPr>
            <a:spLocks/>
          </p:cNvSpPr>
          <p:nvPr userDrawn="1"/>
        </p:nvSpPr>
        <p:spPr bwMode="auto">
          <a:xfrm>
            <a:off x="3578091" y="591953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" name="Freeform 759"/>
          <p:cNvSpPr>
            <a:spLocks/>
          </p:cNvSpPr>
          <p:nvPr userDrawn="1"/>
        </p:nvSpPr>
        <p:spPr bwMode="auto">
          <a:xfrm>
            <a:off x="3761474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7" name="Freeform 760"/>
          <p:cNvSpPr>
            <a:spLocks/>
          </p:cNvSpPr>
          <p:nvPr userDrawn="1"/>
        </p:nvSpPr>
        <p:spPr bwMode="auto">
          <a:xfrm>
            <a:off x="3761474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8" name="Freeform 761"/>
          <p:cNvSpPr>
            <a:spLocks/>
          </p:cNvSpPr>
          <p:nvPr userDrawn="1"/>
        </p:nvSpPr>
        <p:spPr bwMode="auto">
          <a:xfrm>
            <a:off x="4149339" y="5919534"/>
            <a:ext cx="473877" cy="331876"/>
          </a:xfrm>
          <a:custGeom>
            <a:avLst/>
            <a:gdLst>
              <a:gd name="T0" fmla="*/ 244 w 247"/>
              <a:gd name="T1" fmla="*/ 37 h 173"/>
              <a:gd name="T2" fmla="*/ 234 w 247"/>
              <a:gd name="T3" fmla="*/ 13 h 173"/>
              <a:gd name="T4" fmla="*/ 210 w 247"/>
              <a:gd name="T5" fmla="*/ 2 h 173"/>
              <a:gd name="T6" fmla="*/ 124 w 247"/>
              <a:gd name="T7" fmla="*/ 0 h 173"/>
              <a:gd name="T8" fmla="*/ 123 w 247"/>
              <a:gd name="T9" fmla="*/ 0 h 173"/>
              <a:gd name="T10" fmla="*/ 37 w 247"/>
              <a:gd name="T11" fmla="*/ 2 h 173"/>
              <a:gd name="T12" fmla="*/ 13 w 247"/>
              <a:gd name="T13" fmla="*/ 13 h 173"/>
              <a:gd name="T14" fmla="*/ 3 w 247"/>
              <a:gd name="T15" fmla="*/ 37 h 173"/>
              <a:gd name="T16" fmla="*/ 0 w 247"/>
              <a:gd name="T17" fmla="*/ 77 h 173"/>
              <a:gd name="T18" fmla="*/ 0 w 247"/>
              <a:gd name="T19" fmla="*/ 96 h 173"/>
              <a:gd name="T20" fmla="*/ 3 w 247"/>
              <a:gd name="T21" fmla="*/ 135 h 173"/>
              <a:gd name="T22" fmla="*/ 13 w 247"/>
              <a:gd name="T23" fmla="*/ 160 h 173"/>
              <a:gd name="T24" fmla="*/ 40 w 247"/>
              <a:gd name="T25" fmla="*/ 170 h 173"/>
              <a:gd name="T26" fmla="*/ 123 w 247"/>
              <a:gd name="T27" fmla="*/ 173 h 173"/>
              <a:gd name="T28" fmla="*/ 210 w 247"/>
              <a:gd name="T29" fmla="*/ 170 h 173"/>
              <a:gd name="T30" fmla="*/ 234 w 247"/>
              <a:gd name="T31" fmla="*/ 160 h 173"/>
              <a:gd name="T32" fmla="*/ 244 w 247"/>
              <a:gd name="T33" fmla="*/ 135 h 173"/>
              <a:gd name="T34" fmla="*/ 247 w 247"/>
              <a:gd name="T35" fmla="*/ 96 h 173"/>
              <a:gd name="T36" fmla="*/ 247 w 247"/>
              <a:gd name="T37" fmla="*/ 77 h 173"/>
              <a:gd name="T38" fmla="*/ 244 w 247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3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60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7" y="115"/>
                  <a:pt x="247" y="96"/>
                </a:cubicBezTo>
                <a:cubicBezTo>
                  <a:pt x="247" y="77"/>
                  <a:pt x="247" y="77"/>
                  <a:pt x="247" y="77"/>
                </a:cubicBezTo>
                <a:cubicBezTo>
                  <a:pt x="247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9" name="Freeform 762"/>
          <p:cNvSpPr>
            <a:spLocks/>
          </p:cNvSpPr>
          <p:nvPr userDrawn="1"/>
        </p:nvSpPr>
        <p:spPr bwMode="auto">
          <a:xfrm>
            <a:off x="4335157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0" name="Freeform 763"/>
          <p:cNvSpPr>
            <a:spLocks/>
          </p:cNvSpPr>
          <p:nvPr userDrawn="1"/>
        </p:nvSpPr>
        <p:spPr bwMode="auto">
          <a:xfrm>
            <a:off x="4335157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1" name="Freeform 764"/>
          <p:cNvSpPr>
            <a:spLocks/>
          </p:cNvSpPr>
          <p:nvPr userDrawn="1"/>
        </p:nvSpPr>
        <p:spPr bwMode="auto">
          <a:xfrm>
            <a:off x="4723022" y="591953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2" name="Freeform 765"/>
          <p:cNvSpPr>
            <a:spLocks/>
          </p:cNvSpPr>
          <p:nvPr userDrawn="1"/>
        </p:nvSpPr>
        <p:spPr bwMode="auto">
          <a:xfrm>
            <a:off x="4906406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3" name="Freeform 766"/>
          <p:cNvSpPr>
            <a:spLocks/>
          </p:cNvSpPr>
          <p:nvPr userDrawn="1"/>
        </p:nvSpPr>
        <p:spPr bwMode="auto">
          <a:xfrm>
            <a:off x="4906406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4" name="Freeform 767"/>
          <p:cNvSpPr>
            <a:spLocks/>
          </p:cNvSpPr>
          <p:nvPr userDrawn="1"/>
        </p:nvSpPr>
        <p:spPr bwMode="auto">
          <a:xfrm>
            <a:off x="5294270" y="591953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5" name="Freeform 768"/>
          <p:cNvSpPr>
            <a:spLocks/>
          </p:cNvSpPr>
          <p:nvPr userDrawn="1"/>
        </p:nvSpPr>
        <p:spPr bwMode="auto">
          <a:xfrm>
            <a:off x="5480088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" name="Freeform 769"/>
          <p:cNvSpPr>
            <a:spLocks/>
          </p:cNvSpPr>
          <p:nvPr userDrawn="1"/>
        </p:nvSpPr>
        <p:spPr bwMode="auto">
          <a:xfrm>
            <a:off x="5480088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7" name="Freeform 770"/>
          <p:cNvSpPr>
            <a:spLocks/>
          </p:cNvSpPr>
          <p:nvPr userDrawn="1"/>
        </p:nvSpPr>
        <p:spPr bwMode="auto">
          <a:xfrm>
            <a:off x="5867141" y="591953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" name="Freeform 771"/>
          <p:cNvSpPr>
            <a:spLocks/>
          </p:cNvSpPr>
          <p:nvPr userDrawn="1"/>
        </p:nvSpPr>
        <p:spPr bwMode="auto">
          <a:xfrm>
            <a:off x="6051336" y="601771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" name="Freeform 772"/>
          <p:cNvSpPr>
            <a:spLocks/>
          </p:cNvSpPr>
          <p:nvPr userDrawn="1"/>
        </p:nvSpPr>
        <p:spPr bwMode="auto">
          <a:xfrm>
            <a:off x="6051336" y="601771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37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" name="Freeform 773"/>
          <p:cNvSpPr>
            <a:spLocks/>
          </p:cNvSpPr>
          <p:nvPr userDrawn="1"/>
        </p:nvSpPr>
        <p:spPr bwMode="auto">
          <a:xfrm>
            <a:off x="6431087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4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1" name="Freeform 774"/>
          <p:cNvSpPr>
            <a:spLocks/>
          </p:cNvSpPr>
          <p:nvPr userDrawn="1"/>
        </p:nvSpPr>
        <p:spPr bwMode="auto">
          <a:xfrm>
            <a:off x="6617716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2" name="Freeform 775"/>
          <p:cNvSpPr>
            <a:spLocks/>
          </p:cNvSpPr>
          <p:nvPr userDrawn="1"/>
        </p:nvSpPr>
        <p:spPr bwMode="auto">
          <a:xfrm>
            <a:off x="6617716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3" name="Freeform 776"/>
          <p:cNvSpPr>
            <a:spLocks/>
          </p:cNvSpPr>
          <p:nvPr userDrawn="1"/>
        </p:nvSpPr>
        <p:spPr bwMode="auto">
          <a:xfrm>
            <a:off x="7004770" y="591953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4" name="Freeform 777"/>
          <p:cNvSpPr>
            <a:spLocks/>
          </p:cNvSpPr>
          <p:nvPr userDrawn="1"/>
        </p:nvSpPr>
        <p:spPr bwMode="auto">
          <a:xfrm>
            <a:off x="7188965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" name="Freeform 778"/>
          <p:cNvSpPr>
            <a:spLocks/>
          </p:cNvSpPr>
          <p:nvPr userDrawn="1"/>
        </p:nvSpPr>
        <p:spPr bwMode="auto">
          <a:xfrm>
            <a:off x="7188965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39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39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6" name="Freeform 779"/>
          <p:cNvSpPr>
            <a:spLocks/>
          </p:cNvSpPr>
          <p:nvPr userDrawn="1"/>
        </p:nvSpPr>
        <p:spPr bwMode="auto">
          <a:xfrm>
            <a:off x="7576018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7" name="Freeform 780"/>
          <p:cNvSpPr>
            <a:spLocks/>
          </p:cNvSpPr>
          <p:nvPr userDrawn="1"/>
        </p:nvSpPr>
        <p:spPr bwMode="auto">
          <a:xfrm>
            <a:off x="7760213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8" name="Freeform 781"/>
          <p:cNvSpPr>
            <a:spLocks/>
          </p:cNvSpPr>
          <p:nvPr userDrawn="1"/>
        </p:nvSpPr>
        <p:spPr bwMode="auto">
          <a:xfrm>
            <a:off x="7760213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9" name="Freeform 782"/>
          <p:cNvSpPr>
            <a:spLocks/>
          </p:cNvSpPr>
          <p:nvPr userDrawn="1"/>
        </p:nvSpPr>
        <p:spPr bwMode="auto">
          <a:xfrm>
            <a:off x="8149700" y="591953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0" name="Freeform 783"/>
          <p:cNvSpPr>
            <a:spLocks/>
          </p:cNvSpPr>
          <p:nvPr userDrawn="1"/>
        </p:nvSpPr>
        <p:spPr bwMode="auto">
          <a:xfrm>
            <a:off x="8333896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1" name="Freeform 784"/>
          <p:cNvSpPr>
            <a:spLocks/>
          </p:cNvSpPr>
          <p:nvPr userDrawn="1"/>
        </p:nvSpPr>
        <p:spPr bwMode="auto">
          <a:xfrm>
            <a:off x="8333896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2" name="Freeform 785"/>
          <p:cNvSpPr>
            <a:spLocks/>
          </p:cNvSpPr>
          <p:nvPr userDrawn="1"/>
        </p:nvSpPr>
        <p:spPr bwMode="auto">
          <a:xfrm>
            <a:off x="8720949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3" name="Freeform 786"/>
          <p:cNvSpPr>
            <a:spLocks/>
          </p:cNvSpPr>
          <p:nvPr userDrawn="1"/>
        </p:nvSpPr>
        <p:spPr bwMode="auto">
          <a:xfrm>
            <a:off x="8905144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4" name="Freeform 787"/>
          <p:cNvSpPr>
            <a:spLocks/>
          </p:cNvSpPr>
          <p:nvPr userDrawn="1"/>
        </p:nvSpPr>
        <p:spPr bwMode="auto">
          <a:xfrm>
            <a:off x="8905144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5" name="Freeform 788"/>
          <p:cNvSpPr>
            <a:spLocks/>
          </p:cNvSpPr>
          <p:nvPr userDrawn="1"/>
        </p:nvSpPr>
        <p:spPr bwMode="auto">
          <a:xfrm>
            <a:off x="9294632" y="5919534"/>
            <a:ext cx="471442" cy="331876"/>
          </a:xfrm>
          <a:custGeom>
            <a:avLst/>
            <a:gdLst>
              <a:gd name="T0" fmla="*/ 243 w 246"/>
              <a:gd name="T1" fmla="*/ 37 h 173"/>
              <a:gd name="T2" fmla="*/ 233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6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3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3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4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4" y="152"/>
                  <a:pt x="12" y="160"/>
                </a:cubicBezTo>
                <a:cubicBezTo>
                  <a:pt x="21" y="170"/>
                  <a:pt x="33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4" y="173"/>
                  <a:pt x="209" y="170"/>
                </a:cubicBezTo>
                <a:cubicBezTo>
                  <a:pt x="214" y="170"/>
                  <a:pt x="224" y="170"/>
                  <a:pt x="233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6" name="Freeform 789"/>
          <p:cNvSpPr>
            <a:spLocks/>
          </p:cNvSpPr>
          <p:nvPr userDrawn="1"/>
        </p:nvSpPr>
        <p:spPr bwMode="auto">
          <a:xfrm>
            <a:off x="9478827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7" name="Freeform 790"/>
          <p:cNvSpPr>
            <a:spLocks/>
          </p:cNvSpPr>
          <p:nvPr userDrawn="1"/>
        </p:nvSpPr>
        <p:spPr bwMode="auto">
          <a:xfrm>
            <a:off x="9478827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8" name="Freeform 791"/>
          <p:cNvSpPr>
            <a:spLocks/>
          </p:cNvSpPr>
          <p:nvPr userDrawn="1"/>
        </p:nvSpPr>
        <p:spPr bwMode="auto">
          <a:xfrm>
            <a:off x="9865880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9" name="Freeform 792"/>
          <p:cNvSpPr>
            <a:spLocks/>
          </p:cNvSpPr>
          <p:nvPr userDrawn="1"/>
        </p:nvSpPr>
        <p:spPr bwMode="auto">
          <a:xfrm>
            <a:off x="10050075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0" name="Freeform 793"/>
          <p:cNvSpPr>
            <a:spLocks/>
          </p:cNvSpPr>
          <p:nvPr userDrawn="1"/>
        </p:nvSpPr>
        <p:spPr bwMode="auto">
          <a:xfrm>
            <a:off x="10050075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1" name="Freeform 794"/>
          <p:cNvSpPr>
            <a:spLocks/>
          </p:cNvSpPr>
          <p:nvPr userDrawn="1"/>
        </p:nvSpPr>
        <p:spPr bwMode="auto">
          <a:xfrm>
            <a:off x="10437940" y="5919534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10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3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3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10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2" y="20"/>
                  <a:pt x="234" y="13"/>
                </a:cubicBezTo>
                <a:cubicBezTo>
                  <a:pt x="225" y="3"/>
                  <a:pt x="214" y="3"/>
                  <a:pt x="210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3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3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10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2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2" name="Freeform 795"/>
          <p:cNvSpPr>
            <a:spLocks/>
          </p:cNvSpPr>
          <p:nvPr userDrawn="1"/>
        </p:nvSpPr>
        <p:spPr bwMode="auto">
          <a:xfrm>
            <a:off x="10623758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3" name="Freeform 796"/>
          <p:cNvSpPr>
            <a:spLocks/>
          </p:cNvSpPr>
          <p:nvPr userDrawn="1"/>
        </p:nvSpPr>
        <p:spPr bwMode="auto">
          <a:xfrm>
            <a:off x="10623758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4" name="Freeform 797"/>
          <p:cNvSpPr>
            <a:spLocks/>
          </p:cNvSpPr>
          <p:nvPr userDrawn="1"/>
        </p:nvSpPr>
        <p:spPr bwMode="auto">
          <a:xfrm>
            <a:off x="11010811" y="591953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5" name="Freeform 798"/>
          <p:cNvSpPr>
            <a:spLocks/>
          </p:cNvSpPr>
          <p:nvPr userDrawn="1"/>
        </p:nvSpPr>
        <p:spPr bwMode="auto">
          <a:xfrm>
            <a:off x="11195006" y="6017718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2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6" name="Freeform 799"/>
          <p:cNvSpPr>
            <a:spLocks/>
          </p:cNvSpPr>
          <p:nvPr userDrawn="1"/>
        </p:nvSpPr>
        <p:spPr bwMode="auto">
          <a:xfrm>
            <a:off x="11195006" y="6017718"/>
            <a:ext cx="128206" cy="76275"/>
          </a:xfrm>
          <a:custGeom>
            <a:avLst/>
            <a:gdLst>
              <a:gd name="T0" fmla="*/ 0 w 158"/>
              <a:gd name="T1" fmla="*/ 0 h 94"/>
              <a:gd name="T2" fmla="*/ 158 w 158"/>
              <a:gd name="T3" fmla="*/ 82 h 94"/>
              <a:gd name="T4" fmla="*/ 137 w 158"/>
              <a:gd name="T5" fmla="*/ 94 h 94"/>
              <a:gd name="T6" fmla="*/ 0 w 158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4">
                <a:moveTo>
                  <a:pt x="0" y="0"/>
                </a:moveTo>
                <a:lnTo>
                  <a:pt x="158" y="82"/>
                </a:lnTo>
                <a:lnTo>
                  <a:pt x="137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" name="Freeform 800"/>
          <p:cNvSpPr>
            <a:spLocks/>
          </p:cNvSpPr>
          <p:nvPr userDrawn="1"/>
        </p:nvSpPr>
        <p:spPr bwMode="auto">
          <a:xfrm>
            <a:off x="11582059" y="5919534"/>
            <a:ext cx="472254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3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3 w 246"/>
              <a:gd name="T21" fmla="*/ 135 h 173"/>
              <a:gd name="T22" fmla="*/ 12 w 246"/>
              <a:gd name="T23" fmla="*/ 160 h 173"/>
              <a:gd name="T24" fmla="*/ 40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3"/>
                </a:cubicBezTo>
                <a:cubicBezTo>
                  <a:pt x="225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2"/>
                </a:cubicBezTo>
                <a:cubicBezTo>
                  <a:pt x="32" y="3"/>
                  <a:pt x="22" y="3"/>
                  <a:pt x="12" y="13"/>
                </a:cubicBezTo>
                <a:cubicBezTo>
                  <a:pt x="5" y="20"/>
                  <a:pt x="3" y="37"/>
                  <a:pt x="3" y="37"/>
                </a:cubicBezTo>
                <a:cubicBezTo>
                  <a:pt x="3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3" y="135"/>
                  <a:pt x="3" y="135"/>
                </a:cubicBezTo>
                <a:cubicBezTo>
                  <a:pt x="3" y="135"/>
                  <a:pt x="5" y="152"/>
                  <a:pt x="12" y="160"/>
                </a:cubicBezTo>
                <a:cubicBezTo>
                  <a:pt x="22" y="170"/>
                  <a:pt x="34" y="169"/>
                  <a:pt x="40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5" y="170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8" name="Freeform 801"/>
          <p:cNvSpPr>
            <a:spLocks/>
          </p:cNvSpPr>
          <p:nvPr userDrawn="1"/>
        </p:nvSpPr>
        <p:spPr bwMode="auto">
          <a:xfrm>
            <a:off x="11766255" y="6017718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2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9" name="Freeform 802"/>
          <p:cNvSpPr>
            <a:spLocks/>
          </p:cNvSpPr>
          <p:nvPr userDrawn="1"/>
        </p:nvSpPr>
        <p:spPr bwMode="auto">
          <a:xfrm>
            <a:off x="11766255" y="6017718"/>
            <a:ext cx="130641" cy="76275"/>
          </a:xfrm>
          <a:custGeom>
            <a:avLst/>
            <a:gdLst>
              <a:gd name="T0" fmla="*/ 0 w 161"/>
              <a:gd name="T1" fmla="*/ 0 h 94"/>
              <a:gd name="T2" fmla="*/ 161 w 161"/>
              <a:gd name="T3" fmla="*/ 82 h 94"/>
              <a:gd name="T4" fmla="*/ 140 w 161"/>
              <a:gd name="T5" fmla="*/ 94 h 94"/>
              <a:gd name="T6" fmla="*/ 0 w 161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4">
                <a:moveTo>
                  <a:pt x="0" y="0"/>
                </a:moveTo>
                <a:lnTo>
                  <a:pt x="161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0" name="Freeform 803"/>
          <p:cNvSpPr>
            <a:spLocks/>
          </p:cNvSpPr>
          <p:nvPr userDrawn="1"/>
        </p:nvSpPr>
        <p:spPr bwMode="auto">
          <a:xfrm>
            <a:off x="716168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1" name="Freeform 804"/>
          <p:cNvSpPr>
            <a:spLocks/>
          </p:cNvSpPr>
          <p:nvPr userDrawn="1"/>
        </p:nvSpPr>
        <p:spPr bwMode="auto">
          <a:xfrm>
            <a:off x="900364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2" name="Freeform 805"/>
          <p:cNvSpPr>
            <a:spLocks/>
          </p:cNvSpPr>
          <p:nvPr userDrawn="1"/>
        </p:nvSpPr>
        <p:spPr bwMode="auto">
          <a:xfrm>
            <a:off x="900364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3" name="Freeform 806"/>
          <p:cNvSpPr>
            <a:spLocks/>
          </p:cNvSpPr>
          <p:nvPr userDrawn="1"/>
        </p:nvSpPr>
        <p:spPr bwMode="auto">
          <a:xfrm>
            <a:off x="140863" y="139701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2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4" name="Freeform 807"/>
          <p:cNvSpPr>
            <a:spLocks/>
          </p:cNvSpPr>
          <p:nvPr userDrawn="1"/>
        </p:nvSpPr>
        <p:spPr bwMode="auto">
          <a:xfrm>
            <a:off x="325058" y="237073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809"/>
          <p:cNvSpPr>
            <a:spLocks/>
          </p:cNvSpPr>
          <p:nvPr userDrawn="1"/>
        </p:nvSpPr>
        <p:spPr bwMode="auto">
          <a:xfrm>
            <a:off x="325058" y="237073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40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810"/>
          <p:cNvSpPr>
            <a:spLocks/>
          </p:cNvSpPr>
          <p:nvPr userDrawn="1"/>
        </p:nvSpPr>
        <p:spPr bwMode="auto">
          <a:xfrm>
            <a:off x="140863" y="58274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811"/>
          <p:cNvSpPr>
            <a:spLocks/>
          </p:cNvSpPr>
          <p:nvPr userDrawn="1"/>
        </p:nvSpPr>
        <p:spPr bwMode="auto">
          <a:xfrm>
            <a:off x="325058" y="682550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812"/>
          <p:cNvSpPr>
            <a:spLocks/>
          </p:cNvSpPr>
          <p:nvPr userDrawn="1"/>
        </p:nvSpPr>
        <p:spPr bwMode="auto">
          <a:xfrm>
            <a:off x="325058" y="682550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40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813"/>
          <p:cNvSpPr>
            <a:spLocks/>
          </p:cNvSpPr>
          <p:nvPr userDrawn="1"/>
        </p:nvSpPr>
        <p:spPr bwMode="auto">
          <a:xfrm>
            <a:off x="140863" y="102740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814"/>
          <p:cNvSpPr>
            <a:spLocks/>
          </p:cNvSpPr>
          <p:nvPr userDrawn="1"/>
        </p:nvSpPr>
        <p:spPr bwMode="auto">
          <a:xfrm>
            <a:off x="325058" y="1127214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815"/>
          <p:cNvSpPr>
            <a:spLocks/>
          </p:cNvSpPr>
          <p:nvPr userDrawn="1"/>
        </p:nvSpPr>
        <p:spPr bwMode="auto">
          <a:xfrm>
            <a:off x="325058" y="1127214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40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816"/>
          <p:cNvSpPr>
            <a:spLocks/>
          </p:cNvSpPr>
          <p:nvPr userDrawn="1"/>
        </p:nvSpPr>
        <p:spPr bwMode="auto">
          <a:xfrm>
            <a:off x="140863" y="1472885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817"/>
          <p:cNvSpPr>
            <a:spLocks/>
          </p:cNvSpPr>
          <p:nvPr userDrawn="1"/>
        </p:nvSpPr>
        <p:spPr bwMode="auto">
          <a:xfrm>
            <a:off x="325058" y="157106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818"/>
          <p:cNvSpPr>
            <a:spLocks/>
          </p:cNvSpPr>
          <p:nvPr userDrawn="1"/>
        </p:nvSpPr>
        <p:spPr bwMode="auto">
          <a:xfrm>
            <a:off x="325058" y="157106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40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819"/>
          <p:cNvSpPr>
            <a:spLocks/>
          </p:cNvSpPr>
          <p:nvPr userDrawn="1"/>
        </p:nvSpPr>
        <p:spPr bwMode="auto">
          <a:xfrm>
            <a:off x="140863" y="1917550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820"/>
          <p:cNvSpPr>
            <a:spLocks/>
          </p:cNvSpPr>
          <p:nvPr userDrawn="1"/>
        </p:nvSpPr>
        <p:spPr bwMode="auto">
          <a:xfrm>
            <a:off x="325058" y="2015733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821"/>
          <p:cNvSpPr>
            <a:spLocks/>
          </p:cNvSpPr>
          <p:nvPr userDrawn="1"/>
        </p:nvSpPr>
        <p:spPr bwMode="auto">
          <a:xfrm>
            <a:off x="325058" y="2015733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40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822"/>
          <p:cNvSpPr>
            <a:spLocks/>
          </p:cNvSpPr>
          <p:nvPr userDrawn="1"/>
        </p:nvSpPr>
        <p:spPr bwMode="auto">
          <a:xfrm>
            <a:off x="140863" y="2361403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8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8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823"/>
          <p:cNvSpPr>
            <a:spLocks/>
          </p:cNvSpPr>
          <p:nvPr userDrawn="1"/>
        </p:nvSpPr>
        <p:spPr bwMode="auto">
          <a:xfrm>
            <a:off x="325058" y="2460398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824"/>
          <p:cNvSpPr>
            <a:spLocks/>
          </p:cNvSpPr>
          <p:nvPr userDrawn="1"/>
        </p:nvSpPr>
        <p:spPr bwMode="auto">
          <a:xfrm>
            <a:off x="325058" y="2460398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40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825"/>
          <p:cNvSpPr>
            <a:spLocks/>
          </p:cNvSpPr>
          <p:nvPr userDrawn="1"/>
        </p:nvSpPr>
        <p:spPr bwMode="auto">
          <a:xfrm>
            <a:off x="140863" y="280606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826"/>
          <p:cNvSpPr>
            <a:spLocks/>
          </p:cNvSpPr>
          <p:nvPr userDrawn="1"/>
        </p:nvSpPr>
        <p:spPr bwMode="auto">
          <a:xfrm>
            <a:off x="325058" y="2905874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827"/>
          <p:cNvSpPr>
            <a:spLocks/>
          </p:cNvSpPr>
          <p:nvPr userDrawn="1"/>
        </p:nvSpPr>
        <p:spPr bwMode="auto">
          <a:xfrm>
            <a:off x="325058" y="2905874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40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28"/>
          <p:cNvSpPr>
            <a:spLocks/>
          </p:cNvSpPr>
          <p:nvPr userDrawn="1"/>
        </p:nvSpPr>
        <p:spPr bwMode="auto">
          <a:xfrm>
            <a:off x="140863" y="325073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829"/>
          <p:cNvSpPr>
            <a:spLocks/>
          </p:cNvSpPr>
          <p:nvPr userDrawn="1"/>
        </p:nvSpPr>
        <p:spPr bwMode="auto">
          <a:xfrm>
            <a:off x="325058" y="3350539"/>
            <a:ext cx="129018" cy="133075"/>
          </a:xfrm>
          <a:custGeom>
            <a:avLst/>
            <a:gdLst>
              <a:gd name="T0" fmla="*/ 0 w 159"/>
              <a:gd name="T1" fmla="*/ 0 h 164"/>
              <a:gd name="T2" fmla="*/ 159 w 159"/>
              <a:gd name="T3" fmla="*/ 81 h 164"/>
              <a:gd name="T4" fmla="*/ 0 w 159"/>
              <a:gd name="T5" fmla="*/ 164 h 164"/>
              <a:gd name="T6" fmla="*/ 0 w 159"/>
              <a:gd name="T7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4">
                <a:moveTo>
                  <a:pt x="0" y="0"/>
                </a:moveTo>
                <a:lnTo>
                  <a:pt x="159" y="81"/>
                </a:lnTo>
                <a:lnTo>
                  <a:pt x="0" y="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830"/>
          <p:cNvSpPr>
            <a:spLocks/>
          </p:cNvSpPr>
          <p:nvPr userDrawn="1"/>
        </p:nvSpPr>
        <p:spPr bwMode="auto">
          <a:xfrm>
            <a:off x="325058" y="3350539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1 h 93"/>
              <a:gd name="T4" fmla="*/ 140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1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831"/>
          <p:cNvSpPr>
            <a:spLocks/>
          </p:cNvSpPr>
          <p:nvPr userDrawn="1"/>
        </p:nvSpPr>
        <p:spPr bwMode="auto">
          <a:xfrm>
            <a:off x="140863" y="3696209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832"/>
          <p:cNvSpPr>
            <a:spLocks/>
          </p:cNvSpPr>
          <p:nvPr userDrawn="1"/>
        </p:nvSpPr>
        <p:spPr bwMode="auto">
          <a:xfrm>
            <a:off x="325058" y="3794393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833"/>
          <p:cNvSpPr>
            <a:spLocks/>
          </p:cNvSpPr>
          <p:nvPr userDrawn="1"/>
        </p:nvSpPr>
        <p:spPr bwMode="auto">
          <a:xfrm>
            <a:off x="325058" y="3794393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40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834"/>
          <p:cNvSpPr>
            <a:spLocks/>
          </p:cNvSpPr>
          <p:nvPr userDrawn="1"/>
        </p:nvSpPr>
        <p:spPr bwMode="auto">
          <a:xfrm>
            <a:off x="140863" y="414087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835"/>
          <p:cNvSpPr>
            <a:spLocks/>
          </p:cNvSpPr>
          <p:nvPr userDrawn="1"/>
        </p:nvSpPr>
        <p:spPr bwMode="auto">
          <a:xfrm>
            <a:off x="325058" y="423905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Freeform 836"/>
          <p:cNvSpPr>
            <a:spLocks/>
          </p:cNvSpPr>
          <p:nvPr userDrawn="1"/>
        </p:nvSpPr>
        <p:spPr bwMode="auto">
          <a:xfrm>
            <a:off x="325058" y="4239058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40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Freeform 837"/>
          <p:cNvSpPr>
            <a:spLocks/>
          </p:cNvSpPr>
          <p:nvPr userDrawn="1"/>
        </p:nvSpPr>
        <p:spPr bwMode="auto">
          <a:xfrm>
            <a:off x="140863" y="4584728"/>
            <a:ext cx="472254" cy="331876"/>
          </a:xfrm>
          <a:custGeom>
            <a:avLst/>
            <a:gdLst>
              <a:gd name="T0" fmla="*/ 243 w 246"/>
              <a:gd name="T1" fmla="*/ 38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8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838"/>
          <p:cNvSpPr>
            <a:spLocks/>
          </p:cNvSpPr>
          <p:nvPr userDrawn="1"/>
        </p:nvSpPr>
        <p:spPr bwMode="auto">
          <a:xfrm>
            <a:off x="325058" y="4683723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839"/>
          <p:cNvSpPr>
            <a:spLocks/>
          </p:cNvSpPr>
          <p:nvPr userDrawn="1"/>
        </p:nvSpPr>
        <p:spPr bwMode="auto">
          <a:xfrm>
            <a:off x="325058" y="4683723"/>
            <a:ext cx="129018" cy="75463"/>
          </a:xfrm>
          <a:custGeom>
            <a:avLst/>
            <a:gdLst>
              <a:gd name="T0" fmla="*/ 0 w 159"/>
              <a:gd name="T1" fmla="*/ 0 h 93"/>
              <a:gd name="T2" fmla="*/ 159 w 159"/>
              <a:gd name="T3" fmla="*/ 83 h 93"/>
              <a:gd name="T4" fmla="*/ 140 w 159"/>
              <a:gd name="T5" fmla="*/ 93 h 93"/>
              <a:gd name="T6" fmla="*/ 0 w 159"/>
              <a:gd name="T7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3">
                <a:moveTo>
                  <a:pt x="0" y="0"/>
                </a:moveTo>
                <a:lnTo>
                  <a:pt x="159" y="83"/>
                </a:lnTo>
                <a:lnTo>
                  <a:pt x="140" y="93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40"/>
          <p:cNvSpPr>
            <a:spLocks/>
          </p:cNvSpPr>
          <p:nvPr userDrawn="1"/>
        </p:nvSpPr>
        <p:spPr bwMode="auto">
          <a:xfrm>
            <a:off x="140863" y="5029393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3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3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1 h 173"/>
              <a:gd name="T26" fmla="*/ 123 w 246"/>
              <a:gd name="T27" fmla="*/ 173 h 173"/>
              <a:gd name="T28" fmla="*/ 209 w 246"/>
              <a:gd name="T29" fmla="*/ 171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3"/>
                  <a:pt x="123" y="173"/>
                </a:cubicBezTo>
                <a:cubicBezTo>
                  <a:pt x="123" y="173"/>
                  <a:pt x="175" y="173"/>
                  <a:pt x="209" y="171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841"/>
          <p:cNvSpPr>
            <a:spLocks/>
          </p:cNvSpPr>
          <p:nvPr userDrawn="1"/>
        </p:nvSpPr>
        <p:spPr bwMode="auto">
          <a:xfrm>
            <a:off x="325058" y="5129199"/>
            <a:ext cx="129018" cy="132264"/>
          </a:xfrm>
          <a:custGeom>
            <a:avLst/>
            <a:gdLst>
              <a:gd name="T0" fmla="*/ 0 w 159"/>
              <a:gd name="T1" fmla="*/ 0 h 163"/>
              <a:gd name="T2" fmla="*/ 159 w 159"/>
              <a:gd name="T3" fmla="*/ 83 h 163"/>
              <a:gd name="T4" fmla="*/ 0 w 159"/>
              <a:gd name="T5" fmla="*/ 163 h 163"/>
              <a:gd name="T6" fmla="*/ 0 w 159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3">
                <a:moveTo>
                  <a:pt x="0" y="0"/>
                </a:moveTo>
                <a:lnTo>
                  <a:pt x="159" y="8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842"/>
          <p:cNvSpPr>
            <a:spLocks/>
          </p:cNvSpPr>
          <p:nvPr userDrawn="1"/>
        </p:nvSpPr>
        <p:spPr bwMode="auto">
          <a:xfrm>
            <a:off x="325058" y="5129199"/>
            <a:ext cx="129018" cy="74652"/>
          </a:xfrm>
          <a:custGeom>
            <a:avLst/>
            <a:gdLst>
              <a:gd name="T0" fmla="*/ 0 w 159"/>
              <a:gd name="T1" fmla="*/ 0 h 92"/>
              <a:gd name="T2" fmla="*/ 159 w 159"/>
              <a:gd name="T3" fmla="*/ 83 h 92"/>
              <a:gd name="T4" fmla="*/ 140 w 159"/>
              <a:gd name="T5" fmla="*/ 92 h 92"/>
              <a:gd name="T6" fmla="*/ 0 w 159"/>
              <a:gd name="T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2">
                <a:moveTo>
                  <a:pt x="0" y="0"/>
                </a:moveTo>
                <a:lnTo>
                  <a:pt x="159" y="83"/>
                </a:lnTo>
                <a:lnTo>
                  <a:pt x="140" y="92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843"/>
          <p:cNvSpPr>
            <a:spLocks/>
          </p:cNvSpPr>
          <p:nvPr userDrawn="1"/>
        </p:nvSpPr>
        <p:spPr bwMode="auto">
          <a:xfrm>
            <a:off x="140863" y="5474058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6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6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844"/>
          <p:cNvSpPr>
            <a:spLocks/>
          </p:cNvSpPr>
          <p:nvPr userDrawn="1"/>
        </p:nvSpPr>
        <p:spPr bwMode="auto">
          <a:xfrm>
            <a:off x="325058" y="5572241"/>
            <a:ext cx="129018" cy="134698"/>
          </a:xfrm>
          <a:custGeom>
            <a:avLst/>
            <a:gdLst>
              <a:gd name="T0" fmla="*/ 0 w 159"/>
              <a:gd name="T1" fmla="*/ 0 h 166"/>
              <a:gd name="T2" fmla="*/ 159 w 159"/>
              <a:gd name="T3" fmla="*/ 83 h 166"/>
              <a:gd name="T4" fmla="*/ 0 w 159"/>
              <a:gd name="T5" fmla="*/ 166 h 166"/>
              <a:gd name="T6" fmla="*/ 0 w 159"/>
              <a:gd name="T7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6">
                <a:moveTo>
                  <a:pt x="0" y="0"/>
                </a:moveTo>
                <a:lnTo>
                  <a:pt x="159" y="83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845"/>
          <p:cNvSpPr>
            <a:spLocks/>
          </p:cNvSpPr>
          <p:nvPr userDrawn="1"/>
        </p:nvSpPr>
        <p:spPr bwMode="auto">
          <a:xfrm>
            <a:off x="325058" y="5572241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40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846"/>
          <p:cNvSpPr>
            <a:spLocks/>
          </p:cNvSpPr>
          <p:nvPr userDrawn="1"/>
        </p:nvSpPr>
        <p:spPr bwMode="auto">
          <a:xfrm>
            <a:off x="140863" y="5919534"/>
            <a:ext cx="472254" cy="331876"/>
          </a:xfrm>
          <a:custGeom>
            <a:avLst/>
            <a:gdLst>
              <a:gd name="T0" fmla="*/ 243 w 246"/>
              <a:gd name="T1" fmla="*/ 37 h 173"/>
              <a:gd name="T2" fmla="*/ 234 w 246"/>
              <a:gd name="T3" fmla="*/ 13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3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6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3 w 246"/>
              <a:gd name="T33" fmla="*/ 135 h 173"/>
              <a:gd name="T34" fmla="*/ 246 w 246"/>
              <a:gd name="T35" fmla="*/ 96 h 173"/>
              <a:gd name="T36" fmla="*/ 246 w 246"/>
              <a:gd name="T37" fmla="*/ 77 h 173"/>
              <a:gd name="T38" fmla="*/ 243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3" y="37"/>
                </a:moveTo>
                <a:cubicBezTo>
                  <a:pt x="243" y="37"/>
                  <a:pt x="241" y="20"/>
                  <a:pt x="234" y="13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1" y="3"/>
                  <a:pt x="12" y="13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1" y="170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70"/>
                  <a:pt x="224" y="170"/>
                  <a:pt x="234" y="160"/>
                </a:cubicBezTo>
                <a:cubicBezTo>
                  <a:pt x="241" y="152"/>
                  <a:pt x="243" y="135"/>
                  <a:pt x="243" y="135"/>
                </a:cubicBezTo>
                <a:cubicBezTo>
                  <a:pt x="243" y="135"/>
                  <a:pt x="246" y="115"/>
                  <a:pt x="246" y="96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3" y="37"/>
                  <a:pt x="243" y="37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847"/>
          <p:cNvSpPr>
            <a:spLocks/>
          </p:cNvSpPr>
          <p:nvPr userDrawn="1"/>
        </p:nvSpPr>
        <p:spPr bwMode="auto">
          <a:xfrm>
            <a:off x="325058" y="6017718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2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2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848"/>
          <p:cNvSpPr>
            <a:spLocks/>
          </p:cNvSpPr>
          <p:nvPr userDrawn="1"/>
        </p:nvSpPr>
        <p:spPr bwMode="auto">
          <a:xfrm>
            <a:off x="325058" y="6017718"/>
            <a:ext cx="129018" cy="76275"/>
          </a:xfrm>
          <a:custGeom>
            <a:avLst/>
            <a:gdLst>
              <a:gd name="T0" fmla="*/ 0 w 159"/>
              <a:gd name="T1" fmla="*/ 0 h 94"/>
              <a:gd name="T2" fmla="*/ 159 w 159"/>
              <a:gd name="T3" fmla="*/ 82 h 94"/>
              <a:gd name="T4" fmla="*/ 140 w 159"/>
              <a:gd name="T5" fmla="*/ 94 h 94"/>
              <a:gd name="T6" fmla="*/ 0 w 159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4">
                <a:moveTo>
                  <a:pt x="0" y="0"/>
                </a:moveTo>
                <a:lnTo>
                  <a:pt x="159" y="82"/>
                </a:lnTo>
                <a:lnTo>
                  <a:pt x="140" y="94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Freeform 849"/>
          <p:cNvSpPr>
            <a:spLocks/>
          </p:cNvSpPr>
          <p:nvPr userDrawn="1"/>
        </p:nvSpPr>
        <p:spPr bwMode="auto">
          <a:xfrm>
            <a:off x="140863" y="6362576"/>
            <a:ext cx="472254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Freeform 850"/>
          <p:cNvSpPr>
            <a:spLocks/>
          </p:cNvSpPr>
          <p:nvPr userDrawn="1"/>
        </p:nvSpPr>
        <p:spPr bwMode="auto">
          <a:xfrm>
            <a:off x="325058" y="6462382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851"/>
          <p:cNvSpPr>
            <a:spLocks/>
          </p:cNvSpPr>
          <p:nvPr userDrawn="1"/>
        </p:nvSpPr>
        <p:spPr bwMode="auto">
          <a:xfrm>
            <a:off x="325058" y="6462382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40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 852"/>
          <p:cNvSpPr>
            <a:spLocks/>
          </p:cNvSpPr>
          <p:nvPr userDrawn="1"/>
        </p:nvSpPr>
        <p:spPr bwMode="auto">
          <a:xfrm>
            <a:off x="1288228" y="6362576"/>
            <a:ext cx="471442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10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3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3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10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4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10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853"/>
          <p:cNvSpPr>
            <a:spLocks/>
          </p:cNvSpPr>
          <p:nvPr userDrawn="1"/>
        </p:nvSpPr>
        <p:spPr bwMode="auto">
          <a:xfrm>
            <a:off x="1474046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854"/>
          <p:cNvSpPr>
            <a:spLocks/>
          </p:cNvSpPr>
          <p:nvPr userDrawn="1"/>
        </p:nvSpPr>
        <p:spPr bwMode="auto">
          <a:xfrm>
            <a:off x="1474046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855"/>
          <p:cNvSpPr>
            <a:spLocks/>
          </p:cNvSpPr>
          <p:nvPr userDrawn="1"/>
        </p:nvSpPr>
        <p:spPr bwMode="auto">
          <a:xfrm>
            <a:off x="1861100" y="6362576"/>
            <a:ext cx="472254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Freeform 856"/>
          <p:cNvSpPr>
            <a:spLocks/>
          </p:cNvSpPr>
          <p:nvPr userDrawn="1"/>
        </p:nvSpPr>
        <p:spPr bwMode="auto">
          <a:xfrm>
            <a:off x="2045295" y="6462382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857"/>
          <p:cNvSpPr>
            <a:spLocks/>
          </p:cNvSpPr>
          <p:nvPr userDrawn="1"/>
        </p:nvSpPr>
        <p:spPr bwMode="auto">
          <a:xfrm>
            <a:off x="2045295" y="6462382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Freeform 858"/>
          <p:cNvSpPr>
            <a:spLocks/>
          </p:cNvSpPr>
          <p:nvPr userDrawn="1"/>
        </p:nvSpPr>
        <p:spPr bwMode="auto">
          <a:xfrm>
            <a:off x="2433159" y="6362576"/>
            <a:ext cx="471442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2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859"/>
          <p:cNvSpPr>
            <a:spLocks/>
          </p:cNvSpPr>
          <p:nvPr userDrawn="1"/>
        </p:nvSpPr>
        <p:spPr bwMode="auto">
          <a:xfrm>
            <a:off x="2616543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Freeform 860"/>
          <p:cNvSpPr>
            <a:spLocks/>
          </p:cNvSpPr>
          <p:nvPr userDrawn="1"/>
        </p:nvSpPr>
        <p:spPr bwMode="auto">
          <a:xfrm>
            <a:off x="2616543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861"/>
          <p:cNvSpPr>
            <a:spLocks/>
          </p:cNvSpPr>
          <p:nvPr userDrawn="1"/>
        </p:nvSpPr>
        <p:spPr bwMode="auto">
          <a:xfrm>
            <a:off x="3006031" y="6362576"/>
            <a:ext cx="472254" cy="333499"/>
          </a:xfrm>
          <a:custGeom>
            <a:avLst/>
            <a:gdLst>
              <a:gd name="T0" fmla="*/ 243 w 246"/>
              <a:gd name="T1" fmla="*/ 38 h 174"/>
              <a:gd name="T2" fmla="*/ 233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3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4" y="173"/>
                  <a:pt x="209" y="171"/>
                </a:cubicBezTo>
                <a:cubicBezTo>
                  <a:pt x="214" y="170"/>
                  <a:pt x="224" y="170"/>
                  <a:pt x="233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862"/>
          <p:cNvSpPr>
            <a:spLocks/>
          </p:cNvSpPr>
          <p:nvPr userDrawn="1"/>
        </p:nvSpPr>
        <p:spPr bwMode="auto">
          <a:xfrm>
            <a:off x="3190226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863"/>
          <p:cNvSpPr>
            <a:spLocks/>
          </p:cNvSpPr>
          <p:nvPr userDrawn="1"/>
        </p:nvSpPr>
        <p:spPr bwMode="auto">
          <a:xfrm>
            <a:off x="3190226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Freeform 864"/>
          <p:cNvSpPr>
            <a:spLocks/>
          </p:cNvSpPr>
          <p:nvPr userDrawn="1"/>
        </p:nvSpPr>
        <p:spPr bwMode="auto">
          <a:xfrm>
            <a:off x="3578091" y="6362576"/>
            <a:ext cx="471442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865"/>
          <p:cNvSpPr>
            <a:spLocks/>
          </p:cNvSpPr>
          <p:nvPr userDrawn="1"/>
        </p:nvSpPr>
        <p:spPr bwMode="auto">
          <a:xfrm>
            <a:off x="3761474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66"/>
          <p:cNvSpPr>
            <a:spLocks/>
          </p:cNvSpPr>
          <p:nvPr userDrawn="1"/>
        </p:nvSpPr>
        <p:spPr bwMode="auto">
          <a:xfrm>
            <a:off x="3761474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867"/>
          <p:cNvSpPr>
            <a:spLocks/>
          </p:cNvSpPr>
          <p:nvPr userDrawn="1"/>
        </p:nvSpPr>
        <p:spPr bwMode="auto">
          <a:xfrm>
            <a:off x="4149339" y="6362576"/>
            <a:ext cx="473877" cy="333499"/>
          </a:xfrm>
          <a:custGeom>
            <a:avLst/>
            <a:gdLst>
              <a:gd name="T0" fmla="*/ 244 w 247"/>
              <a:gd name="T1" fmla="*/ 38 h 174"/>
              <a:gd name="T2" fmla="*/ 234 w 247"/>
              <a:gd name="T3" fmla="*/ 13 h 174"/>
              <a:gd name="T4" fmla="*/ 210 w 247"/>
              <a:gd name="T5" fmla="*/ 3 h 174"/>
              <a:gd name="T6" fmla="*/ 124 w 247"/>
              <a:gd name="T7" fmla="*/ 0 h 174"/>
              <a:gd name="T8" fmla="*/ 123 w 247"/>
              <a:gd name="T9" fmla="*/ 0 h 174"/>
              <a:gd name="T10" fmla="*/ 37 w 247"/>
              <a:gd name="T11" fmla="*/ 3 h 174"/>
              <a:gd name="T12" fmla="*/ 13 w 247"/>
              <a:gd name="T13" fmla="*/ 13 h 174"/>
              <a:gd name="T14" fmla="*/ 3 w 247"/>
              <a:gd name="T15" fmla="*/ 38 h 174"/>
              <a:gd name="T16" fmla="*/ 0 w 247"/>
              <a:gd name="T17" fmla="*/ 78 h 174"/>
              <a:gd name="T18" fmla="*/ 0 w 247"/>
              <a:gd name="T19" fmla="*/ 96 h 174"/>
              <a:gd name="T20" fmla="*/ 3 w 247"/>
              <a:gd name="T21" fmla="*/ 136 h 174"/>
              <a:gd name="T22" fmla="*/ 13 w 247"/>
              <a:gd name="T23" fmla="*/ 161 h 174"/>
              <a:gd name="T24" fmla="*/ 40 w 247"/>
              <a:gd name="T25" fmla="*/ 171 h 174"/>
              <a:gd name="T26" fmla="*/ 123 w 247"/>
              <a:gd name="T27" fmla="*/ 174 h 174"/>
              <a:gd name="T28" fmla="*/ 210 w 247"/>
              <a:gd name="T29" fmla="*/ 171 h 174"/>
              <a:gd name="T30" fmla="*/ 234 w 247"/>
              <a:gd name="T31" fmla="*/ 161 h 174"/>
              <a:gd name="T32" fmla="*/ 244 w 247"/>
              <a:gd name="T33" fmla="*/ 136 h 174"/>
              <a:gd name="T34" fmla="*/ 247 w 247"/>
              <a:gd name="T35" fmla="*/ 96 h 174"/>
              <a:gd name="T36" fmla="*/ 247 w 247"/>
              <a:gd name="T37" fmla="*/ 78 h 174"/>
              <a:gd name="T38" fmla="*/ 244 w 247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7" h="174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4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3" y="4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60" y="173"/>
                  <a:pt x="123" y="174"/>
                  <a:pt x="123" y="174"/>
                </a:cubicBezTo>
                <a:cubicBezTo>
                  <a:pt x="123" y="174"/>
                  <a:pt x="175" y="173"/>
                  <a:pt x="210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7" y="116"/>
                  <a:pt x="247" y="96"/>
                </a:cubicBezTo>
                <a:cubicBezTo>
                  <a:pt x="247" y="78"/>
                  <a:pt x="247" y="78"/>
                  <a:pt x="247" y="78"/>
                </a:cubicBezTo>
                <a:cubicBezTo>
                  <a:pt x="247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Freeform 868"/>
          <p:cNvSpPr>
            <a:spLocks/>
          </p:cNvSpPr>
          <p:nvPr userDrawn="1"/>
        </p:nvSpPr>
        <p:spPr bwMode="auto">
          <a:xfrm>
            <a:off x="4335157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869"/>
          <p:cNvSpPr>
            <a:spLocks/>
          </p:cNvSpPr>
          <p:nvPr userDrawn="1"/>
        </p:nvSpPr>
        <p:spPr bwMode="auto">
          <a:xfrm>
            <a:off x="4335157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Freeform 870"/>
          <p:cNvSpPr>
            <a:spLocks/>
          </p:cNvSpPr>
          <p:nvPr userDrawn="1"/>
        </p:nvSpPr>
        <p:spPr bwMode="auto">
          <a:xfrm>
            <a:off x="4723022" y="6362576"/>
            <a:ext cx="471442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Freeform 871"/>
          <p:cNvSpPr>
            <a:spLocks/>
          </p:cNvSpPr>
          <p:nvPr userDrawn="1"/>
        </p:nvSpPr>
        <p:spPr bwMode="auto">
          <a:xfrm>
            <a:off x="4906406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872"/>
          <p:cNvSpPr>
            <a:spLocks/>
          </p:cNvSpPr>
          <p:nvPr userDrawn="1"/>
        </p:nvSpPr>
        <p:spPr bwMode="auto">
          <a:xfrm>
            <a:off x="4906406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Freeform 873"/>
          <p:cNvSpPr>
            <a:spLocks/>
          </p:cNvSpPr>
          <p:nvPr userDrawn="1"/>
        </p:nvSpPr>
        <p:spPr bwMode="auto">
          <a:xfrm>
            <a:off x="5294270" y="6362576"/>
            <a:ext cx="471442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3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3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Freeform 874"/>
          <p:cNvSpPr>
            <a:spLocks/>
          </p:cNvSpPr>
          <p:nvPr userDrawn="1"/>
        </p:nvSpPr>
        <p:spPr bwMode="auto">
          <a:xfrm>
            <a:off x="5480088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Freeform 875"/>
          <p:cNvSpPr>
            <a:spLocks/>
          </p:cNvSpPr>
          <p:nvPr userDrawn="1"/>
        </p:nvSpPr>
        <p:spPr bwMode="auto">
          <a:xfrm>
            <a:off x="5480088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Freeform 876"/>
          <p:cNvSpPr>
            <a:spLocks/>
          </p:cNvSpPr>
          <p:nvPr userDrawn="1"/>
        </p:nvSpPr>
        <p:spPr bwMode="auto">
          <a:xfrm>
            <a:off x="5867141" y="6362576"/>
            <a:ext cx="472254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4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Freeform 877"/>
          <p:cNvSpPr>
            <a:spLocks/>
          </p:cNvSpPr>
          <p:nvPr userDrawn="1"/>
        </p:nvSpPr>
        <p:spPr bwMode="auto">
          <a:xfrm>
            <a:off x="6051336" y="6462382"/>
            <a:ext cx="129018" cy="133887"/>
          </a:xfrm>
          <a:custGeom>
            <a:avLst/>
            <a:gdLst>
              <a:gd name="T0" fmla="*/ 0 w 159"/>
              <a:gd name="T1" fmla="*/ 0 h 165"/>
              <a:gd name="T2" fmla="*/ 159 w 159"/>
              <a:gd name="T3" fmla="*/ 83 h 165"/>
              <a:gd name="T4" fmla="*/ 0 w 159"/>
              <a:gd name="T5" fmla="*/ 165 h 165"/>
              <a:gd name="T6" fmla="*/ 0 w 159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165">
                <a:moveTo>
                  <a:pt x="0" y="0"/>
                </a:moveTo>
                <a:lnTo>
                  <a:pt x="159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Freeform 878"/>
          <p:cNvSpPr>
            <a:spLocks/>
          </p:cNvSpPr>
          <p:nvPr userDrawn="1"/>
        </p:nvSpPr>
        <p:spPr bwMode="auto">
          <a:xfrm>
            <a:off x="6051336" y="6462382"/>
            <a:ext cx="129018" cy="77086"/>
          </a:xfrm>
          <a:custGeom>
            <a:avLst/>
            <a:gdLst>
              <a:gd name="T0" fmla="*/ 0 w 159"/>
              <a:gd name="T1" fmla="*/ 0 h 95"/>
              <a:gd name="T2" fmla="*/ 159 w 159"/>
              <a:gd name="T3" fmla="*/ 83 h 95"/>
              <a:gd name="T4" fmla="*/ 137 w 159"/>
              <a:gd name="T5" fmla="*/ 95 h 95"/>
              <a:gd name="T6" fmla="*/ 0 w 159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95">
                <a:moveTo>
                  <a:pt x="0" y="0"/>
                </a:moveTo>
                <a:lnTo>
                  <a:pt x="159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Freeform 879"/>
          <p:cNvSpPr>
            <a:spLocks/>
          </p:cNvSpPr>
          <p:nvPr userDrawn="1"/>
        </p:nvSpPr>
        <p:spPr bwMode="auto">
          <a:xfrm>
            <a:off x="6431087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10 w 246"/>
              <a:gd name="T5" fmla="*/ 3 h 174"/>
              <a:gd name="T6" fmla="*/ 124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3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3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10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4"/>
                  <a:pt x="210" y="3"/>
                </a:cubicBezTo>
                <a:cubicBezTo>
                  <a:pt x="175" y="0"/>
                  <a:pt x="124" y="0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10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880"/>
          <p:cNvSpPr>
            <a:spLocks/>
          </p:cNvSpPr>
          <p:nvPr userDrawn="1"/>
        </p:nvSpPr>
        <p:spPr bwMode="auto">
          <a:xfrm>
            <a:off x="6617716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881"/>
          <p:cNvSpPr>
            <a:spLocks/>
          </p:cNvSpPr>
          <p:nvPr userDrawn="1"/>
        </p:nvSpPr>
        <p:spPr bwMode="auto">
          <a:xfrm>
            <a:off x="6617716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882"/>
          <p:cNvSpPr>
            <a:spLocks/>
          </p:cNvSpPr>
          <p:nvPr userDrawn="1"/>
        </p:nvSpPr>
        <p:spPr bwMode="auto">
          <a:xfrm>
            <a:off x="7004770" y="6362576"/>
            <a:ext cx="471442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883"/>
          <p:cNvSpPr>
            <a:spLocks/>
          </p:cNvSpPr>
          <p:nvPr userDrawn="1"/>
        </p:nvSpPr>
        <p:spPr bwMode="auto">
          <a:xfrm>
            <a:off x="7188965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884"/>
          <p:cNvSpPr>
            <a:spLocks/>
          </p:cNvSpPr>
          <p:nvPr userDrawn="1"/>
        </p:nvSpPr>
        <p:spPr bwMode="auto">
          <a:xfrm>
            <a:off x="7188965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39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39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885"/>
          <p:cNvSpPr>
            <a:spLocks/>
          </p:cNvSpPr>
          <p:nvPr userDrawn="1"/>
        </p:nvSpPr>
        <p:spPr bwMode="auto">
          <a:xfrm>
            <a:off x="7576018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2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886"/>
          <p:cNvSpPr>
            <a:spLocks/>
          </p:cNvSpPr>
          <p:nvPr userDrawn="1"/>
        </p:nvSpPr>
        <p:spPr bwMode="auto">
          <a:xfrm>
            <a:off x="7760213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887"/>
          <p:cNvSpPr>
            <a:spLocks/>
          </p:cNvSpPr>
          <p:nvPr userDrawn="1"/>
        </p:nvSpPr>
        <p:spPr bwMode="auto">
          <a:xfrm>
            <a:off x="7760213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888"/>
          <p:cNvSpPr>
            <a:spLocks/>
          </p:cNvSpPr>
          <p:nvPr userDrawn="1"/>
        </p:nvSpPr>
        <p:spPr bwMode="auto">
          <a:xfrm>
            <a:off x="8149700" y="6362576"/>
            <a:ext cx="471442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4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889"/>
          <p:cNvSpPr>
            <a:spLocks/>
          </p:cNvSpPr>
          <p:nvPr userDrawn="1"/>
        </p:nvSpPr>
        <p:spPr bwMode="auto">
          <a:xfrm>
            <a:off x="8333896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890"/>
          <p:cNvSpPr>
            <a:spLocks/>
          </p:cNvSpPr>
          <p:nvPr userDrawn="1"/>
        </p:nvSpPr>
        <p:spPr bwMode="auto">
          <a:xfrm>
            <a:off x="8333896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891"/>
          <p:cNvSpPr>
            <a:spLocks/>
          </p:cNvSpPr>
          <p:nvPr userDrawn="1"/>
        </p:nvSpPr>
        <p:spPr bwMode="auto">
          <a:xfrm>
            <a:off x="8720949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1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892"/>
          <p:cNvSpPr>
            <a:spLocks/>
          </p:cNvSpPr>
          <p:nvPr userDrawn="1"/>
        </p:nvSpPr>
        <p:spPr bwMode="auto">
          <a:xfrm>
            <a:off x="8905144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Freeform 893"/>
          <p:cNvSpPr>
            <a:spLocks/>
          </p:cNvSpPr>
          <p:nvPr userDrawn="1"/>
        </p:nvSpPr>
        <p:spPr bwMode="auto">
          <a:xfrm>
            <a:off x="8905144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" name="Freeform 894"/>
          <p:cNvSpPr>
            <a:spLocks/>
          </p:cNvSpPr>
          <p:nvPr userDrawn="1"/>
        </p:nvSpPr>
        <p:spPr bwMode="auto">
          <a:xfrm>
            <a:off x="9294632" y="6362576"/>
            <a:ext cx="471442" cy="333499"/>
          </a:xfrm>
          <a:custGeom>
            <a:avLst/>
            <a:gdLst>
              <a:gd name="T0" fmla="*/ 243 w 246"/>
              <a:gd name="T1" fmla="*/ 38 h 174"/>
              <a:gd name="T2" fmla="*/ 233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6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3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3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4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6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4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4" y="153"/>
                  <a:pt x="12" y="161"/>
                </a:cubicBezTo>
                <a:cubicBezTo>
                  <a:pt x="21" y="170"/>
                  <a:pt x="33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4" y="173"/>
                  <a:pt x="209" y="171"/>
                </a:cubicBezTo>
                <a:cubicBezTo>
                  <a:pt x="214" y="170"/>
                  <a:pt x="224" y="170"/>
                  <a:pt x="233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9" name="Freeform 895"/>
          <p:cNvSpPr>
            <a:spLocks/>
          </p:cNvSpPr>
          <p:nvPr userDrawn="1"/>
        </p:nvSpPr>
        <p:spPr bwMode="auto">
          <a:xfrm>
            <a:off x="9478827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0" name="Freeform 896"/>
          <p:cNvSpPr>
            <a:spLocks/>
          </p:cNvSpPr>
          <p:nvPr userDrawn="1"/>
        </p:nvSpPr>
        <p:spPr bwMode="auto">
          <a:xfrm>
            <a:off x="9478827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Freeform 897"/>
          <p:cNvSpPr>
            <a:spLocks/>
          </p:cNvSpPr>
          <p:nvPr userDrawn="1"/>
        </p:nvSpPr>
        <p:spPr bwMode="auto">
          <a:xfrm>
            <a:off x="9865880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2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Freeform 898"/>
          <p:cNvSpPr>
            <a:spLocks/>
          </p:cNvSpPr>
          <p:nvPr userDrawn="1"/>
        </p:nvSpPr>
        <p:spPr bwMode="auto">
          <a:xfrm>
            <a:off x="10050075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Freeform 899"/>
          <p:cNvSpPr>
            <a:spLocks/>
          </p:cNvSpPr>
          <p:nvPr userDrawn="1"/>
        </p:nvSpPr>
        <p:spPr bwMode="auto">
          <a:xfrm>
            <a:off x="10050075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" name="Freeform 900"/>
          <p:cNvSpPr>
            <a:spLocks/>
          </p:cNvSpPr>
          <p:nvPr userDrawn="1"/>
        </p:nvSpPr>
        <p:spPr bwMode="auto">
          <a:xfrm>
            <a:off x="10437940" y="6362576"/>
            <a:ext cx="471442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10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3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3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10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2" y="21"/>
                  <a:pt x="234" y="13"/>
                </a:cubicBezTo>
                <a:cubicBezTo>
                  <a:pt x="225" y="4"/>
                  <a:pt x="214" y="4"/>
                  <a:pt x="210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3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3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10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2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Freeform 901"/>
          <p:cNvSpPr>
            <a:spLocks/>
          </p:cNvSpPr>
          <p:nvPr userDrawn="1"/>
        </p:nvSpPr>
        <p:spPr bwMode="auto">
          <a:xfrm>
            <a:off x="10623758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Freeform 902"/>
          <p:cNvSpPr>
            <a:spLocks/>
          </p:cNvSpPr>
          <p:nvPr userDrawn="1"/>
        </p:nvSpPr>
        <p:spPr bwMode="auto">
          <a:xfrm>
            <a:off x="10623758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Freeform 903"/>
          <p:cNvSpPr>
            <a:spLocks/>
          </p:cNvSpPr>
          <p:nvPr userDrawn="1"/>
        </p:nvSpPr>
        <p:spPr bwMode="auto">
          <a:xfrm>
            <a:off x="11010811" y="6362576"/>
            <a:ext cx="472254" cy="333499"/>
          </a:xfrm>
          <a:custGeom>
            <a:avLst/>
            <a:gdLst>
              <a:gd name="T0" fmla="*/ 243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2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2 w 246"/>
              <a:gd name="T21" fmla="*/ 136 h 174"/>
              <a:gd name="T22" fmla="*/ 12 w 246"/>
              <a:gd name="T23" fmla="*/ 161 h 174"/>
              <a:gd name="T24" fmla="*/ 39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3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3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3" y="38"/>
                </a:moveTo>
                <a:cubicBezTo>
                  <a:pt x="243" y="38"/>
                  <a:pt x="241" y="21"/>
                  <a:pt x="234" y="13"/>
                </a:cubicBezTo>
                <a:cubicBezTo>
                  <a:pt x="224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3"/>
                </a:cubicBezTo>
                <a:cubicBezTo>
                  <a:pt x="32" y="4"/>
                  <a:pt x="21" y="4"/>
                  <a:pt x="12" y="13"/>
                </a:cubicBezTo>
                <a:cubicBezTo>
                  <a:pt x="5" y="21"/>
                  <a:pt x="2" y="38"/>
                  <a:pt x="2" y="38"/>
                </a:cubicBezTo>
                <a:cubicBezTo>
                  <a:pt x="2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2" y="136"/>
                  <a:pt x="2" y="136"/>
                </a:cubicBezTo>
                <a:cubicBezTo>
                  <a:pt x="2" y="136"/>
                  <a:pt x="5" y="153"/>
                  <a:pt x="12" y="161"/>
                </a:cubicBezTo>
                <a:cubicBezTo>
                  <a:pt x="21" y="170"/>
                  <a:pt x="34" y="170"/>
                  <a:pt x="39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4" y="170"/>
                  <a:pt x="234" y="161"/>
                </a:cubicBezTo>
                <a:cubicBezTo>
                  <a:pt x="241" y="153"/>
                  <a:pt x="243" y="136"/>
                  <a:pt x="243" y="136"/>
                </a:cubicBezTo>
                <a:cubicBezTo>
                  <a:pt x="243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3" y="38"/>
                  <a:pt x="243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Freeform 904"/>
          <p:cNvSpPr>
            <a:spLocks/>
          </p:cNvSpPr>
          <p:nvPr userDrawn="1"/>
        </p:nvSpPr>
        <p:spPr bwMode="auto">
          <a:xfrm>
            <a:off x="11195006" y="6462382"/>
            <a:ext cx="128206" cy="133887"/>
          </a:xfrm>
          <a:custGeom>
            <a:avLst/>
            <a:gdLst>
              <a:gd name="T0" fmla="*/ 0 w 158"/>
              <a:gd name="T1" fmla="*/ 0 h 165"/>
              <a:gd name="T2" fmla="*/ 158 w 158"/>
              <a:gd name="T3" fmla="*/ 83 h 165"/>
              <a:gd name="T4" fmla="*/ 0 w 158"/>
              <a:gd name="T5" fmla="*/ 165 h 165"/>
              <a:gd name="T6" fmla="*/ 0 w 158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165">
                <a:moveTo>
                  <a:pt x="0" y="0"/>
                </a:moveTo>
                <a:lnTo>
                  <a:pt x="158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Freeform 905"/>
          <p:cNvSpPr>
            <a:spLocks/>
          </p:cNvSpPr>
          <p:nvPr userDrawn="1"/>
        </p:nvSpPr>
        <p:spPr bwMode="auto">
          <a:xfrm>
            <a:off x="11195006" y="6462382"/>
            <a:ext cx="128206" cy="77086"/>
          </a:xfrm>
          <a:custGeom>
            <a:avLst/>
            <a:gdLst>
              <a:gd name="T0" fmla="*/ 0 w 158"/>
              <a:gd name="T1" fmla="*/ 0 h 95"/>
              <a:gd name="T2" fmla="*/ 158 w 158"/>
              <a:gd name="T3" fmla="*/ 83 h 95"/>
              <a:gd name="T4" fmla="*/ 137 w 158"/>
              <a:gd name="T5" fmla="*/ 95 h 95"/>
              <a:gd name="T6" fmla="*/ 0 w 158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95">
                <a:moveTo>
                  <a:pt x="0" y="0"/>
                </a:moveTo>
                <a:lnTo>
                  <a:pt x="158" y="83"/>
                </a:lnTo>
                <a:lnTo>
                  <a:pt x="137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Freeform 906"/>
          <p:cNvSpPr>
            <a:spLocks/>
          </p:cNvSpPr>
          <p:nvPr userDrawn="1"/>
        </p:nvSpPr>
        <p:spPr bwMode="auto">
          <a:xfrm>
            <a:off x="11582059" y="6362576"/>
            <a:ext cx="472254" cy="333499"/>
          </a:xfrm>
          <a:custGeom>
            <a:avLst/>
            <a:gdLst>
              <a:gd name="T0" fmla="*/ 244 w 246"/>
              <a:gd name="T1" fmla="*/ 38 h 174"/>
              <a:gd name="T2" fmla="*/ 234 w 246"/>
              <a:gd name="T3" fmla="*/ 13 h 174"/>
              <a:gd name="T4" fmla="*/ 209 w 246"/>
              <a:gd name="T5" fmla="*/ 3 h 174"/>
              <a:gd name="T6" fmla="*/ 123 w 246"/>
              <a:gd name="T7" fmla="*/ 0 h 174"/>
              <a:gd name="T8" fmla="*/ 123 w 246"/>
              <a:gd name="T9" fmla="*/ 0 h 174"/>
              <a:gd name="T10" fmla="*/ 37 w 246"/>
              <a:gd name="T11" fmla="*/ 3 h 174"/>
              <a:gd name="T12" fmla="*/ 12 w 246"/>
              <a:gd name="T13" fmla="*/ 13 h 174"/>
              <a:gd name="T14" fmla="*/ 3 w 246"/>
              <a:gd name="T15" fmla="*/ 38 h 174"/>
              <a:gd name="T16" fmla="*/ 0 w 246"/>
              <a:gd name="T17" fmla="*/ 78 h 174"/>
              <a:gd name="T18" fmla="*/ 0 w 246"/>
              <a:gd name="T19" fmla="*/ 96 h 174"/>
              <a:gd name="T20" fmla="*/ 3 w 246"/>
              <a:gd name="T21" fmla="*/ 136 h 174"/>
              <a:gd name="T22" fmla="*/ 12 w 246"/>
              <a:gd name="T23" fmla="*/ 161 h 174"/>
              <a:gd name="T24" fmla="*/ 40 w 246"/>
              <a:gd name="T25" fmla="*/ 171 h 174"/>
              <a:gd name="T26" fmla="*/ 123 w 246"/>
              <a:gd name="T27" fmla="*/ 174 h 174"/>
              <a:gd name="T28" fmla="*/ 209 w 246"/>
              <a:gd name="T29" fmla="*/ 171 h 174"/>
              <a:gd name="T30" fmla="*/ 234 w 246"/>
              <a:gd name="T31" fmla="*/ 161 h 174"/>
              <a:gd name="T32" fmla="*/ 244 w 246"/>
              <a:gd name="T33" fmla="*/ 136 h 174"/>
              <a:gd name="T34" fmla="*/ 246 w 246"/>
              <a:gd name="T35" fmla="*/ 96 h 174"/>
              <a:gd name="T36" fmla="*/ 246 w 246"/>
              <a:gd name="T37" fmla="*/ 78 h 174"/>
              <a:gd name="T38" fmla="*/ 244 w 246"/>
              <a:gd name="T39" fmla="*/ 3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4">
                <a:moveTo>
                  <a:pt x="244" y="38"/>
                </a:moveTo>
                <a:cubicBezTo>
                  <a:pt x="244" y="38"/>
                  <a:pt x="241" y="21"/>
                  <a:pt x="234" y="13"/>
                </a:cubicBezTo>
                <a:cubicBezTo>
                  <a:pt x="225" y="4"/>
                  <a:pt x="214" y="4"/>
                  <a:pt x="209" y="3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2" y="0"/>
                  <a:pt x="37" y="3"/>
                </a:cubicBezTo>
                <a:cubicBezTo>
                  <a:pt x="32" y="4"/>
                  <a:pt x="22" y="4"/>
                  <a:pt x="12" y="13"/>
                </a:cubicBezTo>
                <a:cubicBezTo>
                  <a:pt x="5" y="21"/>
                  <a:pt x="3" y="38"/>
                  <a:pt x="3" y="38"/>
                </a:cubicBezTo>
                <a:cubicBezTo>
                  <a:pt x="3" y="38"/>
                  <a:pt x="0" y="5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16"/>
                  <a:pt x="3" y="136"/>
                  <a:pt x="3" y="136"/>
                </a:cubicBezTo>
                <a:cubicBezTo>
                  <a:pt x="3" y="136"/>
                  <a:pt x="5" y="153"/>
                  <a:pt x="12" y="161"/>
                </a:cubicBezTo>
                <a:cubicBezTo>
                  <a:pt x="22" y="170"/>
                  <a:pt x="34" y="170"/>
                  <a:pt x="40" y="171"/>
                </a:cubicBezTo>
                <a:cubicBezTo>
                  <a:pt x="59" y="173"/>
                  <a:pt x="123" y="174"/>
                  <a:pt x="123" y="174"/>
                </a:cubicBezTo>
                <a:cubicBezTo>
                  <a:pt x="123" y="174"/>
                  <a:pt x="175" y="173"/>
                  <a:pt x="209" y="171"/>
                </a:cubicBezTo>
                <a:cubicBezTo>
                  <a:pt x="214" y="170"/>
                  <a:pt x="225" y="170"/>
                  <a:pt x="234" y="161"/>
                </a:cubicBezTo>
                <a:cubicBezTo>
                  <a:pt x="241" y="153"/>
                  <a:pt x="244" y="136"/>
                  <a:pt x="244" y="136"/>
                </a:cubicBezTo>
                <a:cubicBezTo>
                  <a:pt x="244" y="136"/>
                  <a:pt x="246" y="116"/>
                  <a:pt x="246" y="96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6" y="58"/>
                  <a:pt x="244" y="38"/>
                  <a:pt x="244" y="38"/>
                </a:cubicBezTo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Freeform 907"/>
          <p:cNvSpPr>
            <a:spLocks/>
          </p:cNvSpPr>
          <p:nvPr userDrawn="1"/>
        </p:nvSpPr>
        <p:spPr bwMode="auto">
          <a:xfrm>
            <a:off x="11766255" y="6462382"/>
            <a:ext cx="130641" cy="133887"/>
          </a:xfrm>
          <a:custGeom>
            <a:avLst/>
            <a:gdLst>
              <a:gd name="T0" fmla="*/ 0 w 161"/>
              <a:gd name="T1" fmla="*/ 0 h 165"/>
              <a:gd name="T2" fmla="*/ 161 w 161"/>
              <a:gd name="T3" fmla="*/ 83 h 165"/>
              <a:gd name="T4" fmla="*/ 0 w 161"/>
              <a:gd name="T5" fmla="*/ 165 h 165"/>
              <a:gd name="T6" fmla="*/ 0 w 161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165">
                <a:moveTo>
                  <a:pt x="0" y="0"/>
                </a:moveTo>
                <a:lnTo>
                  <a:pt x="161" y="83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Freeform 908"/>
          <p:cNvSpPr>
            <a:spLocks/>
          </p:cNvSpPr>
          <p:nvPr userDrawn="1"/>
        </p:nvSpPr>
        <p:spPr bwMode="auto">
          <a:xfrm>
            <a:off x="11766255" y="6462382"/>
            <a:ext cx="130641" cy="77086"/>
          </a:xfrm>
          <a:custGeom>
            <a:avLst/>
            <a:gdLst>
              <a:gd name="T0" fmla="*/ 0 w 161"/>
              <a:gd name="T1" fmla="*/ 0 h 95"/>
              <a:gd name="T2" fmla="*/ 161 w 161"/>
              <a:gd name="T3" fmla="*/ 83 h 95"/>
              <a:gd name="T4" fmla="*/ 140 w 161"/>
              <a:gd name="T5" fmla="*/ 95 h 95"/>
              <a:gd name="T6" fmla="*/ 0 w 161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1" h="95">
                <a:moveTo>
                  <a:pt x="0" y="0"/>
                </a:moveTo>
                <a:lnTo>
                  <a:pt x="161" y="83"/>
                </a:lnTo>
                <a:lnTo>
                  <a:pt x="140" y="95"/>
                </a:lnTo>
                <a:lnTo>
                  <a:pt x="0" y="0"/>
                </a:lnTo>
                <a:close/>
              </a:path>
            </a:pathLst>
          </a:custGeom>
          <a:solidFill>
            <a:srgbClr val="BCBC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Freeform 909"/>
          <p:cNvSpPr>
            <a:spLocks/>
          </p:cNvSpPr>
          <p:nvPr userDrawn="1"/>
        </p:nvSpPr>
        <p:spPr bwMode="auto">
          <a:xfrm>
            <a:off x="1288228" y="1917550"/>
            <a:ext cx="471442" cy="331876"/>
          </a:xfrm>
          <a:custGeom>
            <a:avLst/>
            <a:gdLst>
              <a:gd name="T0" fmla="*/ 244 w 246"/>
              <a:gd name="T1" fmla="*/ 37 h 173"/>
              <a:gd name="T2" fmla="*/ 234 w 246"/>
              <a:gd name="T3" fmla="*/ 12 h 173"/>
              <a:gd name="T4" fmla="*/ 209 w 246"/>
              <a:gd name="T5" fmla="*/ 2 h 173"/>
              <a:gd name="T6" fmla="*/ 123 w 246"/>
              <a:gd name="T7" fmla="*/ 0 h 173"/>
              <a:gd name="T8" fmla="*/ 123 w 246"/>
              <a:gd name="T9" fmla="*/ 0 h 173"/>
              <a:gd name="T10" fmla="*/ 37 w 246"/>
              <a:gd name="T11" fmla="*/ 2 h 173"/>
              <a:gd name="T12" fmla="*/ 12 w 246"/>
              <a:gd name="T13" fmla="*/ 12 h 173"/>
              <a:gd name="T14" fmla="*/ 2 w 246"/>
              <a:gd name="T15" fmla="*/ 37 h 173"/>
              <a:gd name="T16" fmla="*/ 0 w 246"/>
              <a:gd name="T17" fmla="*/ 77 h 173"/>
              <a:gd name="T18" fmla="*/ 0 w 246"/>
              <a:gd name="T19" fmla="*/ 95 h 173"/>
              <a:gd name="T20" fmla="*/ 2 w 246"/>
              <a:gd name="T21" fmla="*/ 135 h 173"/>
              <a:gd name="T22" fmla="*/ 12 w 246"/>
              <a:gd name="T23" fmla="*/ 160 h 173"/>
              <a:gd name="T24" fmla="*/ 39 w 246"/>
              <a:gd name="T25" fmla="*/ 170 h 173"/>
              <a:gd name="T26" fmla="*/ 123 w 246"/>
              <a:gd name="T27" fmla="*/ 173 h 173"/>
              <a:gd name="T28" fmla="*/ 209 w 246"/>
              <a:gd name="T29" fmla="*/ 170 h 173"/>
              <a:gd name="T30" fmla="*/ 234 w 246"/>
              <a:gd name="T31" fmla="*/ 160 h 173"/>
              <a:gd name="T32" fmla="*/ 244 w 246"/>
              <a:gd name="T33" fmla="*/ 135 h 173"/>
              <a:gd name="T34" fmla="*/ 246 w 246"/>
              <a:gd name="T35" fmla="*/ 95 h 173"/>
              <a:gd name="T36" fmla="*/ 246 w 246"/>
              <a:gd name="T37" fmla="*/ 77 h 173"/>
              <a:gd name="T38" fmla="*/ 244 w 246"/>
              <a:gd name="T39" fmla="*/ 3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173">
                <a:moveTo>
                  <a:pt x="244" y="37"/>
                </a:moveTo>
                <a:cubicBezTo>
                  <a:pt x="244" y="37"/>
                  <a:pt x="241" y="20"/>
                  <a:pt x="234" y="12"/>
                </a:cubicBezTo>
                <a:cubicBezTo>
                  <a:pt x="224" y="3"/>
                  <a:pt x="214" y="3"/>
                  <a:pt x="209" y="2"/>
                </a:cubicBezTo>
                <a:cubicBezTo>
                  <a:pt x="175" y="0"/>
                  <a:pt x="123" y="0"/>
                  <a:pt x="123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3" y="0"/>
                  <a:pt x="71" y="0"/>
                  <a:pt x="37" y="2"/>
                </a:cubicBezTo>
                <a:cubicBezTo>
                  <a:pt x="32" y="3"/>
                  <a:pt x="22" y="3"/>
                  <a:pt x="12" y="12"/>
                </a:cubicBezTo>
                <a:cubicBezTo>
                  <a:pt x="5" y="20"/>
                  <a:pt x="2" y="37"/>
                  <a:pt x="2" y="37"/>
                </a:cubicBezTo>
                <a:cubicBezTo>
                  <a:pt x="2" y="37"/>
                  <a:pt x="0" y="57"/>
                  <a:pt x="0" y="77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5"/>
                  <a:pt x="2" y="135"/>
                  <a:pt x="2" y="135"/>
                </a:cubicBezTo>
                <a:cubicBezTo>
                  <a:pt x="2" y="135"/>
                  <a:pt x="5" y="152"/>
                  <a:pt x="12" y="160"/>
                </a:cubicBezTo>
                <a:cubicBezTo>
                  <a:pt x="22" y="169"/>
                  <a:pt x="34" y="169"/>
                  <a:pt x="39" y="170"/>
                </a:cubicBezTo>
                <a:cubicBezTo>
                  <a:pt x="59" y="172"/>
                  <a:pt x="123" y="173"/>
                  <a:pt x="123" y="173"/>
                </a:cubicBezTo>
                <a:cubicBezTo>
                  <a:pt x="123" y="173"/>
                  <a:pt x="175" y="173"/>
                  <a:pt x="209" y="170"/>
                </a:cubicBezTo>
                <a:cubicBezTo>
                  <a:pt x="214" y="169"/>
                  <a:pt x="224" y="169"/>
                  <a:pt x="234" y="160"/>
                </a:cubicBezTo>
                <a:cubicBezTo>
                  <a:pt x="241" y="152"/>
                  <a:pt x="244" y="135"/>
                  <a:pt x="244" y="135"/>
                </a:cubicBezTo>
                <a:cubicBezTo>
                  <a:pt x="244" y="135"/>
                  <a:pt x="246" y="115"/>
                  <a:pt x="246" y="95"/>
                </a:cubicBezTo>
                <a:cubicBezTo>
                  <a:pt x="246" y="77"/>
                  <a:pt x="246" y="77"/>
                  <a:pt x="246" y="77"/>
                </a:cubicBezTo>
                <a:cubicBezTo>
                  <a:pt x="246" y="57"/>
                  <a:pt x="244" y="37"/>
                  <a:pt x="244" y="37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Freeform 910"/>
          <p:cNvSpPr>
            <a:spLocks/>
          </p:cNvSpPr>
          <p:nvPr userDrawn="1"/>
        </p:nvSpPr>
        <p:spPr bwMode="white">
          <a:xfrm>
            <a:off x="1412377" y="1971915"/>
            <a:ext cx="222332" cy="222332"/>
          </a:xfrm>
          <a:custGeom>
            <a:avLst/>
            <a:gdLst>
              <a:gd name="T0" fmla="*/ 0 w 116"/>
              <a:gd name="T1" fmla="*/ 56 h 116"/>
              <a:gd name="T2" fmla="*/ 56 w 116"/>
              <a:gd name="T3" fmla="*/ 0 h 116"/>
              <a:gd name="T4" fmla="*/ 60 w 116"/>
              <a:gd name="T5" fmla="*/ 0 h 116"/>
              <a:gd name="T6" fmla="*/ 116 w 116"/>
              <a:gd name="T7" fmla="*/ 56 h 116"/>
              <a:gd name="T8" fmla="*/ 116 w 116"/>
              <a:gd name="T9" fmla="*/ 60 h 116"/>
              <a:gd name="T10" fmla="*/ 60 w 116"/>
              <a:gd name="T11" fmla="*/ 116 h 116"/>
              <a:gd name="T12" fmla="*/ 56 w 116"/>
              <a:gd name="T13" fmla="*/ 116 h 116"/>
              <a:gd name="T14" fmla="*/ 0 w 116"/>
              <a:gd name="T15" fmla="*/ 60 h 116"/>
              <a:gd name="T16" fmla="*/ 0 w 116"/>
              <a:gd name="T17" fmla="*/ 5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" h="116">
                <a:moveTo>
                  <a:pt x="0" y="56"/>
                </a:moveTo>
                <a:cubicBezTo>
                  <a:pt x="46" y="55"/>
                  <a:pt x="55" y="45"/>
                  <a:pt x="5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1" y="45"/>
                  <a:pt x="70" y="55"/>
                  <a:pt x="116" y="56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70" y="61"/>
                  <a:pt x="61" y="71"/>
                  <a:pt x="60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5" y="71"/>
                  <a:pt x="46" y="61"/>
                  <a:pt x="0" y="60"/>
                </a:cubicBezTo>
                <a:cubicBezTo>
                  <a:pt x="0" y="56"/>
                  <a:pt x="0" y="56"/>
                  <a:pt x="0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26" name="Group 925"/>
          <p:cNvGrpSpPr/>
          <p:nvPr userDrawn="1"/>
        </p:nvGrpSpPr>
        <p:grpSpPr>
          <a:xfrm>
            <a:off x="1864128" y="2008101"/>
            <a:ext cx="1040474" cy="149961"/>
            <a:chOff x="-865188" y="2427288"/>
            <a:chExt cx="13922376" cy="2006600"/>
          </a:xfrm>
        </p:grpSpPr>
        <p:sp>
          <p:nvSpPr>
            <p:cNvPr id="919" name="Freeform 914"/>
            <p:cNvSpPr>
              <a:spLocks/>
            </p:cNvSpPr>
            <p:nvPr userDrawn="1"/>
          </p:nvSpPr>
          <p:spPr bwMode="auto">
            <a:xfrm>
              <a:off x="-865188" y="2427288"/>
              <a:ext cx="1665288" cy="2006600"/>
            </a:xfrm>
            <a:custGeom>
              <a:avLst/>
              <a:gdLst>
                <a:gd name="T0" fmla="*/ 0 w 444"/>
                <a:gd name="T1" fmla="*/ 14 h 532"/>
                <a:gd name="T2" fmla="*/ 14 w 444"/>
                <a:gd name="T3" fmla="*/ 0 h 532"/>
                <a:gd name="T4" fmla="*/ 25 w 444"/>
                <a:gd name="T5" fmla="*/ 0 h 532"/>
                <a:gd name="T6" fmla="*/ 43 w 444"/>
                <a:gd name="T7" fmla="*/ 11 h 532"/>
                <a:gd name="T8" fmla="*/ 327 w 444"/>
                <a:gd name="T9" fmla="*/ 284 h 532"/>
                <a:gd name="T10" fmla="*/ 327 w 444"/>
                <a:gd name="T11" fmla="*/ 284 h 532"/>
                <a:gd name="T12" fmla="*/ 327 w 444"/>
                <a:gd name="T13" fmla="*/ 22 h 532"/>
                <a:gd name="T14" fmla="*/ 341 w 444"/>
                <a:gd name="T15" fmla="*/ 8 h 532"/>
                <a:gd name="T16" fmla="*/ 430 w 444"/>
                <a:gd name="T17" fmla="*/ 8 h 532"/>
                <a:gd name="T18" fmla="*/ 444 w 444"/>
                <a:gd name="T19" fmla="*/ 22 h 532"/>
                <a:gd name="T20" fmla="*/ 444 w 444"/>
                <a:gd name="T21" fmla="*/ 519 h 532"/>
                <a:gd name="T22" fmla="*/ 430 w 444"/>
                <a:gd name="T23" fmla="*/ 532 h 532"/>
                <a:gd name="T24" fmla="*/ 423 w 444"/>
                <a:gd name="T25" fmla="*/ 532 h 532"/>
                <a:gd name="T26" fmla="*/ 404 w 444"/>
                <a:gd name="T27" fmla="*/ 524 h 532"/>
                <a:gd name="T28" fmla="*/ 117 w 444"/>
                <a:gd name="T29" fmla="*/ 235 h 532"/>
                <a:gd name="T30" fmla="*/ 116 w 444"/>
                <a:gd name="T31" fmla="*/ 235 h 532"/>
                <a:gd name="T32" fmla="*/ 116 w 444"/>
                <a:gd name="T33" fmla="*/ 511 h 532"/>
                <a:gd name="T34" fmla="*/ 102 w 444"/>
                <a:gd name="T35" fmla="*/ 525 h 532"/>
                <a:gd name="T36" fmla="*/ 14 w 444"/>
                <a:gd name="T37" fmla="*/ 525 h 532"/>
                <a:gd name="T38" fmla="*/ 0 w 444"/>
                <a:gd name="T39" fmla="*/ 511 h 532"/>
                <a:gd name="T40" fmla="*/ 0 w 444"/>
                <a:gd name="T41" fmla="*/ 1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4" h="532">
                  <a:moveTo>
                    <a:pt x="0" y="14"/>
                  </a:moveTo>
                  <a:cubicBezTo>
                    <a:pt x="0" y="6"/>
                    <a:pt x="6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7" y="6"/>
                    <a:pt x="43" y="11"/>
                  </a:cubicBezTo>
                  <a:cubicBezTo>
                    <a:pt x="327" y="284"/>
                    <a:pt x="327" y="284"/>
                    <a:pt x="327" y="284"/>
                  </a:cubicBezTo>
                  <a:cubicBezTo>
                    <a:pt x="327" y="284"/>
                    <a:pt x="327" y="284"/>
                    <a:pt x="327" y="284"/>
                  </a:cubicBezTo>
                  <a:cubicBezTo>
                    <a:pt x="327" y="22"/>
                    <a:pt x="327" y="22"/>
                    <a:pt x="327" y="22"/>
                  </a:cubicBezTo>
                  <a:cubicBezTo>
                    <a:pt x="327" y="14"/>
                    <a:pt x="333" y="8"/>
                    <a:pt x="341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7" y="8"/>
                    <a:pt x="444" y="14"/>
                    <a:pt x="444" y="22"/>
                  </a:cubicBezTo>
                  <a:cubicBezTo>
                    <a:pt x="444" y="519"/>
                    <a:pt x="444" y="519"/>
                    <a:pt x="444" y="519"/>
                  </a:cubicBezTo>
                  <a:cubicBezTo>
                    <a:pt x="444" y="527"/>
                    <a:pt x="437" y="532"/>
                    <a:pt x="430" y="532"/>
                  </a:cubicBezTo>
                  <a:cubicBezTo>
                    <a:pt x="423" y="532"/>
                    <a:pt x="423" y="532"/>
                    <a:pt x="423" y="532"/>
                  </a:cubicBezTo>
                  <a:cubicBezTo>
                    <a:pt x="415" y="532"/>
                    <a:pt x="410" y="530"/>
                    <a:pt x="404" y="524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6" y="235"/>
                    <a:pt x="116" y="235"/>
                    <a:pt x="116" y="235"/>
                  </a:cubicBezTo>
                  <a:cubicBezTo>
                    <a:pt x="116" y="511"/>
                    <a:pt x="116" y="511"/>
                    <a:pt x="116" y="511"/>
                  </a:cubicBezTo>
                  <a:cubicBezTo>
                    <a:pt x="116" y="518"/>
                    <a:pt x="110" y="525"/>
                    <a:pt x="102" y="525"/>
                  </a:cubicBezTo>
                  <a:cubicBezTo>
                    <a:pt x="14" y="525"/>
                    <a:pt x="14" y="525"/>
                    <a:pt x="14" y="525"/>
                  </a:cubicBezTo>
                  <a:cubicBezTo>
                    <a:pt x="7" y="525"/>
                    <a:pt x="0" y="518"/>
                    <a:pt x="0" y="511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915"/>
            <p:cNvSpPr>
              <a:spLocks/>
            </p:cNvSpPr>
            <p:nvPr userDrawn="1"/>
          </p:nvSpPr>
          <p:spPr bwMode="auto">
            <a:xfrm>
              <a:off x="1212850" y="2457451"/>
              <a:ext cx="1254125" cy="1951038"/>
            </a:xfrm>
            <a:custGeom>
              <a:avLst/>
              <a:gdLst>
                <a:gd name="T0" fmla="*/ 0 w 334"/>
                <a:gd name="T1" fmla="*/ 14 h 517"/>
                <a:gd name="T2" fmla="*/ 14 w 334"/>
                <a:gd name="T3" fmla="*/ 0 h 517"/>
                <a:gd name="T4" fmla="*/ 320 w 334"/>
                <a:gd name="T5" fmla="*/ 0 h 517"/>
                <a:gd name="T6" fmla="*/ 334 w 334"/>
                <a:gd name="T7" fmla="*/ 14 h 517"/>
                <a:gd name="T8" fmla="*/ 334 w 334"/>
                <a:gd name="T9" fmla="*/ 94 h 517"/>
                <a:gd name="T10" fmla="*/ 320 w 334"/>
                <a:gd name="T11" fmla="*/ 108 h 517"/>
                <a:gd name="T12" fmla="*/ 115 w 334"/>
                <a:gd name="T13" fmla="*/ 108 h 517"/>
                <a:gd name="T14" fmla="*/ 115 w 334"/>
                <a:gd name="T15" fmla="*/ 200 h 517"/>
                <a:gd name="T16" fmla="*/ 284 w 334"/>
                <a:gd name="T17" fmla="*/ 200 h 517"/>
                <a:gd name="T18" fmla="*/ 298 w 334"/>
                <a:gd name="T19" fmla="*/ 214 h 517"/>
                <a:gd name="T20" fmla="*/ 298 w 334"/>
                <a:gd name="T21" fmla="*/ 294 h 517"/>
                <a:gd name="T22" fmla="*/ 284 w 334"/>
                <a:gd name="T23" fmla="*/ 308 h 517"/>
                <a:gd name="T24" fmla="*/ 115 w 334"/>
                <a:gd name="T25" fmla="*/ 308 h 517"/>
                <a:gd name="T26" fmla="*/ 115 w 334"/>
                <a:gd name="T27" fmla="*/ 408 h 517"/>
                <a:gd name="T28" fmla="*/ 320 w 334"/>
                <a:gd name="T29" fmla="*/ 408 h 517"/>
                <a:gd name="T30" fmla="*/ 334 w 334"/>
                <a:gd name="T31" fmla="*/ 422 h 517"/>
                <a:gd name="T32" fmla="*/ 334 w 334"/>
                <a:gd name="T33" fmla="*/ 503 h 517"/>
                <a:gd name="T34" fmla="*/ 320 w 334"/>
                <a:gd name="T35" fmla="*/ 517 h 517"/>
                <a:gd name="T36" fmla="*/ 14 w 334"/>
                <a:gd name="T37" fmla="*/ 517 h 517"/>
                <a:gd name="T38" fmla="*/ 0 w 334"/>
                <a:gd name="T39" fmla="*/ 503 h 517"/>
                <a:gd name="T40" fmla="*/ 0 w 334"/>
                <a:gd name="T41" fmla="*/ 1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517">
                  <a:moveTo>
                    <a:pt x="0" y="14"/>
                  </a:moveTo>
                  <a:cubicBezTo>
                    <a:pt x="0" y="6"/>
                    <a:pt x="6" y="0"/>
                    <a:pt x="14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28" y="0"/>
                    <a:pt x="334" y="6"/>
                    <a:pt x="334" y="14"/>
                  </a:cubicBezTo>
                  <a:cubicBezTo>
                    <a:pt x="334" y="94"/>
                    <a:pt x="334" y="94"/>
                    <a:pt x="334" y="94"/>
                  </a:cubicBezTo>
                  <a:cubicBezTo>
                    <a:pt x="334" y="102"/>
                    <a:pt x="328" y="108"/>
                    <a:pt x="32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284" y="200"/>
                    <a:pt x="284" y="200"/>
                    <a:pt x="284" y="200"/>
                  </a:cubicBezTo>
                  <a:cubicBezTo>
                    <a:pt x="291" y="200"/>
                    <a:pt x="298" y="206"/>
                    <a:pt x="298" y="214"/>
                  </a:cubicBezTo>
                  <a:cubicBezTo>
                    <a:pt x="298" y="294"/>
                    <a:pt x="298" y="294"/>
                    <a:pt x="298" y="294"/>
                  </a:cubicBezTo>
                  <a:cubicBezTo>
                    <a:pt x="298" y="302"/>
                    <a:pt x="291" y="308"/>
                    <a:pt x="284" y="308"/>
                  </a:cubicBezTo>
                  <a:cubicBezTo>
                    <a:pt x="115" y="308"/>
                    <a:pt x="115" y="308"/>
                    <a:pt x="115" y="308"/>
                  </a:cubicBezTo>
                  <a:cubicBezTo>
                    <a:pt x="115" y="408"/>
                    <a:pt x="115" y="408"/>
                    <a:pt x="115" y="408"/>
                  </a:cubicBezTo>
                  <a:cubicBezTo>
                    <a:pt x="320" y="408"/>
                    <a:pt x="320" y="408"/>
                    <a:pt x="320" y="408"/>
                  </a:cubicBezTo>
                  <a:cubicBezTo>
                    <a:pt x="328" y="408"/>
                    <a:pt x="334" y="415"/>
                    <a:pt x="334" y="422"/>
                  </a:cubicBezTo>
                  <a:cubicBezTo>
                    <a:pt x="334" y="503"/>
                    <a:pt x="334" y="503"/>
                    <a:pt x="334" y="503"/>
                  </a:cubicBezTo>
                  <a:cubicBezTo>
                    <a:pt x="334" y="510"/>
                    <a:pt x="328" y="517"/>
                    <a:pt x="320" y="517"/>
                  </a:cubicBezTo>
                  <a:cubicBezTo>
                    <a:pt x="14" y="517"/>
                    <a:pt x="14" y="517"/>
                    <a:pt x="14" y="517"/>
                  </a:cubicBezTo>
                  <a:cubicBezTo>
                    <a:pt x="6" y="517"/>
                    <a:pt x="0" y="510"/>
                    <a:pt x="0" y="50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916"/>
            <p:cNvSpPr>
              <a:spLocks/>
            </p:cNvSpPr>
            <p:nvPr userDrawn="1"/>
          </p:nvSpPr>
          <p:spPr bwMode="auto">
            <a:xfrm>
              <a:off x="2620962" y="2427288"/>
              <a:ext cx="2371725" cy="2006600"/>
            </a:xfrm>
            <a:custGeom>
              <a:avLst/>
              <a:gdLst>
                <a:gd name="T0" fmla="*/ 3 w 632"/>
                <a:gd name="T1" fmla="*/ 26 h 532"/>
                <a:gd name="T2" fmla="*/ 16 w 632"/>
                <a:gd name="T3" fmla="*/ 8 h 532"/>
                <a:gd name="T4" fmla="*/ 103 w 632"/>
                <a:gd name="T5" fmla="*/ 8 h 532"/>
                <a:gd name="T6" fmla="*/ 116 w 632"/>
                <a:gd name="T7" fmla="*/ 18 h 532"/>
                <a:gd name="T8" fmla="*/ 179 w 632"/>
                <a:gd name="T9" fmla="*/ 268 h 532"/>
                <a:gd name="T10" fmla="*/ 182 w 632"/>
                <a:gd name="T11" fmla="*/ 268 h 532"/>
                <a:gd name="T12" fmla="*/ 297 w 632"/>
                <a:gd name="T13" fmla="*/ 9 h 532"/>
                <a:gd name="T14" fmla="*/ 309 w 632"/>
                <a:gd name="T15" fmla="*/ 0 h 532"/>
                <a:gd name="T16" fmla="*/ 323 w 632"/>
                <a:gd name="T17" fmla="*/ 0 h 532"/>
                <a:gd name="T18" fmla="*/ 335 w 632"/>
                <a:gd name="T19" fmla="*/ 9 h 532"/>
                <a:gd name="T20" fmla="*/ 450 w 632"/>
                <a:gd name="T21" fmla="*/ 268 h 532"/>
                <a:gd name="T22" fmla="*/ 453 w 632"/>
                <a:gd name="T23" fmla="*/ 268 h 532"/>
                <a:gd name="T24" fmla="*/ 516 w 632"/>
                <a:gd name="T25" fmla="*/ 18 h 532"/>
                <a:gd name="T26" fmla="*/ 529 w 632"/>
                <a:gd name="T27" fmla="*/ 8 h 532"/>
                <a:gd name="T28" fmla="*/ 616 w 632"/>
                <a:gd name="T29" fmla="*/ 8 h 532"/>
                <a:gd name="T30" fmla="*/ 629 w 632"/>
                <a:gd name="T31" fmla="*/ 26 h 532"/>
                <a:gd name="T32" fmla="*/ 490 w 632"/>
                <a:gd name="T33" fmla="*/ 522 h 532"/>
                <a:gd name="T34" fmla="*/ 476 w 632"/>
                <a:gd name="T35" fmla="*/ 532 h 532"/>
                <a:gd name="T36" fmla="*/ 464 w 632"/>
                <a:gd name="T37" fmla="*/ 532 h 532"/>
                <a:gd name="T38" fmla="*/ 452 w 632"/>
                <a:gd name="T39" fmla="*/ 524 h 532"/>
                <a:gd name="T40" fmla="*/ 317 w 632"/>
                <a:gd name="T41" fmla="*/ 222 h 532"/>
                <a:gd name="T42" fmla="*/ 315 w 632"/>
                <a:gd name="T43" fmla="*/ 222 h 532"/>
                <a:gd name="T44" fmla="*/ 180 w 632"/>
                <a:gd name="T45" fmla="*/ 524 h 532"/>
                <a:gd name="T46" fmla="*/ 168 w 632"/>
                <a:gd name="T47" fmla="*/ 532 h 532"/>
                <a:gd name="T48" fmla="*/ 156 w 632"/>
                <a:gd name="T49" fmla="*/ 532 h 532"/>
                <a:gd name="T50" fmla="*/ 143 w 632"/>
                <a:gd name="T51" fmla="*/ 522 h 532"/>
                <a:gd name="T52" fmla="*/ 3 w 632"/>
                <a:gd name="T53" fmla="*/ 2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2" h="532">
                  <a:moveTo>
                    <a:pt x="3" y="26"/>
                  </a:moveTo>
                  <a:cubicBezTo>
                    <a:pt x="0" y="15"/>
                    <a:pt x="6" y="8"/>
                    <a:pt x="16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9" y="8"/>
                    <a:pt x="115" y="13"/>
                    <a:pt x="116" y="18"/>
                  </a:cubicBezTo>
                  <a:cubicBezTo>
                    <a:pt x="179" y="268"/>
                    <a:pt x="179" y="268"/>
                    <a:pt x="179" y="268"/>
                  </a:cubicBezTo>
                  <a:cubicBezTo>
                    <a:pt x="182" y="268"/>
                    <a:pt x="182" y="268"/>
                    <a:pt x="182" y="268"/>
                  </a:cubicBezTo>
                  <a:cubicBezTo>
                    <a:pt x="297" y="9"/>
                    <a:pt x="297" y="9"/>
                    <a:pt x="297" y="9"/>
                  </a:cubicBezTo>
                  <a:cubicBezTo>
                    <a:pt x="299" y="4"/>
                    <a:pt x="304" y="0"/>
                    <a:pt x="309" y="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329" y="0"/>
                    <a:pt x="334" y="4"/>
                    <a:pt x="335" y="9"/>
                  </a:cubicBezTo>
                  <a:cubicBezTo>
                    <a:pt x="450" y="268"/>
                    <a:pt x="450" y="268"/>
                    <a:pt x="450" y="268"/>
                  </a:cubicBezTo>
                  <a:cubicBezTo>
                    <a:pt x="453" y="268"/>
                    <a:pt x="453" y="268"/>
                    <a:pt x="453" y="268"/>
                  </a:cubicBezTo>
                  <a:cubicBezTo>
                    <a:pt x="516" y="18"/>
                    <a:pt x="516" y="18"/>
                    <a:pt x="516" y="18"/>
                  </a:cubicBezTo>
                  <a:cubicBezTo>
                    <a:pt x="518" y="13"/>
                    <a:pt x="523" y="8"/>
                    <a:pt x="529" y="8"/>
                  </a:cubicBezTo>
                  <a:cubicBezTo>
                    <a:pt x="616" y="8"/>
                    <a:pt x="616" y="8"/>
                    <a:pt x="616" y="8"/>
                  </a:cubicBezTo>
                  <a:cubicBezTo>
                    <a:pt x="626" y="8"/>
                    <a:pt x="632" y="15"/>
                    <a:pt x="629" y="26"/>
                  </a:cubicBezTo>
                  <a:cubicBezTo>
                    <a:pt x="490" y="522"/>
                    <a:pt x="490" y="522"/>
                    <a:pt x="490" y="522"/>
                  </a:cubicBezTo>
                  <a:cubicBezTo>
                    <a:pt x="488" y="527"/>
                    <a:pt x="482" y="532"/>
                    <a:pt x="476" y="532"/>
                  </a:cubicBezTo>
                  <a:cubicBezTo>
                    <a:pt x="464" y="532"/>
                    <a:pt x="464" y="532"/>
                    <a:pt x="464" y="532"/>
                  </a:cubicBezTo>
                  <a:cubicBezTo>
                    <a:pt x="459" y="532"/>
                    <a:pt x="454" y="528"/>
                    <a:pt x="452" y="524"/>
                  </a:cubicBezTo>
                  <a:cubicBezTo>
                    <a:pt x="317" y="222"/>
                    <a:pt x="317" y="222"/>
                    <a:pt x="317" y="222"/>
                  </a:cubicBezTo>
                  <a:cubicBezTo>
                    <a:pt x="315" y="222"/>
                    <a:pt x="315" y="222"/>
                    <a:pt x="315" y="222"/>
                  </a:cubicBezTo>
                  <a:cubicBezTo>
                    <a:pt x="180" y="524"/>
                    <a:pt x="180" y="524"/>
                    <a:pt x="180" y="524"/>
                  </a:cubicBezTo>
                  <a:cubicBezTo>
                    <a:pt x="178" y="528"/>
                    <a:pt x="173" y="532"/>
                    <a:pt x="168" y="532"/>
                  </a:cubicBezTo>
                  <a:cubicBezTo>
                    <a:pt x="156" y="532"/>
                    <a:pt x="156" y="532"/>
                    <a:pt x="156" y="532"/>
                  </a:cubicBezTo>
                  <a:cubicBezTo>
                    <a:pt x="150" y="532"/>
                    <a:pt x="144" y="527"/>
                    <a:pt x="143" y="522"/>
                  </a:cubicBezTo>
                  <a:lnTo>
                    <a:pt x="3" y="26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917"/>
            <p:cNvSpPr>
              <a:spLocks/>
            </p:cNvSpPr>
            <p:nvPr userDrawn="1"/>
          </p:nvSpPr>
          <p:spPr bwMode="auto">
            <a:xfrm>
              <a:off x="5788025" y="2427288"/>
              <a:ext cx="1666875" cy="2006600"/>
            </a:xfrm>
            <a:custGeom>
              <a:avLst/>
              <a:gdLst>
                <a:gd name="T0" fmla="*/ 0 w 444"/>
                <a:gd name="T1" fmla="*/ 14 h 532"/>
                <a:gd name="T2" fmla="*/ 14 w 444"/>
                <a:gd name="T3" fmla="*/ 0 h 532"/>
                <a:gd name="T4" fmla="*/ 25 w 444"/>
                <a:gd name="T5" fmla="*/ 0 h 532"/>
                <a:gd name="T6" fmla="*/ 43 w 444"/>
                <a:gd name="T7" fmla="*/ 11 h 532"/>
                <a:gd name="T8" fmla="*/ 327 w 444"/>
                <a:gd name="T9" fmla="*/ 284 h 532"/>
                <a:gd name="T10" fmla="*/ 328 w 444"/>
                <a:gd name="T11" fmla="*/ 284 h 532"/>
                <a:gd name="T12" fmla="*/ 328 w 444"/>
                <a:gd name="T13" fmla="*/ 22 h 532"/>
                <a:gd name="T14" fmla="*/ 342 w 444"/>
                <a:gd name="T15" fmla="*/ 8 h 532"/>
                <a:gd name="T16" fmla="*/ 430 w 444"/>
                <a:gd name="T17" fmla="*/ 8 h 532"/>
                <a:gd name="T18" fmla="*/ 444 w 444"/>
                <a:gd name="T19" fmla="*/ 22 h 532"/>
                <a:gd name="T20" fmla="*/ 444 w 444"/>
                <a:gd name="T21" fmla="*/ 519 h 532"/>
                <a:gd name="T22" fmla="*/ 430 w 444"/>
                <a:gd name="T23" fmla="*/ 532 h 532"/>
                <a:gd name="T24" fmla="*/ 423 w 444"/>
                <a:gd name="T25" fmla="*/ 532 h 532"/>
                <a:gd name="T26" fmla="*/ 404 w 444"/>
                <a:gd name="T27" fmla="*/ 524 h 532"/>
                <a:gd name="T28" fmla="*/ 117 w 444"/>
                <a:gd name="T29" fmla="*/ 235 h 532"/>
                <a:gd name="T30" fmla="*/ 117 w 444"/>
                <a:gd name="T31" fmla="*/ 235 h 532"/>
                <a:gd name="T32" fmla="*/ 117 w 444"/>
                <a:gd name="T33" fmla="*/ 511 h 532"/>
                <a:gd name="T34" fmla="*/ 103 w 444"/>
                <a:gd name="T35" fmla="*/ 525 h 532"/>
                <a:gd name="T36" fmla="*/ 15 w 444"/>
                <a:gd name="T37" fmla="*/ 525 h 532"/>
                <a:gd name="T38" fmla="*/ 1 w 444"/>
                <a:gd name="T39" fmla="*/ 511 h 532"/>
                <a:gd name="T40" fmla="*/ 0 w 444"/>
                <a:gd name="T41" fmla="*/ 1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4" h="532">
                  <a:moveTo>
                    <a:pt x="0" y="14"/>
                  </a:moveTo>
                  <a:cubicBezTo>
                    <a:pt x="0" y="6"/>
                    <a:pt x="7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8" y="6"/>
                    <a:pt x="43" y="11"/>
                  </a:cubicBezTo>
                  <a:cubicBezTo>
                    <a:pt x="327" y="284"/>
                    <a:pt x="327" y="284"/>
                    <a:pt x="327" y="284"/>
                  </a:cubicBezTo>
                  <a:cubicBezTo>
                    <a:pt x="328" y="284"/>
                    <a:pt x="328" y="284"/>
                    <a:pt x="328" y="284"/>
                  </a:cubicBezTo>
                  <a:cubicBezTo>
                    <a:pt x="328" y="22"/>
                    <a:pt x="328" y="22"/>
                    <a:pt x="328" y="22"/>
                  </a:cubicBezTo>
                  <a:cubicBezTo>
                    <a:pt x="328" y="14"/>
                    <a:pt x="334" y="8"/>
                    <a:pt x="342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8" y="8"/>
                    <a:pt x="444" y="14"/>
                    <a:pt x="444" y="22"/>
                  </a:cubicBezTo>
                  <a:cubicBezTo>
                    <a:pt x="444" y="519"/>
                    <a:pt x="444" y="519"/>
                    <a:pt x="444" y="519"/>
                  </a:cubicBezTo>
                  <a:cubicBezTo>
                    <a:pt x="444" y="527"/>
                    <a:pt x="438" y="532"/>
                    <a:pt x="430" y="532"/>
                  </a:cubicBezTo>
                  <a:cubicBezTo>
                    <a:pt x="423" y="532"/>
                    <a:pt x="423" y="532"/>
                    <a:pt x="423" y="532"/>
                  </a:cubicBezTo>
                  <a:cubicBezTo>
                    <a:pt x="416" y="532"/>
                    <a:pt x="410" y="530"/>
                    <a:pt x="404" y="524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7" y="511"/>
                    <a:pt x="117" y="511"/>
                    <a:pt x="117" y="511"/>
                  </a:cubicBezTo>
                  <a:cubicBezTo>
                    <a:pt x="117" y="518"/>
                    <a:pt x="111" y="525"/>
                    <a:pt x="103" y="525"/>
                  </a:cubicBezTo>
                  <a:cubicBezTo>
                    <a:pt x="15" y="525"/>
                    <a:pt x="15" y="525"/>
                    <a:pt x="15" y="525"/>
                  </a:cubicBezTo>
                  <a:cubicBezTo>
                    <a:pt x="7" y="525"/>
                    <a:pt x="1" y="518"/>
                    <a:pt x="1" y="511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918"/>
            <p:cNvSpPr>
              <a:spLocks/>
            </p:cNvSpPr>
            <p:nvPr userDrawn="1"/>
          </p:nvSpPr>
          <p:spPr bwMode="auto">
            <a:xfrm>
              <a:off x="7867650" y="2457451"/>
              <a:ext cx="1252538" cy="1951038"/>
            </a:xfrm>
            <a:custGeom>
              <a:avLst/>
              <a:gdLst>
                <a:gd name="T0" fmla="*/ 0 w 334"/>
                <a:gd name="T1" fmla="*/ 14 h 517"/>
                <a:gd name="T2" fmla="*/ 14 w 334"/>
                <a:gd name="T3" fmla="*/ 0 h 517"/>
                <a:gd name="T4" fmla="*/ 320 w 334"/>
                <a:gd name="T5" fmla="*/ 0 h 517"/>
                <a:gd name="T6" fmla="*/ 334 w 334"/>
                <a:gd name="T7" fmla="*/ 14 h 517"/>
                <a:gd name="T8" fmla="*/ 334 w 334"/>
                <a:gd name="T9" fmla="*/ 94 h 517"/>
                <a:gd name="T10" fmla="*/ 320 w 334"/>
                <a:gd name="T11" fmla="*/ 108 h 517"/>
                <a:gd name="T12" fmla="*/ 115 w 334"/>
                <a:gd name="T13" fmla="*/ 108 h 517"/>
                <a:gd name="T14" fmla="*/ 115 w 334"/>
                <a:gd name="T15" fmla="*/ 200 h 517"/>
                <a:gd name="T16" fmla="*/ 284 w 334"/>
                <a:gd name="T17" fmla="*/ 200 h 517"/>
                <a:gd name="T18" fmla="*/ 298 w 334"/>
                <a:gd name="T19" fmla="*/ 214 h 517"/>
                <a:gd name="T20" fmla="*/ 298 w 334"/>
                <a:gd name="T21" fmla="*/ 294 h 517"/>
                <a:gd name="T22" fmla="*/ 284 w 334"/>
                <a:gd name="T23" fmla="*/ 308 h 517"/>
                <a:gd name="T24" fmla="*/ 115 w 334"/>
                <a:gd name="T25" fmla="*/ 308 h 517"/>
                <a:gd name="T26" fmla="*/ 115 w 334"/>
                <a:gd name="T27" fmla="*/ 408 h 517"/>
                <a:gd name="T28" fmla="*/ 320 w 334"/>
                <a:gd name="T29" fmla="*/ 408 h 517"/>
                <a:gd name="T30" fmla="*/ 334 w 334"/>
                <a:gd name="T31" fmla="*/ 422 h 517"/>
                <a:gd name="T32" fmla="*/ 334 w 334"/>
                <a:gd name="T33" fmla="*/ 503 h 517"/>
                <a:gd name="T34" fmla="*/ 320 w 334"/>
                <a:gd name="T35" fmla="*/ 517 h 517"/>
                <a:gd name="T36" fmla="*/ 14 w 334"/>
                <a:gd name="T37" fmla="*/ 517 h 517"/>
                <a:gd name="T38" fmla="*/ 0 w 334"/>
                <a:gd name="T39" fmla="*/ 503 h 517"/>
                <a:gd name="T40" fmla="*/ 0 w 334"/>
                <a:gd name="T41" fmla="*/ 1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517">
                  <a:moveTo>
                    <a:pt x="0" y="14"/>
                  </a:moveTo>
                  <a:cubicBezTo>
                    <a:pt x="0" y="6"/>
                    <a:pt x="6" y="0"/>
                    <a:pt x="14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28" y="0"/>
                    <a:pt x="334" y="6"/>
                    <a:pt x="334" y="14"/>
                  </a:cubicBezTo>
                  <a:cubicBezTo>
                    <a:pt x="334" y="94"/>
                    <a:pt x="334" y="94"/>
                    <a:pt x="334" y="94"/>
                  </a:cubicBezTo>
                  <a:cubicBezTo>
                    <a:pt x="334" y="102"/>
                    <a:pt x="328" y="108"/>
                    <a:pt x="32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284" y="200"/>
                    <a:pt x="284" y="200"/>
                    <a:pt x="284" y="200"/>
                  </a:cubicBezTo>
                  <a:cubicBezTo>
                    <a:pt x="291" y="200"/>
                    <a:pt x="298" y="206"/>
                    <a:pt x="298" y="214"/>
                  </a:cubicBezTo>
                  <a:cubicBezTo>
                    <a:pt x="298" y="294"/>
                    <a:pt x="298" y="294"/>
                    <a:pt x="298" y="294"/>
                  </a:cubicBezTo>
                  <a:cubicBezTo>
                    <a:pt x="298" y="302"/>
                    <a:pt x="291" y="308"/>
                    <a:pt x="284" y="308"/>
                  </a:cubicBezTo>
                  <a:cubicBezTo>
                    <a:pt x="115" y="308"/>
                    <a:pt x="115" y="308"/>
                    <a:pt x="115" y="308"/>
                  </a:cubicBezTo>
                  <a:cubicBezTo>
                    <a:pt x="115" y="408"/>
                    <a:pt x="115" y="408"/>
                    <a:pt x="115" y="408"/>
                  </a:cubicBezTo>
                  <a:cubicBezTo>
                    <a:pt x="320" y="408"/>
                    <a:pt x="320" y="408"/>
                    <a:pt x="320" y="408"/>
                  </a:cubicBezTo>
                  <a:cubicBezTo>
                    <a:pt x="328" y="408"/>
                    <a:pt x="334" y="415"/>
                    <a:pt x="334" y="422"/>
                  </a:cubicBezTo>
                  <a:cubicBezTo>
                    <a:pt x="334" y="503"/>
                    <a:pt x="334" y="503"/>
                    <a:pt x="334" y="503"/>
                  </a:cubicBezTo>
                  <a:cubicBezTo>
                    <a:pt x="334" y="510"/>
                    <a:pt x="328" y="517"/>
                    <a:pt x="320" y="517"/>
                  </a:cubicBezTo>
                  <a:cubicBezTo>
                    <a:pt x="14" y="517"/>
                    <a:pt x="14" y="517"/>
                    <a:pt x="14" y="517"/>
                  </a:cubicBezTo>
                  <a:cubicBezTo>
                    <a:pt x="6" y="517"/>
                    <a:pt x="0" y="510"/>
                    <a:pt x="0" y="50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919"/>
            <p:cNvSpPr>
              <a:spLocks/>
            </p:cNvSpPr>
            <p:nvPr userDrawn="1"/>
          </p:nvSpPr>
          <p:spPr bwMode="auto">
            <a:xfrm>
              <a:off x="9274175" y="2427288"/>
              <a:ext cx="2371725" cy="2006600"/>
            </a:xfrm>
            <a:custGeom>
              <a:avLst/>
              <a:gdLst>
                <a:gd name="T0" fmla="*/ 3 w 632"/>
                <a:gd name="T1" fmla="*/ 26 h 532"/>
                <a:gd name="T2" fmla="*/ 17 w 632"/>
                <a:gd name="T3" fmla="*/ 8 h 532"/>
                <a:gd name="T4" fmla="*/ 103 w 632"/>
                <a:gd name="T5" fmla="*/ 8 h 532"/>
                <a:gd name="T6" fmla="*/ 116 w 632"/>
                <a:gd name="T7" fmla="*/ 18 h 532"/>
                <a:gd name="T8" fmla="*/ 180 w 632"/>
                <a:gd name="T9" fmla="*/ 268 h 532"/>
                <a:gd name="T10" fmla="*/ 183 w 632"/>
                <a:gd name="T11" fmla="*/ 268 h 532"/>
                <a:gd name="T12" fmla="*/ 297 w 632"/>
                <a:gd name="T13" fmla="*/ 9 h 532"/>
                <a:gd name="T14" fmla="*/ 310 w 632"/>
                <a:gd name="T15" fmla="*/ 0 h 532"/>
                <a:gd name="T16" fmla="*/ 323 w 632"/>
                <a:gd name="T17" fmla="*/ 0 h 532"/>
                <a:gd name="T18" fmla="*/ 335 w 632"/>
                <a:gd name="T19" fmla="*/ 9 h 532"/>
                <a:gd name="T20" fmla="*/ 450 w 632"/>
                <a:gd name="T21" fmla="*/ 268 h 532"/>
                <a:gd name="T22" fmla="*/ 453 w 632"/>
                <a:gd name="T23" fmla="*/ 268 h 532"/>
                <a:gd name="T24" fmla="*/ 516 w 632"/>
                <a:gd name="T25" fmla="*/ 18 h 532"/>
                <a:gd name="T26" fmla="*/ 530 w 632"/>
                <a:gd name="T27" fmla="*/ 8 h 532"/>
                <a:gd name="T28" fmla="*/ 616 w 632"/>
                <a:gd name="T29" fmla="*/ 8 h 532"/>
                <a:gd name="T30" fmla="*/ 629 w 632"/>
                <a:gd name="T31" fmla="*/ 26 h 532"/>
                <a:gd name="T32" fmla="*/ 490 w 632"/>
                <a:gd name="T33" fmla="*/ 522 h 532"/>
                <a:gd name="T34" fmla="*/ 476 w 632"/>
                <a:gd name="T35" fmla="*/ 532 h 532"/>
                <a:gd name="T36" fmla="*/ 465 w 632"/>
                <a:gd name="T37" fmla="*/ 532 h 532"/>
                <a:gd name="T38" fmla="*/ 452 w 632"/>
                <a:gd name="T39" fmla="*/ 524 h 532"/>
                <a:gd name="T40" fmla="*/ 317 w 632"/>
                <a:gd name="T41" fmla="*/ 222 h 532"/>
                <a:gd name="T42" fmla="*/ 315 w 632"/>
                <a:gd name="T43" fmla="*/ 222 h 532"/>
                <a:gd name="T44" fmla="*/ 180 w 632"/>
                <a:gd name="T45" fmla="*/ 524 h 532"/>
                <a:gd name="T46" fmla="*/ 168 w 632"/>
                <a:gd name="T47" fmla="*/ 532 h 532"/>
                <a:gd name="T48" fmla="*/ 156 w 632"/>
                <a:gd name="T49" fmla="*/ 532 h 532"/>
                <a:gd name="T50" fmla="*/ 143 w 632"/>
                <a:gd name="T51" fmla="*/ 522 h 532"/>
                <a:gd name="T52" fmla="*/ 3 w 632"/>
                <a:gd name="T53" fmla="*/ 2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2" h="532">
                  <a:moveTo>
                    <a:pt x="3" y="26"/>
                  </a:moveTo>
                  <a:cubicBezTo>
                    <a:pt x="0" y="15"/>
                    <a:pt x="6" y="8"/>
                    <a:pt x="17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9" y="8"/>
                    <a:pt x="115" y="13"/>
                    <a:pt x="116" y="18"/>
                  </a:cubicBezTo>
                  <a:cubicBezTo>
                    <a:pt x="180" y="268"/>
                    <a:pt x="180" y="268"/>
                    <a:pt x="180" y="268"/>
                  </a:cubicBezTo>
                  <a:cubicBezTo>
                    <a:pt x="183" y="268"/>
                    <a:pt x="183" y="268"/>
                    <a:pt x="183" y="268"/>
                  </a:cubicBezTo>
                  <a:cubicBezTo>
                    <a:pt x="297" y="9"/>
                    <a:pt x="297" y="9"/>
                    <a:pt x="297" y="9"/>
                  </a:cubicBezTo>
                  <a:cubicBezTo>
                    <a:pt x="299" y="4"/>
                    <a:pt x="304" y="0"/>
                    <a:pt x="310" y="0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330" y="0"/>
                    <a:pt x="334" y="4"/>
                    <a:pt x="335" y="9"/>
                  </a:cubicBezTo>
                  <a:cubicBezTo>
                    <a:pt x="450" y="268"/>
                    <a:pt x="450" y="268"/>
                    <a:pt x="450" y="268"/>
                  </a:cubicBezTo>
                  <a:cubicBezTo>
                    <a:pt x="453" y="268"/>
                    <a:pt x="453" y="268"/>
                    <a:pt x="453" y="268"/>
                  </a:cubicBezTo>
                  <a:cubicBezTo>
                    <a:pt x="516" y="18"/>
                    <a:pt x="516" y="18"/>
                    <a:pt x="516" y="18"/>
                  </a:cubicBezTo>
                  <a:cubicBezTo>
                    <a:pt x="518" y="13"/>
                    <a:pt x="524" y="8"/>
                    <a:pt x="530" y="8"/>
                  </a:cubicBezTo>
                  <a:cubicBezTo>
                    <a:pt x="616" y="8"/>
                    <a:pt x="616" y="8"/>
                    <a:pt x="616" y="8"/>
                  </a:cubicBezTo>
                  <a:cubicBezTo>
                    <a:pt x="626" y="8"/>
                    <a:pt x="632" y="15"/>
                    <a:pt x="629" y="26"/>
                  </a:cubicBezTo>
                  <a:cubicBezTo>
                    <a:pt x="490" y="522"/>
                    <a:pt x="490" y="522"/>
                    <a:pt x="490" y="522"/>
                  </a:cubicBezTo>
                  <a:cubicBezTo>
                    <a:pt x="488" y="527"/>
                    <a:pt x="482" y="532"/>
                    <a:pt x="476" y="532"/>
                  </a:cubicBezTo>
                  <a:cubicBezTo>
                    <a:pt x="465" y="532"/>
                    <a:pt x="465" y="532"/>
                    <a:pt x="465" y="532"/>
                  </a:cubicBezTo>
                  <a:cubicBezTo>
                    <a:pt x="460" y="532"/>
                    <a:pt x="454" y="528"/>
                    <a:pt x="452" y="524"/>
                  </a:cubicBezTo>
                  <a:cubicBezTo>
                    <a:pt x="317" y="222"/>
                    <a:pt x="317" y="222"/>
                    <a:pt x="317" y="222"/>
                  </a:cubicBezTo>
                  <a:cubicBezTo>
                    <a:pt x="315" y="222"/>
                    <a:pt x="315" y="222"/>
                    <a:pt x="315" y="222"/>
                  </a:cubicBezTo>
                  <a:cubicBezTo>
                    <a:pt x="180" y="524"/>
                    <a:pt x="180" y="524"/>
                    <a:pt x="180" y="524"/>
                  </a:cubicBezTo>
                  <a:cubicBezTo>
                    <a:pt x="178" y="528"/>
                    <a:pt x="173" y="532"/>
                    <a:pt x="168" y="532"/>
                  </a:cubicBezTo>
                  <a:cubicBezTo>
                    <a:pt x="156" y="532"/>
                    <a:pt x="156" y="532"/>
                    <a:pt x="156" y="532"/>
                  </a:cubicBezTo>
                  <a:cubicBezTo>
                    <a:pt x="150" y="532"/>
                    <a:pt x="144" y="527"/>
                    <a:pt x="143" y="522"/>
                  </a:cubicBezTo>
                  <a:lnTo>
                    <a:pt x="3" y="26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920"/>
            <p:cNvSpPr>
              <a:spLocks/>
            </p:cNvSpPr>
            <p:nvPr userDrawn="1"/>
          </p:nvSpPr>
          <p:spPr bwMode="auto">
            <a:xfrm>
              <a:off x="11752263" y="2427288"/>
              <a:ext cx="1304925" cy="2006600"/>
            </a:xfrm>
            <a:custGeom>
              <a:avLst/>
              <a:gdLst>
                <a:gd name="T0" fmla="*/ 8 w 348"/>
                <a:gd name="T1" fmla="*/ 475 h 532"/>
                <a:gd name="T2" fmla="*/ 5 w 348"/>
                <a:gd name="T3" fmla="*/ 453 h 532"/>
                <a:gd name="T4" fmla="*/ 39 w 348"/>
                <a:gd name="T5" fmla="*/ 393 h 532"/>
                <a:gd name="T6" fmla="*/ 64 w 348"/>
                <a:gd name="T7" fmla="*/ 389 h 532"/>
                <a:gd name="T8" fmla="*/ 169 w 348"/>
                <a:gd name="T9" fmla="*/ 429 h 532"/>
                <a:gd name="T10" fmla="*/ 220 w 348"/>
                <a:gd name="T11" fmla="*/ 385 h 532"/>
                <a:gd name="T12" fmla="*/ 144 w 348"/>
                <a:gd name="T13" fmla="*/ 310 h 532"/>
                <a:gd name="T14" fmla="*/ 0 w 348"/>
                <a:gd name="T15" fmla="*/ 147 h 532"/>
                <a:gd name="T16" fmla="*/ 171 w 348"/>
                <a:gd name="T17" fmla="*/ 0 h 532"/>
                <a:gd name="T18" fmla="*/ 329 w 348"/>
                <a:gd name="T19" fmla="*/ 56 h 532"/>
                <a:gd name="T20" fmla="*/ 333 w 348"/>
                <a:gd name="T21" fmla="*/ 79 h 532"/>
                <a:gd name="T22" fmla="*/ 296 w 348"/>
                <a:gd name="T23" fmla="*/ 136 h 532"/>
                <a:gd name="T24" fmla="*/ 263 w 348"/>
                <a:gd name="T25" fmla="*/ 141 h 532"/>
                <a:gd name="T26" fmla="*/ 163 w 348"/>
                <a:gd name="T27" fmla="*/ 102 h 532"/>
                <a:gd name="T28" fmla="*/ 118 w 348"/>
                <a:gd name="T29" fmla="*/ 142 h 532"/>
                <a:gd name="T30" fmla="*/ 199 w 348"/>
                <a:gd name="T31" fmla="*/ 211 h 532"/>
                <a:gd name="T32" fmla="*/ 348 w 348"/>
                <a:gd name="T33" fmla="*/ 379 h 532"/>
                <a:gd name="T34" fmla="*/ 174 w 348"/>
                <a:gd name="T35" fmla="*/ 532 h 532"/>
                <a:gd name="T36" fmla="*/ 8 w 348"/>
                <a:gd name="T37" fmla="*/ 4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532">
                  <a:moveTo>
                    <a:pt x="8" y="475"/>
                  </a:moveTo>
                  <a:cubicBezTo>
                    <a:pt x="2" y="469"/>
                    <a:pt x="0" y="463"/>
                    <a:pt x="5" y="453"/>
                  </a:cubicBezTo>
                  <a:cubicBezTo>
                    <a:pt x="39" y="393"/>
                    <a:pt x="39" y="393"/>
                    <a:pt x="39" y="393"/>
                  </a:cubicBezTo>
                  <a:cubicBezTo>
                    <a:pt x="45" y="384"/>
                    <a:pt x="56" y="384"/>
                    <a:pt x="64" y="389"/>
                  </a:cubicBezTo>
                  <a:cubicBezTo>
                    <a:pt x="84" y="403"/>
                    <a:pt x="122" y="429"/>
                    <a:pt x="169" y="429"/>
                  </a:cubicBezTo>
                  <a:cubicBezTo>
                    <a:pt x="198" y="429"/>
                    <a:pt x="220" y="411"/>
                    <a:pt x="220" y="385"/>
                  </a:cubicBezTo>
                  <a:cubicBezTo>
                    <a:pt x="220" y="354"/>
                    <a:pt x="192" y="334"/>
                    <a:pt x="144" y="310"/>
                  </a:cubicBezTo>
                  <a:cubicBezTo>
                    <a:pt x="72" y="276"/>
                    <a:pt x="0" y="236"/>
                    <a:pt x="0" y="147"/>
                  </a:cubicBezTo>
                  <a:cubicBezTo>
                    <a:pt x="0" y="74"/>
                    <a:pt x="57" y="0"/>
                    <a:pt x="171" y="0"/>
                  </a:cubicBezTo>
                  <a:cubicBezTo>
                    <a:pt x="248" y="0"/>
                    <a:pt x="307" y="40"/>
                    <a:pt x="329" y="56"/>
                  </a:cubicBezTo>
                  <a:cubicBezTo>
                    <a:pt x="338" y="61"/>
                    <a:pt x="336" y="74"/>
                    <a:pt x="333" y="79"/>
                  </a:cubicBezTo>
                  <a:cubicBezTo>
                    <a:pt x="296" y="136"/>
                    <a:pt x="296" y="136"/>
                    <a:pt x="296" y="136"/>
                  </a:cubicBezTo>
                  <a:cubicBezTo>
                    <a:pt x="290" y="144"/>
                    <a:pt x="278" y="150"/>
                    <a:pt x="263" y="141"/>
                  </a:cubicBezTo>
                  <a:cubicBezTo>
                    <a:pt x="246" y="130"/>
                    <a:pt x="203" y="102"/>
                    <a:pt x="163" y="102"/>
                  </a:cubicBezTo>
                  <a:cubicBezTo>
                    <a:pt x="132" y="102"/>
                    <a:pt x="118" y="121"/>
                    <a:pt x="118" y="142"/>
                  </a:cubicBezTo>
                  <a:cubicBezTo>
                    <a:pt x="118" y="167"/>
                    <a:pt x="147" y="186"/>
                    <a:pt x="199" y="211"/>
                  </a:cubicBezTo>
                  <a:cubicBezTo>
                    <a:pt x="264" y="243"/>
                    <a:pt x="348" y="279"/>
                    <a:pt x="348" y="379"/>
                  </a:cubicBezTo>
                  <a:cubicBezTo>
                    <a:pt x="348" y="455"/>
                    <a:pt x="282" y="532"/>
                    <a:pt x="174" y="532"/>
                  </a:cubicBezTo>
                  <a:cubicBezTo>
                    <a:pt x="78" y="532"/>
                    <a:pt x="25" y="492"/>
                    <a:pt x="8" y="475"/>
                  </a:cubicBez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7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579029" y="2788582"/>
            <a:ext cx="3431781" cy="944103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2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A5A5F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" grpId="0" animBg="1"/>
      <p:bldP spid="784" grpId="0" animBg="1"/>
      <p:bldP spid="799" grpId="0" animBg="1"/>
      <p:bldP spid="829" grpId="0" animBg="1"/>
      <p:bldP spid="570" grpId="0" animBg="1"/>
      <p:bldP spid="588" grpId="0" animBg="1"/>
      <p:bldP spid="675" grpId="0" animBg="1"/>
      <p:bldP spid="338" grpId="0" animBg="1"/>
      <p:bldP spid="347" grpId="0" animBg="1"/>
      <p:bldP spid="431" grpId="0" animBg="1"/>
      <p:bldP spid="452" grpId="0" animBg="1"/>
      <p:bldP spid="160" grpId="0" animBg="1"/>
      <p:bldP spid="184" grpId="0" animBg="1"/>
      <p:bldP spid="199" grpId="0" animBg="1"/>
      <p:bldP spid="289" grpId="0" animBg="1"/>
      <p:bldP spid="17" grpId="0" animBg="1"/>
      <p:bldP spid="41" grpId="0" animBg="1"/>
      <p:bldP spid="77" grpId="0" animBg="1"/>
      <p:bldP spid="114" grpId="0" animBg="1"/>
      <p:bldP spid="10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2000633"/>
            <a:ext cx="11399837" cy="424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903A9-0ABF-48C5-AA1C-46951521D80F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 of this wor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5"/>
          <p:cNvSpPr>
            <a:spLocks/>
          </p:cNvSpPr>
          <p:nvPr userDrawn="1"/>
        </p:nvSpPr>
        <p:spPr bwMode="invGray">
          <a:xfrm>
            <a:off x="1340116" y="1020430"/>
            <a:ext cx="2366911" cy="3113978"/>
          </a:xfrm>
          <a:custGeom>
            <a:avLst/>
            <a:gdLst>
              <a:gd name="T0" fmla="*/ 1113 w 1113"/>
              <a:gd name="T1" fmla="*/ 1279 h 1465"/>
              <a:gd name="T2" fmla="*/ 374 w 1113"/>
              <a:gd name="T3" fmla="*/ 0 h 1465"/>
              <a:gd name="T4" fmla="*/ 331 w 1113"/>
              <a:gd name="T5" fmla="*/ 10 h 1465"/>
              <a:gd name="T6" fmla="*/ 285 w 1113"/>
              <a:gd name="T7" fmla="*/ 13 h 1465"/>
              <a:gd name="T8" fmla="*/ 0 w 1113"/>
              <a:gd name="T9" fmla="*/ 1465 h 1465"/>
              <a:gd name="T10" fmla="*/ 1113 w 1113"/>
              <a:gd name="T11" fmla="*/ 1279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3" h="1465">
                <a:moveTo>
                  <a:pt x="1113" y="1279"/>
                </a:moveTo>
                <a:cubicBezTo>
                  <a:pt x="374" y="0"/>
                  <a:pt x="374" y="0"/>
                  <a:pt x="374" y="0"/>
                </a:cubicBezTo>
                <a:cubicBezTo>
                  <a:pt x="364" y="4"/>
                  <a:pt x="348" y="8"/>
                  <a:pt x="331" y="10"/>
                </a:cubicBezTo>
                <a:cubicBezTo>
                  <a:pt x="313" y="13"/>
                  <a:pt x="296" y="14"/>
                  <a:pt x="285" y="13"/>
                </a:cubicBezTo>
                <a:cubicBezTo>
                  <a:pt x="0" y="1465"/>
                  <a:pt x="0" y="1465"/>
                  <a:pt x="0" y="1465"/>
                </a:cubicBezTo>
                <a:lnTo>
                  <a:pt x="1113" y="1279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84000">
                <a:schemeClr val="tx1"/>
              </a:gs>
            </a:gsLst>
            <a:lin ang="51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817528" y="612775"/>
            <a:ext cx="2400134" cy="508221"/>
            <a:chOff x="3538538" y="304800"/>
            <a:chExt cx="4243388" cy="898525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3538538" y="304800"/>
              <a:ext cx="4243388" cy="898525"/>
            </a:xfrm>
            <a:custGeom>
              <a:avLst/>
              <a:gdLst>
                <a:gd name="T0" fmla="*/ 1125 w 1129"/>
                <a:gd name="T1" fmla="*/ 18 h 239"/>
                <a:gd name="T2" fmla="*/ 1110 w 1129"/>
                <a:gd name="T3" fmla="*/ 20 h 239"/>
                <a:gd name="T4" fmla="*/ 716 w 1129"/>
                <a:gd name="T5" fmla="*/ 23 h 239"/>
                <a:gd name="T6" fmla="*/ 549 w 1129"/>
                <a:gd name="T7" fmla="*/ 16 h 239"/>
                <a:gd name="T8" fmla="*/ 392 w 1129"/>
                <a:gd name="T9" fmla="*/ 72 h 239"/>
                <a:gd name="T10" fmla="*/ 15 w 1129"/>
                <a:gd name="T11" fmla="*/ 185 h 239"/>
                <a:gd name="T12" fmla="*/ 0 w 1129"/>
                <a:gd name="T13" fmla="*/ 187 h 239"/>
                <a:gd name="T14" fmla="*/ 5 w 1129"/>
                <a:gd name="T15" fmla="*/ 218 h 239"/>
                <a:gd name="T16" fmla="*/ 20 w 1129"/>
                <a:gd name="T17" fmla="*/ 215 h 239"/>
                <a:gd name="T18" fmla="*/ 516 w 1129"/>
                <a:gd name="T19" fmla="*/ 200 h 239"/>
                <a:gd name="T20" fmla="*/ 534 w 1129"/>
                <a:gd name="T21" fmla="*/ 189 h 239"/>
                <a:gd name="T22" fmla="*/ 574 w 1129"/>
                <a:gd name="T23" fmla="*/ 180 h 239"/>
                <a:gd name="T24" fmla="*/ 611 w 1129"/>
                <a:gd name="T25" fmla="*/ 177 h 239"/>
                <a:gd name="T26" fmla="*/ 635 w 1129"/>
                <a:gd name="T27" fmla="*/ 182 h 239"/>
                <a:gd name="T28" fmla="*/ 1114 w 1129"/>
                <a:gd name="T29" fmla="*/ 50 h 239"/>
                <a:gd name="T30" fmla="*/ 1129 w 1129"/>
                <a:gd name="T31" fmla="*/ 48 h 239"/>
                <a:gd name="T32" fmla="*/ 1125 w 1129"/>
                <a:gd name="T33" fmla="*/ 1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9" h="239">
                  <a:moveTo>
                    <a:pt x="1125" y="18"/>
                  </a:moveTo>
                  <a:cubicBezTo>
                    <a:pt x="1110" y="20"/>
                    <a:pt x="1110" y="20"/>
                    <a:pt x="1110" y="20"/>
                  </a:cubicBezTo>
                  <a:cubicBezTo>
                    <a:pt x="1064" y="0"/>
                    <a:pt x="911" y="1"/>
                    <a:pt x="716" y="23"/>
                  </a:cubicBezTo>
                  <a:cubicBezTo>
                    <a:pt x="701" y="7"/>
                    <a:pt x="631" y="3"/>
                    <a:pt x="549" y="16"/>
                  </a:cubicBezTo>
                  <a:cubicBezTo>
                    <a:pt x="467" y="28"/>
                    <a:pt x="402" y="52"/>
                    <a:pt x="392" y="72"/>
                  </a:cubicBezTo>
                  <a:cubicBezTo>
                    <a:pt x="199" y="109"/>
                    <a:pt x="53" y="152"/>
                    <a:pt x="15" y="18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5" y="218"/>
                    <a:pt x="5" y="218"/>
                    <a:pt x="5" y="218"/>
                  </a:cubicBezTo>
                  <a:cubicBezTo>
                    <a:pt x="20" y="215"/>
                    <a:pt x="20" y="215"/>
                    <a:pt x="20" y="215"/>
                  </a:cubicBezTo>
                  <a:cubicBezTo>
                    <a:pt x="73" y="239"/>
                    <a:pt x="273" y="233"/>
                    <a:pt x="516" y="200"/>
                  </a:cubicBezTo>
                  <a:cubicBezTo>
                    <a:pt x="516" y="197"/>
                    <a:pt x="523" y="193"/>
                    <a:pt x="534" y="189"/>
                  </a:cubicBezTo>
                  <a:cubicBezTo>
                    <a:pt x="545" y="186"/>
                    <a:pt x="559" y="183"/>
                    <a:pt x="574" y="180"/>
                  </a:cubicBezTo>
                  <a:cubicBezTo>
                    <a:pt x="588" y="178"/>
                    <a:pt x="601" y="177"/>
                    <a:pt x="611" y="177"/>
                  </a:cubicBezTo>
                  <a:cubicBezTo>
                    <a:pt x="625" y="177"/>
                    <a:pt x="634" y="179"/>
                    <a:pt x="635" y="182"/>
                  </a:cubicBezTo>
                  <a:cubicBezTo>
                    <a:pt x="877" y="142"/>
                    <a:pt x="1070" y="89"/>
                    <a:pt x="1114" y="50"/>
                  </a:cubicBezTo>
                  <a:cubicBezTo>
                    <a:pt x="1129" y="48"/>
                    <a:pt x="1129" y="48"/>
                    <a:pt x="1129" y="48"/>
                  </a:cubicBezTo>
                  <a:lnTo>
                    <a:pt x="1125" y="18"/>
                  </a:lnTo>
                  <a:close/>
                </a:path>
              </a:pathLst>
            </a:custGeom>
            <a:solidFill>
              <a:srgbClr val="F7B6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3775076" y="969963"/>
              <a:ext cx="104775" cy="104775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6"/>
                    <a:pt x="16" y="27"/>
                  </a:cubicBezTo>
                  <a:cubicBezTo>
                    <a:pt x="9" y="28"/>
                    <a:pt x="2" y="23"/>
                    <a:pt x="1" y="16"/>
                  </a:cubicBezTo>
                  <a:cubicBezTo>
                    <a:pt x="0" y="9"/>
                    <a:pt x="5" y="2"/>
                    <a:pt x="12" y="1"/>
                  </a:cubicBezTo>
                  <a:cubicBezTo>
                    <a:pt x="19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4692651" y="830263"/>
              <a:ext cx="104775" cy="106363"/>
            </a:xfrm>
            <a:custGeom>
              <a:avLst/>
              <a:gdLst>
                <a:gd name="T0" fmla="*/ 27 w 28"/>
                <a:gd name="T1" fmla="*/ 13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2 h 28"/>
                <a:gd name="T8" fmla="*/ 27 w 28"/>
                <a:gd name="T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3"/>
                  </a:moveTo>
                  <a:cubicBezTo>
                    <a:pt x="28" y="20"/>
                    <a:pt x="23" y="26"/>
                    <a:pt x="16" y="27"/>
                  </a:cubicBezTo>
                  <a:cubicBezTo>
                    <a:pt x="9" y="28"/>
                    <a:pt x="2" y="24"/>
                    <a:pt x="1" y="16"/>
                  </a:cubicBezTo>
                  <a:cubicBezTo>
                    <a:pt x="0" y="9"/>
                    <a:pt x="5" y="3"/>
                    <a:pt x="12" y="2"/>
                  </a:cubicBezTo>
                  <a:cubicBezTo>
                    <a:pt x="19" y="0"/>
                    <a:pt x="26" y="5"/>
                    <a:pt x="27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5608638" y="695325"/>
              <a:ext cx="106363" cy="104775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6"/>
                    <a:pt x="16" y="27"/>
                  </a:cubicBezTo>
                  <a:cubicBezTo>
                    <a:pt x="8" y="28"/>
                    <a:pt x="2" y="23"/>
                    <a:pt x="1" y="16"/>
                  </a:cubicBezTo>
                  <a:cubicBezTo>
                    <a:pt x="0" y="9"/>
                    <a:pt x="5" y="2"/>
                    <a:pt x="12" y="1"/>
                  </a:cubicBezTo>
                  <a:cubicBezTo>
                    <a:pt x="19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49851" y="763588"/>
              <a:ext cx="106363" cy="104775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6"/>
                    <a:pt x="16" y="27"/>
                  </a:cubicBezTo>
                  <a:cubicBezTo>
                    <a:pt x="9" y="28"/>
                    <a:pt x="2" y="23"/>
                    <a:pt x="1" y="16"/>
                  </a:cubicBezTo>
                  <a:cubicBezTo>
                    <a:pt x="0" y="9"/>
                    <a:pt x="5" y="2"/>
                    <a:pt x="12" y="1"/>
                  </a:cubicBezTo>
                  <a:cubicBezTo>
                    <a:pt x="19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233863" y="901700"/>
              <a:ext cx="104775" cy="106363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6"/>
                    <a:pt x="16" y="27"/>
                  </a:cubicBezTo>
                  <a:cubicBezTo>
                    <a:pt x="9" y="28"/>
                    <a:pt x="2" y="23"/>
                    <a:pt x="1" y="16"/>
                  </a:cubicBezTo>
                  <a:cubicBezTo>
                    <a:pt x="0" y="9"/>
                    <a:pt x="5" y="2"/>
                    <a:pt x="12" y="1"/>
                  </a:cubicBezTo>
                  <a:cubicBezTo>
                    <a:pt x="19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6067426" y="623888"/>
              <a:ext cx="106363" cy="106363"/>
            </a:xfrm>
            <a:custGeom>
              <a:avLst/>
              <a:gdLst>
                <a:gd name="T0" fmla="*/ 26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6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6" y="12"/>
                  </a:moveTo>
                  <a:cubicBezTo>
                    <a:pt x="28" y="20"/>
                    <a:pt x="23" y="26"/>
                    <a:pt x="16" y="27"/>
                  </a:cubicBezTo>
                  <a:cubicBezTo>
                    <a:pt x="8" y="28"/>
                    <a:pt x="2" y="23"/>
                    <a:pt x="1" y="16"/>
                  </a:cubicBezTo>
                  <a:cubicBezTo>
                    <a:pt x="0" y="9"/>
                    <a:pt x="5" y="3"/>
                    <a:pt x="12" y="1"/>
                  </a:cubicBezTo>
                  <a:cubicBezTo>
                    <a:pt x="19" y="0"/>
                    <a:pt x="25" y="5"/>
                    <a:pt x="26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6981826" y="488950"/>
              <a:ext cx="104775" cy="104775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2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5"/>
                    <a:pt x="16" y="27"/>
                  </a:cubicBezTo>
                  <a:cubicBezTo>
                    <a:pt x="9" y="28"/>
                    <a:pt x="3" y="23"/>
                    <a:pt x="2" y="16"/>
                  </a:cubicBezTo>
                  <a:cubicBezTo>
                    <a:pt x="0" y="8"/>
                    <a:pt x="5" y="2"/>
                    <a:pt x="12" y="1"/>
                  </a:cubicBezTo>
                  <a:cubicBezTo>
                    <a:pt x="20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6526213" y="557213"/>
              <a:ext cx="101600" cy="104775"/>
            </a:xfrm>
            <a:custGeom>
              <a:avLst/>
              <a:gdLst>
                <a:gd name="T0" fmla="*/ 26 w 27"/>
                <a:gd name="T1" fmla="*/ 12 h 28"/>
                <a:gd name="T2" fmla="*/ 15 w 27"/>
                <a:gd name="T3" fmla="*/ 27 h 28"/>
                <a:gd name="T4" fmla="*/ 1 w 27"/>
                <a:gd name="T5" fmla="*/ 16 h 28"/>
                <a:gd name="T6" fmla="*/ 12 w 27"/>
                <a:gd name="T7" fmla="*/ 1 h 28"/>
                <a:gd name="T8" fmla="*/ 26 w 27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">
                  <a:moveTo>
                    <a:pt x="26" y="12"/>
                  </a:moveTo>
                  <a:cubicBezTo>
                    <a:pt x="27" y="19"/>
                    <a:pt x="23" y="26"/>
                    <a:pt x="15" y="27"/>
                  </a:cubicBezTo>
                  <a:cubicBezTo>
                    <a:pt x="8" y="28"/>
                    <a:pt x="2" y="23"/>
                    <a:pt x="1" y="16"/>
                  </a:cubicBezTo>
                  <a:cubicBezTo>
                    <a:pt x="0" y="9"/>
                    <a:pt x="4" y="2"/>
                    <a:pt x="12" y="1"/>
                  </a:cubicBezTo>
                  <a:cubicBezTo>
                    <a:pt x="19" y="0"/>
                    <a:pt x="25" y="5"/>
                    <a:pt x="26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440613" y="417513"/>
              <a:ext cx="104775" cy="104775"/>
            </a:xfrm>
            <a:custGeom>
              <a:avLst/>
              <a:gdLst>
                <a:gd name="T0" fmla="*/ 27 w 28"/>
                <a:gd name="T1" fmla="*/ 12 h 28"/>
                <a:gd name="T2" fmla="*/ 16 w 28"/>
                <a:gd name="T3" fmla="*/ 27 h 28"/>
                <a:gd name="T4" fmla="*/ 1 w 28"/>
                <a:gd name="T5" fmla="*/ 16 h 28"/>
                <a:gd name="T6" fmla="*/ 12 w 28"/>
                <a:gd name="T7" fmla="*/ 1 h 28"/>
                <a:gd name="T8" fmla="*/ 27 w 28"/>
                <a:gd name="T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2"/>
                  </a:moveTo>
                  <a:cubicBezTo>
                    <a:pt x="28" y="19"/>
                    <a:pt x="23" y="26"/>
                    <a:pt x="16" y="27"/>
                  </a:cubicBezTo>
                  <a:cubicBezTo>
                    <a:pt x="9" y="28"/>
                    <a:pt x="2" y="23"/>
                    <a:pt x="1" y="16"/>
                  </a:cubicBezTo>
                  <a:cubicBezTo>
                    <a:pt x="0" y="9"/>
                    <a:pt x="5" y="2"/>
                    <a:pt x="12" y="1"/>
                  </a:cubicBezTo>
                  <a:cubicBezTo>
                    <a:pt x="20" y="0"/>
                    <a:pt x="26" y="5"/>
                    <a:pt x="27" y="1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5478463" y="969963"/>
              <a:ext cx="450850" cy="109538"/>
            </a:xfrm>
            <a:custGeom>
              <a:avLst/>
              <a:gdLst>
                <a:gd name="T0" fmla="*/ 119 w 120"/>
                <a:gd name="T1" fmla="*/ 5 h 29"/>
                <a:gd name="T2" fmla="*/ 95 w 120"/>
                <a:gd name="T3" fmla="*/ 0 h 29"/>
                <a:gd name="T4" fmla="*/ 58 w 120"/>
                <a:gd name="T5" fmla="*/ 3 h 29"/>
                <a:gd name="T6" fmla="*/ 18 w 120"/>
                <a:gd name="T7" fmla="*/ 12 h 29"/>
                <a:gd name="T8" fmla="*/ 0 w 120"/>
                <a:gd name="T9" fmla="*/ 23 h 29"/>
                <a:gd name="T10" fmla="*/ 0 w 120"/>
                <a:gd name="T11" fmla="*/ 23 h 29"/>
                <a:gd name="T12" fmla="*/ 15 w 120"/>
                <a:gd name="T13" fmla="*/ 28 h 29"/>
                <a:gd name="T14" fmla="*/ 61 w 120"/>
                <a:gd name="T15" fmla="*/ 25 h 29"/>
                <a:gd name="T16" fmla="*/ 104 w 120"/>
                <a:gd name="T17" fmla="*/ 15 h 29"/>
                <a:gd name="T18" fmla="*/ 119 w 120"/>
                <a:gd name="T19" fmla="*/ 5 h 29"/>
                <a:gd name="T20" fmla="*/ 119 w 120"/>
                <a:gd name="T2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29">
                  <a:moveTo>
                    <a:pt x="119" y="5"/>
                  </a:moveTo>
                  <a:cubicBezTo>
                    <a:pt x="118" y="2"/>
                    <a:pt x="109" y="0"/>
                    <a:pt x="95" y="0"/>
                  </a:cubicBezTo>
                  <a:cubicBezTo>
                    <a:pt x="85" y="0"/>
                    <a:pt x="72" y="1"/>
                    <a:pt x="58" y="3"/>
                  </a:cubicBezTo>
                  <a:cubicBezTo>
                    <a:pt x="43" y="6"/>
                    <a:pt x="29" y="9"/>
                    <a:pt x="18" y="12"/>
                  </a:cubicBezTo>
                  <a:cubicBezTo>
                    <a:pt x="7" y="16"/>
                    <a:pt x="0" y="20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6"/>
                    <a:pt x="6" y="28"/>
                    <a:pt x="15" y="28"/>
                  </a:cubicBezTo>
                  <a:cubicBezTo>
                    <a:pt x="26" y="29"/>
                    <a:pt x="43" y="28"/>
                    <a:pt x="61" y="25"/>
                  </a:cubicBezTo>
                  <a:cubicBezTo>
                    <a:pt x="78" y="23"/>
                    <a:pt x="94" y="19"/>
                    <a:pt x="104" y="15"/>
                  </a:cubicBezTo>
                  <a:cubicBezTo>
                    <a:pt x="114" y="12"/>
                    <a:pt x="120" y="8"/>
                    <a:pt x="119" y="5"/>
                  </a:cubicBezTo>
                  <a:cubicBezTo>
                    <a:pt x="119" y="5"/>
                    <a:pt x="119" y="5"/>
                    <a:pt x="119" y="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 userDrawn="1"/>
        </p:nvGrpSpPr>
        <p:grpSpPr bwMode="black">
          <a:xfrm>
            <a:off x="534424" y="3374409"/>
            <a:ext cx="11116802" cy="891388"/>
            <a:chOff x="-4954588" y="2543175"/>
            <a:chExt cx="22094826" cy="1771650"/>
          </a:xfrm>
        </p:grpSpPr>
        <p:sp>
          <p:nvSpPr>
            <p:cNvPr id="27" name="Freeform 20"/>
            <p:cNvSpPr>
              <a:spLocks noEditPoints="1"/>
            </p:cNvSpPr>
            <p:nvPr userDrawn="1"/>
          </p:nvSpPr>
          <p:spPr bwMode="black">
            <a:xfrm>
              <a:off x="-4954588" y="2543175"/>
              <a:ext cx="1758950" cy="1771650"/>
            </a:xfrm>
            <a:custGeom>
              <a:avLst/>
              <a:gdLst>
                <a:gd name="T0" fmla="*/ 234 w 469"/>
                <a:gd name="T1" fmla="*/ 0 h 470"/>
                <a:gd name="T2" fmla="*/ 469 w 469"/>
                <a:gd name="T3" fmla="*/ 236 h 470"/>
                <a:gd name="T4" fmla="*/ 234 w 469"/>
                <a:gd name="T5" fmla="*/ 470 h 470"/>
                <a:gd name="T6" fmla="*/ 0 w 469"/>
                <a:gd name="T7" fmla="*/ 236 h 470"/>
                <a:gd name="T8" fmla="*/ 234 w 469"/>
                <a:gd name="T9" fmla="*/ 0 h 470"/>
                <a:gd name="T10" fmla="*/ 234 w 469"/>
                <a:gd name="T11" fmla="*/ 366 h 470"/>
                <a:gd name="T12" fmla="*/ 365 w 469"/>
                <a:gd name="T13" fmla="*/ 236 h 470"/>
                <a:gd name="T14" fmla="*/ 234 w 469"/>
                <a:gd name="T15" fmla="*/ 105 h 470"/>
                <a:gd name="T16" fmla="*/ 104 w 469"/>
                <a:gd name="T17" fmla="*/ 236 h 470"/>
                <a:gd name="T18" fmla="*/ 234 w 469"/>
                <a:gd name="T19" fmla="*/ 3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9" h="470">
                  <a:moveTo>
                    <a:pt x="234" y="0"/>
                  </a:moveTo>
                  <a:cubicBezTo>
                    <a:pt x="365" y="0"/>
                    <a:pt x="469" y="105"/>
                    <a:pt x="469" y="236"/>
                  </a:cubicBezTo>
                  <a:cubicBezTo>
                    <a:pt x="469" y="367"/>
                    <a:pt x="365" y="470"/>
                    <a:pt x="234" y="470"/>
                  </a:cubicBezTo>
                  <a:cubicBezTo>
                    <a:pt x="104" y="470"/>
                    <a:pt x="0" y="367"/>
                    <a:pt x="0" y="236"/>
                  </a:cubicBezTo>
                  <a:cubicBezTo>
                    <a:pt x="0" y="105"/>
                    <a:pt x="104" y="0"/>
                    <a:pt x="234" y="0"/>
                  </a:cubicBezTo>
                  <a:close/>
                  <a:moveTo>
                    <a:pt x="234" y="366"/>
                  </a:moveTo>
                  <a:cubicBezTo>
                    <a:pt x="306" y="366"/>
                    <a:pt x="365" y="307"/>
                    <a:pt x="365" y="236"/>
                  </a:cubicBezTo>
                  <a:cubicBezTo>
                    <a:pt x="365" y="164"/>
                    <a:pt x="306" y="105"/>
                    <a:pt x="234" y="105"/>
                  </a:cubicBezTo>
                  <a:cubicBezTo>
                    <a:pt x="163" y="105"/>
                    <a:pt x="104" y="164"/>
                    <a:pt x="104" y="236"/>
                  </a:cubicBezTo>
                  <a:cubicBezTo>
                    <a:pt x="104" y="307"/>
                    <a:pt x="163" y="366"/>
                    <a:pt x="234" y="3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black">
            <a:xfrm>
              <a:off x="-3041650" y="2568575"/>
              <a:ext cx="1395413" cy="1746250"/>
            </a:xfrm>
            <a:custGeom>
              <a:avLst/>
              <a:gdLst>
                <a:gd name="T0" fmla="*/ 0 w 372"/>
                <a:gd name="T1" fmla="*/ 12 h 463"/>
                <a:gd name="T2" fmla="*/ 13 w 372"/>
                <a:gd name="T3" fmla="*/ 0 h 463"/>
                <a:gd name="T4" fmla="*/ 93 w 372"/>
                <a:gd name="T5" fmla="*/ 0 h 463"/>
                <a:gd name="T6" fmla="*/ 105 w 372"/>
                <a:gd name="T7" fmla="*/ 12 h 463"/>
                <a:gd name="T8" fmla="*/ 105 w 372"/>
                <a:gd name="T9" fmla="*/ 284 h 463"/>
                <a:gd name="T10" fmla="*/ 186 w 372"/>
                <a:gd name="T11" fmla="*/ 359 h 463"/>
                <a:gd name="T12" fmla="*/ 267 w 372"/>
                <a:gd name="T13" fmla="*/ 284 h 463"/>
                <a:gd name="T14" fmla="*/ 267 w 372"/>
                <a:gd name="T15" fmla="*/ 12 h 463"/>
                <a:gd name="T16" fmla="*/ 280 w 372"/>
                <a:gd name="T17" fmla="*/ 0 h 463"/>
                <a:gd name="T18" fmla="*/ 360 w 372"/>
                <a:gd name="T19" fmla="*/ 0 h 463"/>
                <a:gd name="T20" fmla="*/ 372 w 372"/>
                <a:gd name="T21" fmla="*/ 12 h 463"/>
                <a:gd name="T22" fmla="*/ 372 w 372"/>
                <a:gd name="T23" fmla="*/ 290 h 463"/>
                <a:gd name="T24" fmla="*/ 186 w 372"/>
                <a:gd name="T25" fmla="*/ 463 h 463"/>
                <a:gd name="T26" fmla="*/ 0 w 372"/>
                <a:gd name="T27" fmla="*/ 290 h 463"/>
                <a:gd name="T28" fmla="*/ 0 w 372"/>
                <a:gd name="T29" fmla="*/ 1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2" h="463">
                  <a:moveTo>
                    <a:pt x="0" y="12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0" y="0"/>
                    <a:pt x="105" y="6"/>
                    <a:pt x="105" y="12"/>
                  </a:cubicBezTo>
                  <a:cubicBezTo>
                    <a:pt x="105" y="284"/>
                    <a:pt x="105" y="284"/>
                    <a:pt x="105" y="284"/>
                  </a:cubicBezTo>
                  <a:cubicBezTo>
                    <a:pt x="105" y="332"/>
                    <a:pt x="139" y="359"/>
                    <a:pt x="186" y="359"/>
                  </a:cubicBezTo>
                  <a:cubicBezTo>
                    <a:pt x="233" y="359"/>
                    <a:pt x="267" y="332"/>
                    <a:pt x="267" y="284"/>
                  </a:cubicBezTo>
                  <a:cubicBezTo>
                    <a:pt x="267" y="12"/>
                    <a:pt x="267" y="12"/>
                    <a:pt x="267" y="12"/>
                  </a:cubicBezTo>
                  <a:cubicBezTo>
                    <a:pt x="267" y="6"/>
                    <a:pt x="272" y="0"/>
                    <a:pt x="28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2" y="6"/>
                    <a:pt x="372" y="12"/>
                  </a:cubicBezTo>
                  <a:cubicBezTo>
                    <a:pt x="372" y="290"/>
                    <a:pt x="372" y="290"/>
                    <a:pt x="372" y="290"/>
                  </a:cubicBezTo>
                  <a:cubicBezTo>
                    <a:pt x="372" y="389"/>
                    <a:pt x="289" y="463"/>
                    <a:pt x="186" y="463"/>
                  </a:cubicBezTo>
                  <a:cubicBezTo>
                    <a:pt x="83" y="463"/>
                    <a:pt x="0" y="389"/>
                    <a:pt x="0" y="29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black">
            <a:xfrm>
              <a:off x="-1547813" y="2568575"/>
              <a:ext cx="1181100" cy="1724025"/>
            </a:xfrm>
            <a:custGeom>
              <a:avLst/>
              <a:gdLst>
                <a:gd name="T0" fmla="*/ 106 w 315"/>
                <a:gd name="T1" fmla="*/ 96 h 457"/>
                <a:gd name="T2" fmla="*/ 13 w 315"/>
                <a:gd name="T3" fmla="*/ 96 h 457"/>
                <a:gd name="T4" fmla="*/ 0 w 315"/>
                <a:gd name="T5" fmla="*/ 83 h 457"/>
                <a:gd name="T6" fmla="*/ 0 w 315"/>
                <a:gd name="T7" fmla="*/ 12 h 457"/>
                <a:gd name="T8" fmla="*/ 13 w 315"/>
                <a:gd name="T9" fmla="*/ 0 h 457"/>
                <a:gd name="T10" fmla="*/ 303 w 315"/>
                <a:gd name="T11" fmla="*/ 0 h 457"/>
                <a:gd name="T12" fmla="*/ 315 w 315"/>
                <a:gd name="T13" fmla="*/ 12 h 457"/>
                <a:gd name="T14" fmla="*/ 315 w 315"/>
                <a:gd name="T15" fmla="*/ 83 h 457"/>
                <a:gd name="T16" fmla="*/ 303 w 315"/>
                <a:gd name="T17" fmla="*/ 96 h 457"/>
                <a:gd name="T18" fmla="*/ 209 w 315"/>
                <a:gd name="T19" fmla="*/ 96 h 457"/>
                <a:gd name="T20" fmla="*/ 209 w 315"/>
                <a:gd name="T21" fmla="*/ 444 h 457"/>
                <a:gd name="T22" fmla="*/ 197 w 315"/>
                <a:gd name="T23" fmla="*/ 457 h 457"/>
                <a:gd name="T24" fmla="*/ 119 w 315"/>
                <a:gd name="T25" fmla="*/ 457 h 457"/>
                <a:gd name="T26" fmla="*/ 106 w 315"/>
                <a:gd name="T27" fmla="*/ 444 h 457"/>
                <a:gd name="T28" fmla="*/ 106 w 315"/>
                <a:gd name="T29" fmla="*/ 96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5" h="457">
                  <a:moveTo>
                    <a:pt x="106" y="96"/>
                  </a:moveTo>
                  <a:cubicBezTo>
                    <a:pt x="13" y="96"/>
                    <a:pt x="13" y="96"/>
                    <a:pt x="13" y="96"/>
                  </a:cubicBezTo>
                  <a:cubicBezTo>
                    <a:pt x="6" y="96"/>
                    <a:pt x="0" y="90"/>
                    <a:pt x="0" y="8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10" y="0"/>
                    <a:pt x="315" y="6"/>
                    <a:pt x="315" y="12"/>
                  </a:cubicBezTo>
                  <a:cubicBezTo>
                    <a:pt x="315" y="83"/>
                    <a:pt x="315" y="83"/>
                    <a:pt x="315" y="83"/>
                  </a:cubicBezTo>
                  <a:cubicBezTo>
                    <a:pt x="315" y="90"/>
                    <a:pt x="310" y="96"/>
                    <a:pt x="303" y="96"/>
                  </a:cubicBezTo>
                  <a:cubicBezTo>
                    <a:pt x="209" y="96"/>
                    <a:pt x="209" y="96"/>
                    <a:pt x="209" y="96"/>
                  </a:cubicBezTo>
                  <a:cubicBezTo>
                    <a:pt x="209" y="444"/>
                    <a:pt x="209" y="444"/>
                    <a:pt x="209" y="444"/>
                  </a:cubicBezTo>
                  <a:cubicBezTo>
                    <a:pt x="209" y="451"/>
                    <a:pt x="203" y="457"/>
                    <a:pt x="197" y="457"/>
                  </a:cubicBezTo>
                  <a:cubicBezTo>
                    <a:pt x="119" y="457"/>
                    <a:pt x="119" y="457"/>
                    <a:pt x="119" y="457"/>
                  </a:cubicBezTo>
                  <a:cubicBezTo>
                    <a:pt x="112" y="457"/>
                    <a:pt x="106" y="451"/>
                    <a:pt x="106" y="444"/>
                  </a:cubicBezTo>
                  <a:lnTo>
                    <a:pt x="106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black">
            <a:xfrm>
              <a:off x="184150" y="2543175"/>
              <a:ext cx="1763713" cy="1771650"/>
            </a:xfrm>
            <a:custGeom>
              <a:avLst/>
              <a:gdLst>
                <a:gd name="T0" fmla="*/ 235 w 470"/>
                <a:gd name="T1" fmla="*/ 0 h 470"/>
                <a:gd name="T2" fmla="*/ 470 w 470"/>
                <a:gd name="T3" fmla="*/ 236 h 470"/>
                <a:gd name="T4" fmla="*/ 235 w 470"/>
                <a:gd name="T5" fmla="*/ 470 h 470"/>
                <a:gd name="T6" fmla="*/ 0 w 470"/>
                <a:gd name="T7" fmla="*/ 236 h 470"/>
                <a:gd name="T8" fmla="*/ 235 w 470"/>
                <a:gd name="T9" fmla="*/ 0 h 470"/>
                <a:gd name="T10" fmla="*/ 235 w 470"/>
                <a:gd name="T11" fmla="*/ 366 h 470"/>
                <a:gd name="T12" fmla="*/ 365 w 470"/>
                <a:gd name="T13" fmla="*/ 236 h 470"/>
                <a:gd name="T14" fmla="*/ 235 w 470"/>
                <a:gd name="T15" fmla="*/ 105 h 470"/>
                <a:gd name="T16" fmla="*/ 105 w 470"/>
                <a:gd name="T17" fmla="*/ 236 h 470"/>
                <a:gd name="T18" fmla="*/ 235 w 470"/>
                <a:gd name="T19" fmla="*/ 3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470">
                  <a:moveTo>
                    <a:pt x="235" y="0"/>
                  </a:moveTo>
                  <a:cubicBezTo>
                    <a:pt x="365" y="0"/>
                    <a:pt x="470" y="105"/>
                    <a:pt x="470" y="236"/>
                  </a:cubicBezTo>
                  <a:cubicBezTo>
                    <a:pt x="470" y="367"/>
                    <a:pt x="365" y="470"/>
                    <a:pt x="235" y="470"/>
                  </a:cubicBezTo>
                  <a:cubicBezTo>
                    <a:pt x="104" y="470"/>
                    <a:pt x="0" y="367"/>
                    <a:pt x="0" y="236"/>
                  </a:cubicBezTo>
                  <a:cubicBezTo>
                    <a:pt x="0" y="105"/>
                    <a:pt x="104" y="0"/>
                    <a:pt x="235" y="0"/>
                  </a:cubicBezTo>
                  <a:close/>
                  <a:moveTo>
                    <a:pt x="235" y="366"/>
                  </a:moveTo>
                  <a:cubicBezTo>
                    <a:pt x="307" y="366"/>
                    <a:pt x="365" y="307"/>
                    <a:pt x="365" y="236"/>
                  </a:cubicBezTo>
                  <a:cubicBezTo>
                    <a:pt x="365" y="164"/>
                    <a:pt x="307" y="105"/>
                    <a:pt x="235" y="105"/>
                  </a:cubicBezTo>
                  <a:cubicBezTo>
                    <a:pt x="164" y="105"/>
                    <a:pt x="105" y="164"/>
                    <a:pt x="105" y="236"/>
                  </a:cubicBezTo>
                  <a:cubicBezTo>
                    <a:pt x="105" y="307"/>
                    <a:pt x="164" y="366"/>
                    <a:pt x="235" y="3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black">
            <a:xfrm>
              <a:off x="2124075" y="2568575"/>
              <a:ext cx="1108075" cy="1724025"/>
            </a:xfrm>
            <a:custGeom>
              <a:avLst/>
              <a:gdLst>
                <a:gd name="T0" fmla="*/ 0 w 295"/>
                <a:gd name="T1" fmla="*/ 12 h 457"/>
                <a:gd name="T2" fmla="*/ 12 w 295"/>
                <a:gd name="T3" fmla="*/ 0 h 457"/>
                <a:gd name="T4" fmla="*/ 282 w 295"/>
                <a:gd name="T5" fmla="*/ 0 h 457"/>
                <a:gd name="T6" fmla="*/ 295 w 295"/>
                <a:gd name="T7" fmla="*/ 12 h 457"/>
                <a:gd name="T8" fmla="*/ 295 w 295"/>
                <a:gd name="T9" fmla="*/ 83 h 457"/>
                <a:gd name="T10" fmla="*/ 282 w 295"/>
                <a:gd name="T11" fmla="*/ 96 h 457"/>
                <a:gd name="T12" fmla="*/ 102 w 295"/>
                <a:gd name="T13" fmla="*/ 96 h 457"/>
                <a:gd name="T14" fmla="*/ 102 w 295"/>
                <a:gd name="T15" fmla="*/ 190 h 457"/>
                <a:gd name="T16" fmla="*/ 250 w 295"/>
                <a:gd name="T17" fmla="*/ 190 h 457"/>
                <a:gd name="T18" fmla="*/ 263 w 295"/>
                <a:gd name="T19" fmla="*/ 202 h 457"/>
                <a:gd name="T20" fmla="*/ 263 w 295"/>
                <a:gd name="T21" fmla="*/ 273 h 457"/>
                <a:gd name="T22" fmla="*/ 250 w 295"/>
                <a:gd name="T23" fmla="*/ 286 h 457"/>
                <a:gd name="T24" fmla="*/ 102 w 295"/>
                <a:gd name="T25" fmla="*/ 286 h 457"/>
                <a:gd name="T26" fmla="*/ 102 w 295"/>
                <a:gd name="T27" fmla="*/ 444 h 457"/>
                <a:gd name="T28" fmla="*/ 89 w 295"/>
                <a:gd name="T29" fmla="*/ 457 h 457"/>
                <a:gd name="T30" fmla="*/ 12 w 295"/>
                <a:gd name="T31" fmla="*/ 457 h 457"/>
                <a:gd name="T32" fmla="*/ 0 w 295"/>
                <a:gd name="T33" fmla="*/ 444 h 457"/>
                <a:gd name="T34" fmla="*/ 0 w 295"/>
                <a:gd name="T35" fmla="*/ 1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5" h="457">
                  <a:moveTo>
                    <a:pt x="0" y="12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9" y="0"/>
                    <a:pt x="295" y="6"/>
                    <a:pt x="295" y="12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5" y="90"/>
                    <a:pt x="289" y="96"/>
                    <a:pt x="28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250" y="190"/>
                    <a:pt x="250" y="190"/>
                    <a:pt x="250" y="190"/>
                  </a:cubicBezTo>
                  <a:cubicBezTo>
                    <a:pt x="257" y="190"/>
                    <a:pt x="263" y="196"/>
                    <a:pt x="263" y="202"/>
                  </a:cubicBezTo>
                  <a:cubicBezTo>
                    <a:pt x="263" y="273"/>
                    <a:pt x="263" y="273"/>
                    <a:pt x="263" y="273"/>
                  </a:cubicBezTo>
                  <a:cubicBezTo>
                    <a:pt x="263" y="280"/>
                    <a:pt x="257" y="286"/>
                    <a:pt x="250" y="286"/>
                  </a:cubicBezTo>
                  <a:cubicBezTo>
                    <a:pt x="102" y="286"/>
                    <a:pt x="102" y="286"/>
                    <a:pt x="102" y="286"/>
                  </a:cubicBezTo>
                  <a:cubicBezTo>
                    <a:pt x="102" y="444"/>
                    <a:pt x="102" y="444"/>
                    <a:pt x="102" y="444"/>
                  </a:cubicBezTo>
                  <a:cubicBezTo>
                    <a:pt x="102" y="451"/>
                    <a:pt x="96" y="457"/>
                    <a:pt x="89" y="457"/>
                  </a:cubicBezTo>
                  <a:cubicBezTo>
                    <a:pt x="12" y="457"/>
                    <a:pt x="12" y="457"/>
                    <a:pt x="12" y="457"/>
                  </a:cubicBezTo>
                  <a:cubicBezTo>
                    <a:pt x="5" y="457"/>
                    <a:pt x="0" y="451"/>
                    <a:pt x="0" y="444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black">
            <a:xfrm>
              <a:off x="3752850" y="2568575"/>
              <a:ext cx="1177925" cy="1724025"/>
            </a:xfrm>
            <a:custGeom>
              <a:avLst/>
              <a:gdLst>
                <a:gd name="T0" fmla="*/ 105 w 314"/>
                <a:gd name="T1" fmla="*/ 96 h 457"/>
                <a:gd name="T2" fmla="*/ 12 w 314"/>
                <a:gd name="T3" fmla="*/ 96 h 457"/>
                <a:gd name="T4" fmla="*/ 0 w 314"/>
                <a:gd name="T5" fmla="*/ 83 h 457"/>
                <a:gd name="T6" fmla="*/ 0 w 314"/>
                <a:gd name="T7" fmla="*/ 12 h 457"/>
                <a:gd name="T8" fmla="*/ 12 w 314"/>
                <a:gd name="T9" fmla="*/ 0 h 457"/>
                <a:gd name="T10" fmla="*/ 302 w 314"/>
                <a:gd name="T11" fmla="*/ 0 h 457"/>
                <a:gd name="T12" fmla="*/ 314 w 314"/>
                <a:gd name="T13" fmla="*/ 12 h 457"/>
                <a:gd name="T14" fmla="*/ 314 w 314"/>
                <a:gd name="T15" fmla="*/ 83 h 457"/>
                <a:gd name="T16" fmla="*/ 302 w 314"/>
                <a:gd name="T17" fmla="*/ 96 h 457"/>
                <a:gd name="T18" fmla="*/ 209 w 314"/>
                <a:gd name="T19" fmla="*/ 96 h 457"/>
                <a:gd name="T20" fmla="*/ 209 w 314"/>
                <a:gd name="T21" fmla="*/ 444 h 457"/>
                <a:gd name="T22" fmla="*/ 196 w 314"/>
                <a:gd name="T23" fmla="*/ 457 h 457"/>
                <a:gd name="T24" fmla="*/ 118 w 314"/>
                <a:gd name="T25" fmla="*/ 457 h 457"/>
                <a:gd name="T26" fmla="*/ 105 w 314"/>
                <a:gd name="T27" fmla="*/ 444 h 457"/>
                <a:gd name="T28" fmla="*/ 105 w 314"/>
                <a:gd name="T29" fmla="*/ 96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457">
                  <a:moveTo>
                    <a:pt x="105" y="96"/>
                  </a:moveTo>
                  <a:cubicBezTo>
                    <a:pt x="12" y="96"/>
                    <a:pt x="12" y="96"/>
                    <a:pt x="12" y="96"/>
                  </a:cubicBezTo>
                  <a:cubicBezTo>
                    <a:pt x="5" y="96"/>
                    <a:pt x="0" y="90"/>
                    <a:pt x="0" y="8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09" y="0"/>
                    <a:pt x="314" y="6"/>
                    <a:pt x="314" y="12"/>
                  </a:cubicBezTo>
                  <a:cubicBezTo>
                    <a:pt x="314" y="83"/>
                    <a:pt x="314" y="83"/>
                    <a:pt x="314" y="83"/>
                  </a:cubicBezTo>
                  <a:cubicBezTo>
                    <a:pt x="314" y="90"/>
                    <a:pt x="309" y="96"/>
                    <a:pt x="302" y="96"/>
                  </a:cubicBezTo>
                  <a:cubicBezTo>
                    <a:pt x="209" y="96"/>
                    <a:pt x="209" y="96"/>
                    <a:pt x="209" y="96"/>
                  </a:cubicBezTo>
                  <a:cubicBezTo>
                    <a:pt x="209" y="444"/>
                    <a:pt x="209" y="444"/>
                    <a:pt x="209" y="444"/>
                  </a:cubicBezTo>
                  <a:cubicBezTo>
                    <a:pt x="209" y="451"/>
                    <a:pt x="203" y="457"/>
                    <a:pt x="196" y="457"/>
                  </a:cubicBezTo>
                  <a:cubicBezTo>
                    <a:pt x="118" y="457"/>
                    <a:pt x="118" y="457"/>
                    <a:pt x="118" y="457"/>
                  </a:cubicBezTo>
                  <a:cubicBezTo>
                    <a:pt x="111" y="457"/>
                    <a:pt x="105" y="451"/>
                    <a:pt x="105" y="444"/>
                  </a:cubicBezTo>
                  <a:lnTo>
                    <a:pt x="105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black">
            <a:xfrm>
              <a:off x="5035550" y="2568575"/>
              <a:ext cx="1466850" cy="1724025"/>
            </a:xfrm>
            <a:custGeom>
              <a:avLst/>
              <a:gdLst>
                <a:gd name="T0" fmla="*/ 0 w 391"/>
                <a:gd name="T1" fmla="*/ 12 h 457"/>
                <a:gd name="T2" fmla="*/ 12 w 391"/>
                <a:gd name="T3" fmla="*/ 0 h 457"/>
                <a:gd name="T4" fmla="*/ 90 w 391"/>
                <a:gd name="T5" fmla="*/ 0 h 457"/>
                <a:gd name="T6" fmla="*/ 102 w 391"/>
                <a:gd name="T7" fmla="*/ 12 h 457"/>
                <a:gd name="T8" fmla="*/ 102 w 391"/>
                <a:gd name="T9" fmla="*/ 177 h 457"/>
                <a:gd name="T10" fmla="*/ 289 w 391"/>
                <a:gd name="T11" fmla="*/ 177 h 457"/>
                <a:gd name="T12" fmla="*/ 289 w 391"/>
                <a:gd name="T13" fmla="*/ 12 h 457"/>
                <a:gd name="T14" fmla="*/ 301 w 391"/>
                <a:gd name="T15" fmla="*/ 0 h 457"/>
                <a:gd name="T16" fmla="*/ 379 w 391"/>
                <a:gd name="T17" fmla="*/ 0 h 457"/>
                <a:gd name="T18" fmla="*/ 391 w 391"/>
                <a:gd name="T19" fmla="*/ 12 h 457"/>
                <a:gd name="T20" fmla="*/ 391 w 391"/>
                <a:gd name="T21" fmla="*/ 444 h 457"/>
                <a:gd name="T22" fmla="*/ 379 w 391"/>
                <a:gd name="T23" fmla="*/ 457 h 457"/>
                <a:gd name="T24" fmla="*/ 301 w 391"/>
                <a:gd name="T25" fmla="*/ 457 h 457"/>
                <a:gd name="T26" fmla="*/ 289 w 391"/>
                <a:gd name="T27" fmla="*/ 444 h 457"/>
                <a:gd name="T28" fmla="*/ 289 w 391"/>
                <a:gd name="T29" fmla="*/ 273 h 457"/>
                <a:gd name="T30" fmla="*/ 102 w 391"/>
                <a:gd name="T31" fmla="*/ 273 h 457"/>
                <a:gd name="T32" fmla="*/ 102 w 391"/>
                <a:gd name="T33" fmla="*/ 444 h 457"/>
                <a:gd name="T34" fmla="*/ 90 w 391"/>
                <a:gd name="T35" fmla="*/ 457 h 457"/>
                <a:gd name="T36" fmla="*/ 12 w 391"/>
                <a:gd name="T37" fmla="*/ 457 h 457"/>
                <a:gd name="T38" fmla="*/ 0 w 391"/>
                <a:gd name="T39" fmla="*/ 444 h 457"/>
                <a:gd name="T40" fmla="*/ 0 w 391"/>
                <a:gd name="T41" fmla="*/ 1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1" h="457">
                  <a:moveTo>
                    <a:pt x="0" y="12"/>
                  </a:moveTo>
                  <a:cubicBezTo>
                    <a:pt x="0" y="6"/>
                    <a:pt x="6" y="0"/>
                    <a:pt x="1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7" y="0"/>
                    <a:pt x="102" y="6"/>
                    <a:pt x="102" y="12"/>
                  </a:cubicBezTo>
                  <a:cubicBezTo>
                    <a:pt x="102" y="177"/>
                    <a:pt x="102" y="177"/>
                    <a:pt x="102" y="177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9" y="12"/>
                    <a:pt x="289" y="12"/>
                    <a:pt x="289" y="12"/>
                  </a:cubicBezTo>
                  <a:cubicBezTo>
                    <a:pt x="289" y="6"/>
                    <a:pt x="294" y="0"/>
                    <a:pt x="301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85" y="0"/>
                    <a:pt x="391" y="6"/>
                    <a:pt x="391" y="12"/>
                  </a:cubicBezTo>
                  <a:cubicBezTo>
                    <a:pt x="391" y="444"/>
                    <a:pt x="391" y="444"/>
                    <a:pt x="391" y="444"/>
                  </a:cubicBezTo>
                  <a:cubicBezTo>
                    <a:pt x="391" y="451"/>
                    <a:pt x="385" y="457"/>
                    <a:pt x="379" y="457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294" y="457"/>
                    <a:pt x="289" y="451"/>
                    <a:pt x="289" y="444"/>
                  </a:cubicBezTo>
                  <a:cubicBezTo>
                    <a:pt x="289" y="273"/>
                    <a:pt x="289" y="273"/>
                    <a:pt x="289" y="273"/>
                  </a:cubicBezTo>
                  <a:cubicBezTo>
                    <a:pt x="102" y="273"/>
                    <a:pt x="102" y="273"/>
                    <a:pt x="102" y="273"/>
                  </a:cubicBezTo>
                  <a:cubicBezTo>
                    <a:pt x="102" y="444"/>
                    <a:pt x="102" y="444"/>
                    <a:pt x="102" y="444"/>
                  </a:cubicBezTo>
                  <a:cubicBezTo>
                    <a:pt x="102" y="451"/>
                    <a:pt x="97" y="457"/>
                    <a:pt x="90" y="457"/>
                  </a:cubicBezTo>
                  <a:cubicBezTo>
                    <a:pt x="12" y="457"/>
                    <a:pt x="12" y="457"/>
                    <a:pt x="12" y="457"/>
                  </a:cubicBezTo>
                  <a:cubicBezTo>
                    <a:pt x="6" y="457"/>
                    <a:pt x="0" y="451"/>
                    <a:pt x="0" y="444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black">
            <a:xfrm>
              <a:off x="6780213" y="2568575"/>
              <a:ext cx="387350" cy="1724025"/>
            </a:xfrm>
            <a:custGeom>
              <a:avLst/>
              <a:gdLst>
                <a:gd name="T0" fmla="*/ 0 w 103"/>
                <a:gd name="T1" fmla="*/ 12 h 457"/>
                <a:gd name="T2" fmla="*/ 12 w 103"/>
                <a:gd name="T3" fmla="*/ 0 h 457"/>
                <a:gd name="T4" fmla="*/ 91 w 103"/>
                <a:gd name="T5" fmla="*/ 0 h 457"/>
                <a:gd name="T6" fmla="*/ 103 w 103"/>
                <a:gd name="T7" fmla="*/ 12 h 457"/>
                <a:gd name="T8" fmla="*/ 103 w 103"/>
                <a:gd name="T9" fmla="*/ 444 h 457"/>
                <a:gd name="T10" fmla="*/ 91 w 103"/>
                <a:gd name="T11" fmla="*/ 457 h 457"/>
                <a:gd name="T12" fmla="*/ 12 w 103"/>
                <a:gd name="T13" fmla="*/ 457 h 457"/>
                <a:gd name="T14" fmla="*/ 0 w 103"/>
                <a:gd name="T15" fmla="*/ 444 h 457"/>
                <a:gd name="T16" fmla="*/ 0 w 103"/>
                <a:gd name="T17" fmla="*/ 1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457">
                  <a:moveTo>
                    <a:pt x="0" y="12"/>
                  </a:moveTo>
                  <a:cubicBezTo>
                    <a:pt x="0" y="6"/>
                    <a:pt x="6" y="0"/>
                    <a:pt x="1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7" y="0"/>
                    <a:pt x="103" y="6"/>
                    <a:pt x="103" y="12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51"/>
                    <a:pt x="97" y="457"/>
                    <a:pt x="91" y="457"/>
                  </a:cubicBezTo>
                  <a:cubicBezTo>
                    <a:pt x="12" y="457"/>
                    <a:pt x="12" y="457"/>
                    <a:pt x="12" y="457"/>
                  </a:cubicBezTo>
                  <a:cubicBezTo>
                    <a:pt x="6" y="457"/>
                    <a:pt x="0" y="451"/>
                    <a:pt x="0" y="444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black">
            <a:xfrm>
              <a:off x="7346950" y="2543175"/>
              <a:ext cx="1158875" cy="1771650"/>
            </a:xfrm>
            <a:custGeom>
              <a:avLst/>
              <a:gdLst>
                <a:gd name="T0" fmla="*/ 8 w 309"/>
                <a:gd name="T1" fmla="*/ 420 h 470"/>
                <a:gd name="T2" fmla="*/ 5 w 309"/>
                <a:gd name="T3" fmla="*/ 400 h 470"/>
                <a:gd name="T4" fmla="*/ 35 w 309"/>
                <a:gd name="T5" fmla="*/ 348 h 470"/>
                <a:gd name="T6" fmla="*/ 57 w 309"/>
                <a:gd name="T7" fmla="*/ 344 h 470"/>
                <a:gd name="T8" fmla="*/ 150 w 309"/>
                <a:gd name="T9" fmla="*/ 380 h 470"/>
                <a:gd name="T10" fmla="*/ 195 w 309"/>
                <a:gd name="T11" fmla="*/ 340 h 470"/>
                <a:gd name="T12" fmla="*/ 128 w 309"/>
                <a:gd name="T13" fmla="*/ 275 h 470"/>
                <a:gd name="T14" fmla="*/ 1 w 309"/>
                <a:gd name="T15" fmla="*/ 130 h 470"/>
                <a:gd name="T16" fmla="*/ 152 w 309"/>
                <a:gd name="T17" fmla="*/ 0 h 470"/>
                <a:gd name="T18" fmla="*/ 292 w 309"/>
                <a:gd name="T19" fmla="*/ 49 h 470"/>
                <a:gd name="T20" fmla="*/ 295 w 309"/>
                <a:gd name="T21" fmla="*/ 70 h 470"/>
                <a:gd name="T22" fmla="*/ 262 w 309"/>
                <a:gd name="T23" fmla="*/ 121 h 470"/>
                <a:gd name="T24" fmla="*/ 233 w 309"/>
                <a:gd name="T25" fmla="*/ 125 h 470"/>
                <a:gd name="T26" fmla="*/ 145 w 309"/>
                <a:gd name="T27" fmla="*/ 90 h 470"/>
                <a:gd name="T28" fmla="*/ 106 w 309"/>
                <a:gd name="T29" fmla="*/ 126 h 470"/>
                <a:gd name="T30" fmla="*/ 177 w 309"/>
                <a:gd name="T31" fmla="*/ 186 h 470"/>
                <a:gd name="T32" fmla="*/ 309 w 309"/>
                <a:gd name="T33" fmla="*/ 335 h 470"/>
                <a:gd name="T34" fmla="*/ 154 w 309"/>
                <a:gd name="T35" fmla="*/ 470 h 470"/>
                <a:gd name="T36" fmla="*/ 8 w 309"/>
                <a:gd name="T37" fmla="*/ 42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9" h="470">
                  <a:moveTo>
                    <a:pt x="8" y="420"/>
                  </a:moveTo>
                  <a:cubicBezTo>
                    <a:pt x="2" y="415"/>
                    <a:pt x="0" y="409"/>
                    <a:pt x="5" y="400"/>
                  </a:cubicBezTo>
                  <a:cubicBezTo>
                    <a:pt x="35" y="348"/>
                    <a:pt x="35" y="348"/>
                    <a:pt x="35" y="348"/>
                  </a:cubicBezTo>
                  <a:cubicBezTo>
                    <a:pt x="40" y="339"/>
                    <a:pt x="51" y="339"/>
                    <a:pt x="57" y="344"/>
                  </a:cubicBezTo>
                  <a:cubicBezTo>
                    <a:pt x="76" y="356"/>
                    <a:pt x="109" y="380"/>
                    <a:pt x="150" y="380"/>
                  </a:cubicBezTo>
                  <a:cubicBezTo>
                    <a:pt x="176" y="380"/>
                    <a:pt x="195" y="363"/>
                    <a:pt x="195" y="340"/>
                  </a:cubicBezTo>
                  <a:cubicBezTo>
                    <a:pt x="195" y="313"/>
                    <a:pt x="171" y="295"/>
                    <a:pt x="128" y="275"/>
                  </a:cubicBezTo>
                  <a:cubicBezTo>
                    <a:pt x="64" y="244"/>
                    <a:pt x="1" y="209"/>
                    <a:pt x="1" y="130"/>
                  </a:cubicBezTo>
                  <a:cubicBezTo>
                    <a:pt x="1" y="66"/>
                    <a:pt x="51" y="0"/>
                    <a:pt x="152" y="0"/>
                  </a:cubicBezTo>
                  <a:cubicBezTo>
                    <a:pt x="220" y="0"/>
                    <a:pt x="272" y="35"/>
                    <a:pt x="292" y="49"/>
                  </a:cubicBezTo>
                  <a:cubicBezTo>
                    <a:pt x="299" y="54"/>
                    <a:pt x="298" y="66"/>
                    <a:pt x="295" y="70"/>
                  </a:cubicBezTo>
                  <a:cubicBezTo>
                    <a:pt x="262" y="121"/>
                    <a:pt x="262" y="121"/>
                    <a:pt x="262" y="121"/>
                  </a:cubicBezTo>
                  <a:cubicBezTo>
                    <a:pt x="258" y="128"/>
                    <a:pt x="247" y="133"/>
                    <a:pt x="233" y="125"/>
                  </a:cubicBezTo>
                  <a:cubicBezTo>
                    <a:pt x="218" y="115"/>
                    <a:pt x="180" y="90"/>
                    <a:pt x="145" y="90"/>
                  </a:cubicBezTo>
                  <a:cubicBezTo>
                    <a:pt x="118" y="90"/>
                    <a:pt x="106" y="107"/>
                    <a:pt x="106" y="126"/>
                  </a:cubicBezTo>
                  <a:cubicBezTo>
                    <a:pt x="106" y="147"/>
                    <a:pt x="131" y="164"/>
                    <a:pt x="177" y="186"/>
                  </a:cubicBezTo>
                  <a:cubicBezTo>
                    <a:pt x="234" y="214"/>
                    <a:pt x="309" y="246"/>
                    <a:pt x="309" y="335"/>
                  </a:cubicBezTo>
                  <a:cubicBezTo>
                    <a:pt x="309" y="402"/>
                    <a:pt x="250" y="470"/>
                    <a:pt x="154" y="470"/>
                  </a:cubicBezTo>
                  <a:cubicBezTo>
                    <a:pt x="70" y="470"/>
                    <a:pt x="23" y="435"/>
                    <a:pt x="8" y="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black">
            <a:xfrm>
              <a:off x="9028113" y="2543175"/>
              <a:ext cx="2097088" cy="1771650"/>
            </a:xfrm>
            <a:custGeom>
              <a:avLst/>
              <a:gdLst>
                <a:gd name="T0" fmla="*/ 3 w 559"/>
                <a:gd name="T1" fmla="*/ 23 h 470"/>
                <a:gd name="T2" fmla="*/ 15 w 559"/>
                <a:gd name="T3" fmla="*/ 7 h 470"/>
                <a:gd name="T4" fmla="*/ 91 w 559"/>
                <a:gd name="T5" fmla="*/ 7 h 470"/>
                <a:gd name="T6" fmla="*/ 103 w 559"/>
                <a:gd name="T7" fmla="*/ 16 h 470"/>
                <a:gd name="T8" fmla="*/ 159 w 559"/>
                <a:gd name="T9" fmla="*/ 237 h 470"/>
                <a:gd name="T10" fmla="*/ 161 w 559"/>
                <a:gd name="T11" fmla="*/ 237 h 470"/>
                <a:gd name="T12" fmla="*/ 263 w 559"/>
                <a:gd name="T13" fmla="*/ 8 h 470"/>
                <a:gd name="T14" fmla="*/ 274 w 559"/>
                <a:gd name="T15" fmla="*/ 0 h 470"/>
                <a:gd name="T16" fmla="*/ 285 w 559"/>
                <a:gd name="T17" fmla="*/ 0 h 470"/>
                <a:gd name="T18" fmla="*/ 296 w 559"/>
                <a:gd name="T19" fmla="*/ 8 h 470"/>
                <a:gd name="T20" fmla="*/ 398 w 559"/>
                <a:gd name="T21" fmla="*/ 237 h 470"/>
                <a:gd name="T22" fmla="*/ 400 w 559"/>
                <a:gd name="T23" fmla="*/ 237 h 470"/>
                <a:gd name="T24" fmla="*/ 456 w 559"/>
                <a:gd name="T25" fmla="*/ 16 h 470"/>
                <a:gd name="T26" fmla="*/ 468 w 559"/>
                <a:gd name="T27" fmla="*/ 7 h 470"/>
                <a:gd name="T28" fmla="*/ 544 w 559"/>
                <a:gd name="T29" fmla="*/ 7 h 470"/>
                <a:gd name="T30" fmla="*/ 556 w 559"/>
                <a:gd name="T31" fmla="*/ 23 h 470"/>
                <a:gd name="T32" fmla="*/ 433 w 559"/>
                <a:gd name="T33" fmla="*/ 461 h 470"/>
                <a:gd name="T34" fmla="*/ 421 w 559"/>
                <a:gd name="T35" fmla="*/ 470 h 470"/>
                <a:gd name="T36" fmla="*/ 411 w 559"/>
                <a:gd name="T37" fmla="*/ 470 h 470"/>
                <a:gd name="T38" fmla="*/ 400 w 559"/>
                <a:gd name="T39" fmla="*/ 463 h 470"/>
                <a:gd name="T40" fmla="*/ 280 w 559"/>
                <a:gd name="T41" fmla="*/ 196 h 470"/>
                <a:gd name="T42" fmla="*/ 278 w 559"/>
                <a:gd name="T43" fmla="*/ 196 h 470"/>
                <a:gd name="T44" fmla="*/ 159 w 559"/>
                <a:gd name="T45" fmla="*/ 463 h 470"/>
                <a:gd name="T46" fmla="*/ 148 w 559"/>
                <a:gd name="T47" fmla="*/ 470 h 470"/>
                <a:gd name="T48" fmla="*/ 138 w 559"/>
                <a:gd name="T49" fmla="*/ 470 h 470"/>
                <a:gd name="T50" fmla="*/ 126 w 559"/>
                <a:gd name="T51" fmla="*/ 461 h 470"/>
                <a:gd name="T52" fmla="*/ 3 w 559"/>
                <a:gd name="T53" fmla="*/ 2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9" h="470">
                  <a:moveTo>
                    <a:pt x="3" y="23"/>
                  </a:moveTo>
                  <a:cubicBezTo>
                    <a:pt x="0" y="13"/>
                    <a:pt x="5" y="7"/>
                    <a:pt x="15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6" y="7"/>
                    <a:pt x="101" y="12"/>
                    <a:pt x="103" y="16"/>
                  </a:cubicBezTo>
                  <a:cubicBezTo>
                    <a:pt x="159" y="237"/>
                    <a:pt x="159" y="237"/>
                    <a:pt x="159" y="237"/>
                  </a:cubicBezTo>
                  <a:cubicBezTo>
                    <a:pt x="161" y="237"/>
                    <a:pt x="161" y="237"/>
                    <a:pt x="161" y="237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65" y="4"/>
                    <a:pt x="268" y="0"/>
                    <a:pt x="274" y="0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91" y="0"/>
                    <a:pt x="295" y="4"/>
                    <a:pt x="296" y="8"/>
                  </a:cubicBezTo>
                  <a:cubicBezTo>
                    <a:pt x="398" y="237"/>
                    <a:pt x="398" y="237"/>
                    <a:pt x="398" y="237"/>
                  </a:cubicBezTo>
                  <a:cubicBezTo>
                    <a:pt x="400" y="237"/>
                    <a:pt x="400" y="237"/>
                    <a:pt x="400" y="237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8" y="12"/>
                    <a:pt x="463" y="7"/>
                    <a:pt x="468" y="7"/>
                  </a:cubicBezTo>
                  <a:cubicBezTo>
                    <a:pt x="544" y="7"/>
                    <a:pt x="544" y="7"/>
                    <a:pt x="544" y="7"/>
                  </a:cubicBezTo>
                  <a:cubicBezTo>
                    <a:pt x="554" y="7"/>
                    <a:pt x="559" y="13"/>
                    <a:pt x="556" y="23"/>
                  </a:cubicBezTo>
                  <a:cubicBezTo>
                    <a:pt x="433" y="461"/>
                    <a:pt x="433" y="461"/>
                    <a:pt x="433" y="461"/>
                  </a:cubicBezTo>
                  <a:cubicBezTo>
                    <a:pt x="432" y="466"/>
                    <a:pt x="426" y="470"/>
                    <a:pt x="421" y="470"/>
                  </a:cubicBezTo>
                  <a:cubicBezTo>
                    <a:pt x="411" y="470"/>
                    <a:pt x="411" y="470"/>
                    <a:pt x="411" y="470"/>
                  </a:cubicBezTo>
                  <a:cubicBezTo>
                    <a:pt x="406" y="470"/>
                    <a:pt x="402" y="467"/>
                    <a:pt x="400" y="463"/>
                  </a:cubicBezTo>
                  <a:cubicBezTo>
                    <a:pt x="280" y="196"/>
                    <a:pt x="280" y="196"/>
                    <a:pt x="280" y="196"/>
                  </a:cubicBezTo>
                  <a:cubicBezTo>
                    <a:pt x="278" y="196"/>
                    <a:pt x="278" y="196"/>
                    <a:pt x="278" y="196"/>
                  </a:cubicBezTo>
                  <a:cubicBezTo>
                    <a:pt x="159" y="463"/>
                    <a:pt x="159" y="463"/>
                    <a:pt x="159" y="463"/>
                  </a:cubicBezTo>
                  <a:cubicBezTo>
                    <a:pt x="157" y="467"/>
                    <a:pt x="153" y="470"/>
                    <a:pt x="148" y="470"/>
                  </a:cubicBezTo>
                  <a:cubicBezTo>
                    <a:pt x="138" y="470"/>
                    <a:pt x="138" y="470"/>
                    <a:pt x="138" y="470"/>
                  </a:cubicBezTo>
                  <a:cubicBezTo>
                    <a:pt x="133" y="470"/>
                    <a:pt x="127" y="466"/>
                    <a:pt x="126" y="461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0"/>
            <p:cNvSpPr>
              <a:spLocks noEditPoints="1"/>
            </p:cNvSpPr>
            <p:nvPr userDrawn="1"/>
          </p:nvSpPr>
          <p:spPr bwMode="black">
            <a:xfrm>
              <a:off x="11091863" y="2543175"/>
              <a:ext cx="1763713" cy="1771650"/>
            </a:xfrm>
            <a:custGeom>
              <a:avLst/>
              <a:gdLst>
                <a:gd name="T0" fmla="*/ 235 w 470"/>
                <a:gd name="T1" fmla="*/ 0 h 470"/>
                <a:gd name="T2" fmla="*/ 470 w 470"/>
                <a:gd name="T3" fmla="*/ 236 h 470"/>
                <a:gd name="T4" fmla="*/ 235 w 470"/>
                <a:gd name="T5" fmla="*/ 470 h 470"/>
                <a:gd name="T6" fmla="*/ 0 w 470"/>
                <a:gd name="T7" fmla="*/ 236 h 470"/>
                <a:gd name="T8" fmla="*/ 235 w 470"/>
                <a:gd name="T9" fmla="*/ 0 h 470"/>
                <a:gd name="T10" fmla="*/ 235 w 470"/>
                <a:gd name="T11" fmla="*/ 366 h 470"/>
                <a:gd name="T12" fmla="*/ 365 w 470"/>
                <a:gd name="T13" fmla="*/ 236 h 470"/>
                <a:gd name="T14" fmla="*/ 235 w 470"/>
                <a:gd name="T15" fmla="*/ 105 h 470"/>
                <a:gd name="T16" fmla="*/ 105 w 470"/>
                <a:gd name="T17" fmla="*/ 236 h 470"/>
                <a:gd name="T18" fmla="*/ 235 w 470"/>
                <a:gd name="T19" fmla="*/ 3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470">
                  <a:moveTo>
                    <a:pt x="235" y="0"/>
                  </a:moveTo>
                  <a:cubicBezTo>
                    <a:pt x="365" y="0"/>
                    <a:pt x="470" y="105"/>
                    <a:pt x="470" y="236"/>
                  </a:cubicBezTo>
                  <a:cubicBezTo>
                    <a:pt x="470" y="367"/>
                    <a:pt x="365" y="470"/>
                    <a:pt x="235" y="470"/>
                  </a:cubicBezTo>
                  <a:cubicBezTo>
                    <a:pt x="104" y="470"/>
                    <a:pt x="0" y="367"/>
                    <a:pt x="0" y="236"/>
                  </a:cubicBezTo>
                  <a:cubicBezTo>
                    <a:pt x="0" y="105"/>
                    <a:pt x="104" y="0"/>
                    <a:pt x="235" y="0"/>
                  </a:cubicBezTo>
                  <a:close/>
                  <a:moveTo>
                    <a:pt x="235" y="366"/>
                  </a:moveTo>
                  <a:cubicBezTo>
                    <a:pt x="306" y="366"/>
                    <a:pt x="365" y="307"/>
                    <a:pt x="365" y="236"/>
                  </a:cubicBezTo>
                  <a:cubicBezTo>
                    <a:pt x="365" y="164"/>
                    <a:pt x="306" y="105"/>
                    <a:pt x="235" y="105"/>
                  </a:cubicBezTo>
                  <a:cubicBezTo>
                    <a:pt x="164" y="105"/>
                    <a:pt x="105" y="164"/>
                    <a:pt x="105" y="236"/>
                  </a:cubicBezTo>
                  <a:cubicBezTo>
                    <a:pt x="105" y="307"/>
                    <a:pt x="164" y="366"/>
                    <a:pt x="235" y="3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1"/>
            <p:cNvSpPr>
              <a:spLocks noEditPoints="1"/>
            </p:cNvSpPr>
            <p:nvPr userDrawn="1"/>
          </p:nvSpPr>
          <p:spPr bwMode="black">
            <a:xfrm>
              <a:off x="13027025" y="2568575"/>
              <a:ext cx="1312863" cy="1724025"/>
            </a:xfrm>
            <a:custGeom>
              <a:avLst/>
              <a:gdLst>
                <a:gd name="T0" fmla="*/ 0 w 350"/>
                <a:gd name="T1" fmla="*/ 12 h 457"/>
                <a:gd name="T2" fmla="*/ 12 w 350"/>
                <a:gd name="T3" fmla="*/ 0 h 457"/>
                <a:gd name="T4" fmla="*/ 208 w 350"/>
                <a:gd name="T5" fmla="*/ 0 h 457"/>
                <a:gd name="T6" fmla="*/ 350 w 350"/>
                <a:gd name="T7" fmla="*/ 141 h 457"/>
                <a:gd name="T8" fmla="*/ 253 w 350"/>
                <a:gd name="T9" fmla="*/ 272 h 457"/>
                <a:gd name="T10" fmla="*/ 343 w 350"/>
                <a:gd name="T11" fmla="*/ 438 h 457"/>
                <a:gd name="T12" fmla="*/ 332 w 350"/>
                <a:gd name="T13" fmla="*/ 457 h 457"/>
                <a:gd name="T14" fmla="*/ 245 w 350"/>
                <a:gd name="T15" fmla="*/ 457 h 457"/>
                <a:gd name="T16" fmla="*/ 234 w 350"/>
                <a:gd name="T17" fmla="*/ 451 h 457"/>
                <a:gd name="T18" fmla="*/ 147 w 350"/>
                <a:gd name="T19" fmla="*/ 278 h 457"/>
                <a:gd name="T20" fmla="*/ 102 w 350"/>
                <a:gd name="T21" fmla="*/ 278 h 457"/>
                <a:gd name="T22" fmla="*/ 102 w 350"/>
                <a:gd name="T23" fmla="*/ 444 h 457"/>
                <a:gd name="T24" fmla="*/ 90 w 350"/>
                <a:gd name="T25" fmla="*/ 457 h 457"/>
                <a:gd name="T26" fmla="*/ 12 w 350"/>
                <a:gd name="T27" fmla="*/ 457 h 457"/>
                <a:gd name="T28" fmla="*/ 0 w 350"/>
                <a:gd name="T29" fmla="*/ 444 h 457"/>
                <a:gd name="T30" fmla="*/ 0 w 350"/>
                <a:gd name="T31" fmla="*/ 12 h 457"/>
                <a:gd name="T32" fmla="*/ 199 w 350"/>
                <a:gd name="T33" fmla="*/ 195 h 457"/>
                <a:gd name="T34" fmla="*/ 249 w 350"/>
                <a:gd name="T35" fmla="*/ 143 h 457"/>
                <a:gd name="T36" fmla="*/ 199 w 350"/>
                <a:gd name="T37" fmla="*/ 93 h 457"/>
                <a:gd name="T38" fmla="*/ 102 w 350"/>
                <a:gd name="T39" fmla="*/ 93 h 457"/>
                <a:gd name="T40" fmla="*/ 102 w 350"/>
                <a:gd name="T41" fmla="*/ 195 h 457"/>
                <a:gd name="T42" fmla="*/ 199 w 350"/>
                <a:gd name="T43" fmla="*/ 19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0" h="457">
                  <a:moveTo>
                    <a:pt x="0" y="12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90" y="0"/>
                    <a:pt x="350" y="63"/>
                    <a:pt x="350" y="141"/>
                  </a:cubicBezTo>
                  <a:cubicBezTo>
                    <a:pt x="350" y="201"/>
                    <a:pt x="314" y="249"/>
                    <a:pt x="253" y="272"/>
                  </a:cubicBezTo>
                  <a:cubicBezTo>
                    <a:pt x="343" y="438"/>
                    <a:pt x="343" y="438"/>
                    <a:pt x="343" y="438"/>
                  </a:cubicBezTo>
                  <a:cubicBezTo>
                    <a:pt x="347" y="446"/>
                    <a:pt x="343" y="457"/>
                    <a:pt x="332" y="457"/>
                  </a:cubicBezTo>
                  <a:cubicBezTo>
                    <a:pt x="245" y="457"/>
                    <a:pt x="245" y="457"/>
                    <a:pt x="245" y="457"/>
                  </a:cubicBezTo>
                  <a:cubicBezTo>
                    <a:pt x="239" y="457"/>
                    <a:pt x="236" y="454"/>
                    <a:pt x="234" y="451"/>
                  </a:cubicBezTo>
                  <a:cubicBezTo>
                    <a:pt x="147" y="278"/>
                    <a:pt x="147" y="278"/>
                    <a:pt x="147" y="278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102" y="444"/>
                    <a:pt x="102" y="444"/>
                    <a:pt x="102" y="444"/>
                  </a:cubicBezTo>
                  <a:cubicBezTo>
                    <a:pt x="102" y="451"/>
                    <a:pt x="97" y="457"/>
                    <a:pt x="90" y="457"/>
                  </a:cubicBezTo>
                  <a:cubicBezTo>
                    <a:pt x="12" y="457"/>
                    <a:pt x="12" y="457"/>
                    <a:pt x="12" y="457"/>
                  </a:cubicBezTo>
                  <a:cubicBezTo>
                    <a:pt x="5" y="457"/>
                    <a:pt x="0" y="451"/>
                    <a:pt x="0" y="444"/>
                  </a:cubicBezTo>
                  <a:lnTo>
                    <a:pt x="0" y="12"/>
                  </a:lnTo>
                  <a:close/>
                  <a:moveTo>
                    <a:pt x="199" y="195"/>
                  </a:moveTo>
                  <a:cubicBezTo>
                    <a:pt x="226" y="195"/>
                    <a:pt x="249" y="174"/>
                    <a:pt x="249" y="143"/>
                  </a:cubicBezTo>
                  <a:cubicBezTo>
                    <a:pt x="249" y="112"/>
                    <a:pt x="226" y="93"/>
                    <a:pt x="199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195"/>
                    <a:pt x="102" y="195"/>
                    <a:pt x="102" y="195"/>
                  </a:cubicBezTo>
                  <a:lnTo>
                    <a:pt x="199" y="1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black">
            <a:xfrm>
              <a:off x="14531975" y="2568575"/>
              <a:ext cx="1016000" cy="1724025"/>
            </a:xfrm>
            <a:custGeom>
              <a:avLst/>
              <a:gdLst>
                <a:gd name="T0" fmla="*/ 0 w 271"/>
                <a:gd name="T1" fmla="*/ 12 h 457"/>
                <a:gd name="T2" fmla="*/ 13 w 271"/>
                <a:gd name="T3" fmla="*/ 0 h 457"/>
                <a:gd name="T4" fmla="*/ 90 w 271"/>
                <a:gd name="T5" fmla="*/ 0 h 457"/>
                <a:gd name="T6" fmla="*/ 103 w 271"/>
                <a:gd name="T7" fmla="*/ 12 h 457"/>
                <a:gd name="T8" fmla="*/ 103 w 271"/>
                <a:gd name="T9" fmla="*/ 361 h 457"/>
                <a:gd name="T10" fmla="*/ 258 w 271"/>
                <a:gd name="T11" fmla="*/ 361 h 457"/>
                <a:gd name="T12" fmla="*/ 271 w 271"/>
                <a:gd name="T13" fmla="*/ 373 h 457"/>
                <a:gd name="T14" fmla="*/ 271 w 271"/>
                <a:gd name="T15" fmla="*/ 444 h 457"/>
                <a:gd name="T16" fmla="*/ 258 w 271"/>
                <a:gd name="T17" fmla="*/ 457 h 457"/>
                <a:gd name="T18" fmla="*/ 13 w 271"/>
                <a:gd name="T19" fmla="*/ 457 h 457"/>
                <a:gd name="T20" fmla="*/ 0 w 271"/>
                <a:gd name="T21" fmla="*/ 444 h 457"/>
                <a:gd name="T22" fmla="*/ 0 w 271"/>
                <a:gd name="T23" fmla="*/ 1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457">
                  <a:moveTo>
                    <a:pt x="0" y="12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7" y="0"/>
                    <a:pt x="103" y="6"/>
                    <a:pt x="103" y="12"/>
                  </a:cubicBezTo>
                  <a:cubicBezTo>
                    <a:pt x="103" y="361"/>
                    <a:pt x="103" y="361"/>
                    <a:pt x="103" y="361"/>
                  </a:cubicBezTo>
                  <a:cubicBezTo>
                    <a:pt x="258" y="361"/>
                    <a:pt x="258" y="361"/>
                    <a:pt x="258" y="361"/>
                  </a:cubicBezTo>
                  <a:cubicBezTo>
                    <a:pt x="265" y="361"/>
                    <a:pt x="271" y="367"/>
                    <a:pt x="271" y="373"/>
                  </a:cubicBezTo>
                  <a:cubicBezTo>
                    <a:pt x="271" y="444"/>
                    <a:pt x="271" y="444"/>
                    <a:pt x="271" y="444"/>
                  </a:cubicBezTo>
                  <a:cubicBezTo>
                    <a:pt x="271" y="451"/>
                    <a:pt x="265" y="457"/>
                    <a:pt x="258" y="457"/>
                  </a:cubicBezTo>
                  <a:cubicBezTo>
                    <a:pt x="13" y="457"/>
                    <a:pt x="13" y="457"/>
                    <a:pt x="13" y="457"/>
                  </a:cubicBezTo>
                  <a:cubicBezTo>
                    <a:pt x="6" y="457"/>
                    <a:pt x="0" y="451"/>
                    <a:pt x="0" y="444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3"/>
            <p:cNvSpPr>
              <a:spLocks noEditPoints="1"/>
            </p:cNvSpPr>
            <p:nvPr userDrawn="1"/>
          </p:nvSpPr>
          <p:spPr bwMode="black">
            <a:xfrm>
              <a:off x="15638463" y="2568575"/>
              <a:ext cx="1501775" cy="1724025"/>
            </a:xfrm>
            <a:custGeom>
              <a:avLst/>
              <a:gdLst>
                <a:gd name="T0" fmla="*/ 0 w 400"/>
                <a:gd name="T1" fmla="*/ 12 h 457"/>
                <a:gd name="T2" fmla="*/ 12 w 400"/>
                <a:gd name="T3" fmla="*/ 0 h 457"/>
                <a:gd name="T4" fmla="*/ 171 w 400"/>
                <a:gd name="T5" fmla="*/ 0 h 457"/>
                <a:gd name="T6" fmla="*/ 400 w 400"/>
                <a:gd name="T7" fmla="*/ 228 h 457"/>
                <a:gd name="T8" fmla="*/ 171 w 400"/>
                <a:gd name="T9" fmla="*/ 457 h 457"/>
                <a:gd name="T10" fmla="*/ 12 w 400"/>
                <a:gd name="T11" fmla="*/ 457 h 457"/>
                <a:gd name="T12" fmla="*/ 0 w 400"/>
                <a:gd name="T13" fmla="*/ 444 h 457"/>
                <a:gd name="T14" fmla="*/ 0 w 400"/>
                <a:gd name="T15" fmla="*/ 12 h 457"/>
                <a:gd name="T16" fmla="*/ 171 w 400"/>
                <a:gd name="T17" fmla="*/ 360 h 457"/>
                <a:gd name="T18" fmla="*/ 292 w 400"/>
                <a:gd name="T19" fmla="*/ 228 h 457"/>
                <a:gd name="T20" fmla="*/ 171 w 400"/>
                <a:gd name="T21" fmla="*/ 96 h 457"/>
                <a:gd name="T22" fmla="*/ 102 w 400"/>
                <a:gd name="T23" fmla="*/ 96 h 457"/>
                <a:gd name="T24" fmla="*/ 102 w 400"/>
                <a:gd name="T25" fmla="*/ 360 h 457"/>
                <a:gd name="T26" fmla="*/ 171 w 400"/>
                <a:gd name="T27" fmla="*/ 36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0" h="457">
                  <a:moveTo>
                    <a:pt x="0" y="12"/>
                  </a:moveTo>
                  <a:cubicBezTo>
                    <a:pt x="0" y="6"/>
                    <a:pt x="6" y="0"/>
                    <a:pt x="12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297" y="0"/>
                    <a:pt x="400" y="102"/>
                    <a:pt x="400" y="228"/>
                  </a:cubicBezTo>
                  <a:cubicBezTo>
                    <a:pt x="400" y="354"/>
                    <a:pt x="297" y="457"/>
                    <a:pt x="171" y="457"/>
                  </a:cubicBezTo>
                  <a:cubicBezTo>
                    <a:pt x="12" y="457"/>
                    <a:pt x="12" y="457"/>
                    <a:pt x="12" y="457"/>
                  </a:cubicBezTo>
                  <a:cubicBezTo>
                    <a:pt x="6" y="457"/>
                    <a:pt x="0" y="451"/>
                    <a:pt x="0" y="444"/>
                  </a:cubicBezTo>
                  <a:lnTo>
                    <a:pt x="0" y="12"/>
                  </a:lnTo>
                  <a:close/>
                  <a:moveTo>
                    <a:pt x="171" y="360"/>
                  </a:moveTo>
                  <a:cubicBezTo>
                    <a:pt x="244" y="360"/>
                    <a:pt x="292" y="302"/>
                    <a:pt x="292" y="228"/>
                  </a:cubicBezTo>
                  <a:cubicBezTo>
                    <a:pt x="292" y="154"/>
                    <a:pt x="244" y="96"/>
                    <a:pt x="171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360"/>
                    <a:pt x="102" y="360"/>
                    <a:pt x="102" y="360"/>
                  </a:cubicBezTo>
                  <a:lnTo>
                    <a:pt x="171" y="3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9" name="Freeform 43"/>
          <p:cNvSpPr>
            <a:spLocks/>
          </p:cNvSpPr>
          <p:nvPr userDrawn="1"/>
        </p:nvSpPr>
        <p:spPr bwMode="auto">
          <a:xfrm>
            <a:off x="7748549" y="480433"/>
            <a:ext cx="509901" cy="518024"/>
          </a:xfrm>
          <a:custGeom>
            <a:avLst/>
            <a:gdLst>
              <a:gd name="T0" fmla="*/ 0 w 183"/>
              <a:gd name="T1" fmla="*/ 89 h 185"/>
              <a:gd name="T2" fmla="*/ 88 w 183"/>
              <a:gd name="T3" fmla="*/ 0 h 185"/>
              <a:gd name="T4" fmla="*/ 95 w 183"/>
              <a:gd name="T5" fmla="*/ 0 h 185"/>
              <a:gd name="T6" fmla="*/ 183 w 183"/>
              <a:gd name="T7" fmla="*/ 89 h 185"/>
              <a:gd name="T8" fmla="*/ 183 w 183"/>
              <a:gd name="T9" fmla="*/ 96 h 185"/>
              <a:gd name="T10" fmla="*/ 95 w 183"/>
              <a:gd name="T11" fmla="*/ 185 h 185"/>
              <a:gd name="T12" fmla="*/ 88 w 183"/>
              <a:gd name="T13" fmla="*/ 185 h 185"/>
              <a:gd name="T14" fmla="*/ 0 w 183"/>
              <a:gd name="T15" fmla="*/ 96 h 185"/>
              <a:gd name="T16" fmla="*/ 0 w 183"/>
              <a:gd name="T17" fmla="*/ 90 h 185"/>
              <a:gd name="T18" fmla="*/ 0 w 183"/>
              <a:gd name="T19" fmla="*/ 8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" h="185">
                <a:moveTo>
                  <a:pt x="0" y="89"/>
                </a:moveTo>
                <a:cubicBezTo>
                  <a:pt x="72" y="88"/>
                  <a:pt x="87" y="72"/>
                  <a:pt x="8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72"/>
                  <a:pt x="111" y="88"/>
                  <a:pt x="183" y="89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11" y="97"/>
                  <a:pt x="96" y="113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13"/>
                  <a:pt x="72" y="97"/>
                  <a:pt x="0" y="96"/>
                </a:cubicBezTo>
                <a:cubicBezTo>
                  <a:pt x="0" y="90"/>
                  <a:pt x="0" y="90"/>
                  <a:pt x="0" y="90"/>
                </a:cubicBezTo>
                <a:lnTo>
                  <a:pt x="0" y="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160429" y="878381"/>
            <a:ext cx="3431781" cy="1350469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8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2747 0.02454 L 0.00105 0.00393 L 0.02175 0.00995 L 0.04336 -0.00463 L 0.06849 0.01273 " pathEditMode="relative" rAng="0" ptsTypes="AAAAAA">
                                      <p:cBhvr>
                                        <p:cTn id="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2747 0.02454 L 0.00105 0.00393 L 0.02175 0.00995 L 0.04336 -0.00463 L 0.06849 0.01273 " pathEditMode="relative" rAng="0" ptsTypes="AAAAAA">
                                      <p:cBhvr>
                                        <p:cTn id="8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6849 0.01273 L 0.04349 -0.00417 L 0.02175 0.00926 L -0.00013 -0.00046 " pathEditMode="relative" rAng="0" ptsTypes="AAAA">
                                      <p:cBhvr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8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6849 0.01274 L 0.04349 -0.00416 L 0.02175 0.00926 L -0.00013 -0.00046 " pathEditMode="relative" rAng="0" ptsTypes="AAAA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9" grpId="0" animBg="1"/>
      <p:bldP spid="2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 Roun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816817"/>
            <a:ext cx="12192000" cy="6041183"/>
            <a:chOff x="-5907088" y="-2519363"/>
            <a:chExt cx="24009351" cy="11896726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-5907088" y="-2425700"/>
              <a:ext cx="24009351" cy="11726863"/>
            </a:xfrm>
            <a:custGeom>
              <a:avLst/>
              <a:gdLst>
                <a:gd name="T0" fmla="*/ 1154 w 6400"/>
                <a:gd name="T1" fmla="*/ 544 h 3124"/>
                <a:gd name="T2" fmla="*/ 0 w 6400"/>
                <a:gd name="T3" fmla="*/ 0 h 3124"/>
                <a:gd name="T4" fmla="*/ 0 w 6400"/>
                <a:gd name="T5" fmla="*/ 564 h 3124"/>
                <a:gd name="T6" fmla="*/ 0 w 6400"/>
                <a:gd name="T7" fmla="*/ 3124 h 3124"/>
                <a:gd name="T8" fmla="*/ 6400 w 6400"/>
                <a:gd name="T9" fmla="*/ 3124 h 3124"/>
                <a:gd name="T10" fmla="*/ 6400 w 6400"/>
                <a:gd name="T11" fmla="*/ 544 h 3124"/>
                <a:gd name="T12" fmla="*/ 1154 w 6400"/>
                <a:gd name="T13" fmla="*/ 544 h 3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0" h="3124">
                  <a:moveTo>
                    <a:pt x="1154" y="544"/>
                  </a:moveTo>
                  <a:cubicBezTo>
                    <a:pt x="718" y="488"/>
                    <a:pt x="325" y="295"/>
                    <a:pt x="0" y="0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3124"/>
                    <a:pt x="0" y="3124"/>
                    <a:pt x="0" y="3124"/>
                  </a:cubicBezTo>
                  <a:cubicBezTo>
                    <a:pt x="6400" y="3124"/>
                    <a:pt x="6400" y="3124"/>
                    <a:pt x="6400" y="3124"/>
                  </a:cubicBezTo>
                  <a:cubicBezTo>
                    <a:pt x="6400" y="544"/>
                    <a:pt x="6400" y="544"/>
                    <a:pt x="6400" y="544"/>
                  </a:cubicBezTo>
                  <a:lnTo>
                    <a:pt x="1154" y="544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-5907088" y="7105650"/>
              <a:ext cx="24009351" cy="2271713"/>
            </a:xfrm>
            <a:custGeom>
              <a:avLst/>
              <a:gdLst>
                <a:gd name="T0" fmla="*/ 433 w 6400"/>
                <a:gd name="T1" fmla="*/ 355 h 605"/>
                <a:gd name="T2" fmla="*/ 889 w 6400"/>
                <a:gd name="T3" fmla="*/ 538 h 605"/>
                <a:gd name="T4" fmla="*/ 1002 w 6400"/>
                <a:gd name="T5" fmla="*/ 565 h 605"/>
                <a:gd name="T6" fmla="*/ 0 w 6400"/>
                <a:gd name="T7" fmla="*/ 565 h 605"/>
                <a:gd name="T8" fmla="*/ 0 w 6400"/>
                <a:gd name="T9" fmla="*/ 585 h 605"/>
                <a:gd name="T10" fmla="*/ 0 w 6400"/>
                <a:gd name="T11" fmla="*/ 605 h 605"/>
                <a:gd name="T12" fmla="*/ 6400 w 6400"/>
                <a:gd name="T13" fmla="*/ 605 h 605"/>
                <a:gd name="T14" fmla="*/ 6400 w 6400"/>
                <a:gd name="T15" fmla="*/ 565 h 605"/>
                <a:gd name="T16" fmla="*/ 1391 w 6400"/>
                <a:gd name="T17" fmla="*/ 565 h 605"/>
                <a:gd name="T18" fmla="*/ 0 w 6400"/>
                <a:gd name="T19" fmla="*/ 0 h 605"/>
                <a:gd name="T20" fmla="*/ 0 w 6400"/>
                <a:gd name="T21" fmla="*/ 52 h 605"/>
                <a:gd name="T22" fmla="*/ 433 w 6400"/>
                <a:gd name="T23" fmla="*/ 35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00" h="605">
                  <a:moveTo>
                    <a:pt x="433" y="355"/>
                  </a:moveTo>
                  <a:cubicBezTo>
                    <a:pt x="580" y="434"/>
                    <a:pt x="734" y="496"/>
                    <a:pt x="889" y="538"/>
                  </a:cubicBezTo>
                  <a:cubicBezTo>
                    <a:pt x="927" y="548"/>
                    <a:pt x="965" y="557"/>
                    <a:pt x="1002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85"/>
                    <a:pt x="0" y="585"/>
                    <a:pt x="0" y="585"/>
                  </a:cubicBezTo>
                  <a:cubicBezTo>
                    <a:pt x="0" y="605"/>
                    <a:pt x="0" y="605"/>
                    <a:pt x="0" y="605"/>
                  </a:cubicBezTo>
                  <a:cubicBezTo>
                    <a:pt x="6400" y="605"/>
                    <a:pt x="6400" y="605"/>
                    <a:pt x="6400" y="605"/>
                  </a:cubicBezTo>
                  <a:cubicBezTo>
                    <a:pt x="6400" y="565"/>
                    <a:pt x="6400" y="565"/>
                    <a:pt x="6400" y="565"/>
                  </a:cubicBezTo>
                  <a:cubicBezTo>
                    <a:pt x="1391" y="565"/>
                    <a:pt x="1391" y="565"/>
                    <a:pt x="1391" y="565"/>
                  </a:cubicBezTo>
                  <a:cubicBezTo>
                    <a:pt x="891" y="565"/>
                    <a:pt x="392" y="358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33" y="169"/>
                    <a:pt x="279" y="272"/>
                    <a:pt x="433" y="35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-5907088" y="4692650"/>
              <a:ext cx="24009351" cy="2266950"/>
            </a:xfrm>
            <a:custGeom>
              <a:avLst/>
              <a:gdLst>
                <a:gd name="T0" fmla="*/ 433 w 6400"/>
                <a:gd name="T1" fmla="*/ 356 h 604"/>
                <a:gd name="T2" fmla="*/ 889 w 6400"/>
                <a:gd name="T3" fmla="*/ 538 h 604"/>
                <a:gd name="T4" fmla="*/ 1002 w 6400"/>
                <a:gd name="T5" fmla="*/ 564 h 604"/>
                <a:gd name="T6" fmla="*/ 0 w 6400"/>
                <a:gd name="T7" fmla="*/ 564 h 604"/>
                <a:gd name="T8" fmla="*/ 0 w 6400"/>
                <a:gd name="T9" fmla="*/ 604 h 604"/>
                <a:gd name="T10" fmla="*/ 6400 w 6400"/>
                <a:gd name="T11" fmla="*/ 604 h 604"/>
                <a:gd name="T12" fmla="*/ 6400 w 6400"/>
                <a:gd name="T13" fmla="*/ 564 h 604"/>
                <a:gd name="T14" fmla="*/ 1391 w 6400"/>
                <a:gd name="T15" fmla="*/ 564 h 604"/>
                <a:gd name="T16" fmla="*/ 0 w 6400"/>
                <a:gd name="T17" fmla="*/ 0 h 604"/>
                <a:gd name="T18" fmla="*/ 0 w 6400"/>
                <a:gd name="T19" fmla="*/ 54 h 604"/>
                <a:gd name="T20" fmla="*/ 433 w 6400"/>
                <a:gd name="T21" fmla="*/ 356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00" h="604">
                  <a:moveTo>
                    <a:pt x="433" y="356"/>
                  </a:moveTo>
                  <a:cubicBezTo>
                    <a:pt x="580" y="436"/>
                    <a:pt x="734" y="496"/>
                    <a:pt x="889" y="538"/>
                  </a:cubicBezTo>
                  <a:cubicBezTo>
                    <a:pt x="927" y="548"/>
                    <a:pt x="965" y="556"/>
                    <a:pt x="1002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604"/>
                    <a:pt x="0" y="604"/>
                    <a:pt x="0" y="604"/>
                  </a:cubicBezTo>
                  <a:cubicBezTo>
                    <a:pt x="6400" y="604"/>
                    <a:pt x="6400" y="604"/>
                    <a:pt x="6400" y="604"/>
                  </a:cubicBezTo>
                  <a:cubicBezTo>
                    <a:pt x="6400" y="564"/>
                    <a:pt x="6400" y="564"/>
                    <a:pt x="6400" y="564"/>
                  </a:cubicBezTo>
                  <a:cubicBezTo>
                    <a:pt x="1391" y="564"/>
                    <a:pt x="1391" y="564"/>
                    <a:pt x="1391" y="564"/>
                  </a:cubicBezTo>
                  <a:cubicBezTo>
                    <a:pt x="891" y="564"/>
                    <a:pt x="392" y="358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33" y="171"/>
                    <a:pt x="279" y="273"/>
                    <a:pt x="433" y="35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-5907088" y="2289175"/>
              <a:ext cx="24009351" cy="2271713"/>
            </a:xfrm>
            <a:custGeom>
              <a:avLst/>
              <a:gdLst>
                <a:gd name="T0" fmla="*/ 433 w 6400"/>
                <a:gd name="T1" fmla="*/ 356 h 605"/>
                <a:gd name="T2" fmla="*/ 889 w 6400"/>
                <a:gd name="T3" fmla="*/ 538 h 605"/>
                <a:gd name="T4" fmla="*/ 1002 w 6400"/>
                <a:gd name="T5" fmla="*/ 564 h 605"/>
                <a:gd name="T6" fmla="*/ 0 w 6400"/>
                <a:gd name="T7" fmla="*/ 564 h 605"/>
                <a:gd name="T8" fmla="*/ 0 w 6400"/>
                <a:gd name="T9" fmla="*/ 604 h 605"/>
                <a:gd name="T10" fmla="*/ 1390 w 6400"/>
                <a:gd name="T11" fmla="*/ 604 h 605"/>
                <a:gd name="T12" fmla="*/ 1392 w 6400"/>
                <a:gd name="T13" fmla="*/ 605 h 605"/>
                <a:gd name="T14" fmla="*/ 1392 w 6400"/>
                <a:gd name="T15" fmla="*/ 604 h 605"/>
                <a:gd name="T16" fmla="*/ 6400 w 6400"/>
                <a:gd name="T17" fmla="*/ 604 h 605"/>
                <a:gd name="T18" fmla="*/ 6400 w 6400"/>
                <a:gd name="T19" fmla="*/ 564 h 605"/>
                <a:gd name="T20" fmla="*/ 1390 w 6400"/>
                <a:gd name="T21" fmla="*/ 564 h 605"/>
                <a:gd name="T22" fmla="*/ 0 w 6400"/>
                <a:gd name="T23" fmla="*/ 0 h 605"/>
                <a:gd name="T24" fmla="*/ 0 w 6400"/>
                <a:gd name="T25" fmla="*/ 53 h 605"/>
                <a:gd name="T26" fmla="*/ 433 w 6400"/>
                <a:gd name="T27" fmla="*/ 35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00" h="605">
                  <a:moveTo>
                    <a:pt x="433" y="356"/>
                  </a:moveTo>
                  <a:cubicBezTo>
                    <a:pt x="580" y="435"/>
                    <a:pt x="734" y="496"/>
                    <a:pt x="889" y="538"/>
                  </a:cubicBezTo>
                  <a:cubicBezTo>
                    <a:pt x="927" y="548"/>
                    <a:pt x="965" y="556"/>
                    <a:pt x="1002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604"/>
                    <a:pt x="0" y="604"/>
                    <a:pt x="0" y="604"/>
                  </a:cubicBezTo>
                  <a:cubicBezTo>
                    <a:pt x="1390" y="604"/>
                    <a:pt x="1390" y="604"/>
                    <a:pt x="1390" y="604"/>
                  </a:cubicBezTo>
                  <a:cubicBezTo>
                    <a:pt x="1390" y="604"/>
                    <a:pt x="1392" y="605"/>
                    <a:pt x="1392" y="605"/>
                  </a:cubicBezTo>
                  <a:cubicBezTo>
                    <a:pt x="1392" y="604"/>
                    <a:pt x="1392" y="604"/>
                    <a:pt x="1392" y="604"/>
                  </a:cubicBezTo>
                  <a:cubicBezTo>
                    <a:pt x="6400" y="604"/>
                    <a:pt x="6400" y="604"/>
                    <a:pt x="6400" y="604"/>
                  </a:cubicBezTo>
                  <a:cubicBezTo>
                    <a:pt x="6400" y="564"/>
                    <a:pt x="6400" y="564"/>
                    <a:pt x="6400" y="564"/>
                  </a:cubicBezTo>
                  <a:cubicBezTo>
                    <a:pt x="1390" y="564"/>
                    <a:pt x="1390" y="564"/>
                    <a:pt x="1390" y="564"/>
                  </a:cubicBezTo>
                  <a:cubicBezTo>
                    <a:pt x="890" y="564"/>
                    <a:pt x="392" y="358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3" y="170"/>
                    <a:pt x="279" y="272"/>
                    <a:pt x="433" y="35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-5907088" y="-112713"/>
              <a:ext cx="24009351" cy="2266950"/>
            </a:xfrm>
            <a:custGeom>
              <a:avLst/>
              <a:gdLst>
                <a:gd name="T0" fmla="*/ 433 w 6400"/>
                <a:gd name="T1" fmla="*/ 355 h 604"/>
                <a:gd name="T2" fmla="*/ 889 w 6400"/>
                <a:gd name="T3" fmla="*/ 537 h 604"/>
                <a:gd name="T4" fmla="*/ 1002 w 6400"/>
                <a:gd name="T5" fmla="*/ 564 h 604"/>
                <a:gd name="T6" fmla="*/ 0 w 6400"/>
                <a:gd name="T7" fmla="*/ 564 h 604"/>
                <a:gd name="T8" fmla="*/ 0 w 6400"/>
                <a:gd name="T9" fmla="*/ 604 h 604"/>
                <a:gd name="T10" fmla="*/ 1390 w 6400"/>
                <a:gd name="T11" fmla="*/ 604 h 604"/>
                <a:gd name="T12" fmla="*/ 1392 w 6400"/>
                <a:gd name="T13" fmla="*/ 604 h 604"/>
                <a:gd name="T14" fmla="*/ 1392 w 6400"/>
                <a:gd name="T15" fmla="*/ 604 h 604"/>
                <a:gd name="T16" fmla="*/ 6400 w 6400"/>
                <a:gd name="T17" fmla="*/ 604 h 604"/>
                <a:gd name="T18" fmla="*/ 6400 w 6400"/>
                <a:gd name="T19" fmla="*/ 564 h 604"/>
                <a:gd name="T20" fmla="*/ 1390 w 6400"/>
                <a:gd name="T21" fmla="*/ 564 h 604"/>
                <a:gd name="T22" fmla="*/ 0 w 6400"/>
                <a:gd name="T23" fmla="*/ 0 h 604"/>
                <a:gd name="T24" fmla="*/ 0 w 6400"/>
                <a:gd name="T25" fmla="*/ 52 h 604"/>
                <a:gd name="T26" fmla="*/ 433 w 6400"/>
                <a:gd name="T27" fmla="*/ 355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00" h="604">
                  <a:moveTo>
                    <a:pt x="433" y="355"/>
                  </a:moveTo>
                  <a:cubicBezTo>
                    <a:pt x="580" y="434"/>
                    <a:pt x="734" y="495"/>
                    <a:pt x="889" y="537"/>
                  </a:cubicBezTo>
                  <a:cubicBezTo>
                    <a:pt x="927" y="547"/>
                    <a:pt x="965" y="556"/>
                    <a:pt x="1002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604"/>
                    <a:pt x="0" y="604"/>
                    <a:pt x="0" y="604"/>
                  </a:cubicBezTo>
                  <a:cubicBezTo>
                    <a:pt x="1390" y="604"/>
                    <a:pt x="1390" y="604"/>
                    <a:pt x="1390" y="604"/>
                  </a:cubicBezTo>
                  <a:cubicBezTo>
                    <a:pt x="1390" y="604"/>
                    <a:pt x="1392" y="604"/>
                    <a:pt x="1392" y="604"/>
                  </a:cubicBezTo>
                  <a:cubicBezTo>
                    <a:pt x="1392" y="604"/>
                    <a:pt x="1392" y="604"/>
                    <a:pt x="1392" y="604"/>
                  </a:cubicBezTo>
                  <a:cubicBezTo>
                    <a:pt x="6400" y="604"/>
                    <a:pt x="6400" y="604"/>
                    <a:pt x="6400" y="604"/>
                  </a:cubicBezTo>
                  <a:cubicBezTo>
                    <a:pt x="6400" y="564"/>
                    <a:pt x="6400" y="564"/>
                    <a:pt x="6400" y="564"/>
                  </a:cubicBezTo>
                  <a:cubicBezTo>
                    <a:pt x="1390" y="564"/>
                    <a:pt x="1390" y="564"/>
                    <a:pt x="1390" y="564"/>
                  </a:cubicBezTo>
                  <a:cubicBezTo>
                    <a:pt x="890" y="564"/>
                    <a:pt x="392" y="358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33" y="169"/>
                    <a:pt x="279" y="272"/>
                    <a:pt x="433" y="35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-5907088" y="-2519363"/>
              <a:ext cx="24009351" cy="2271713"/>
            </a:xfrm>
            <a:custGeom>
              <a:avLst/>
              <a:gdLst>
                <a:gd name="T0" fmla="*/ 433 w 6400"/>
                <a:gd name="T1" fmla="*/ 355 h 605"/>
                <a:gd name="T2" fmla="*/ 889 w 6400"/>
                <a:gd name="T3" fmla="*/ 538 h 605"/>
                <a:gd name="T4" fmla="*/ 1002 w 6400"/>
                <a:gd name="T5" fmla="*/ 565 h 605"/>
                <a:gd name="T6" fmla="*/ 0 w 6400"/>
                <a:gd name="T7" fmla="*/ 565 h 605"/>
                <a:gd name="T8" fmla="*/ 0 w 6400"/>
                <a:gd name="T9" fmla="*/ 605 h 605"/>
                <a:gd name="T10" fmla="*/ 1390 w 6400"/>
                <a:gd name="T11" fmla="*/ 605 h 605"/>
                <a:gd name="T12" fmla="*/ 1391 w 6400"/>
                <a:gd name="T13" fmla="*/ 605 h 605"/>
                <a:gd name="T14" fmla="*/ 6400 w 6400"/>
                <a:gd name="T15" fmla="*/ 605 h 605"/>
                <a:gd name="T16" fmla="*/ 6400 w 6400"/>
                <a:gd name="T17" fmla="*/ 565 h 605"/>
                <a:gd name="T18" fmla="*/ 1390 w 6400"/>
                <a:gd name="T19" fmla="*/ 565 h 605"/>
                <a:gd name="T20" fmla="*/ 0 w 6400"/>
                <a:gd name="T21" fmla="*/ 0 h 605"/>
                <a:gd name="T22" fmla="*/ 0 w 6400"/>
                <a:gd name="T23" fmla="*/ 53 h 605"/>
                <a:gd name="T24" fmla="*/ 433 w 6400"/>
                <a:gd name="T25" fmla="*/ 35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00" h="605">
                  <a:moveTo>
                    <a:pt x="433" y="355"/>
                  </a:moveTo>
                  <a:cubicBezTo>
                    <a:pt x="580" y="434"/>
                    <a:pt x="734" y="496"/>
                    <a:pt x="889" y="538"/>
                  </a:cubicBezTo>
                  <a:cubicBezTo>
                    <a:pt x="927" y="548"/>
                    <a:pt x="965" y="557"/>
                    <a:pt x="1002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605"/>
                    <a:pt x="0" y="605"/>
                    <a:pt x="0" y="605"/>
                  </a:cubicBezTo>
                  <a:cubicBezTo>
                    <a:pt x="1390" y="605"/>
                    <a:pt x="1390" y="605"/>
                    <a:pt x="1390" y="605"/>
                  </a:cubicBezTo>
                  <a:cubicBezTo>
                    <a:pt x="1390" y="605"/>
                    <a:pt x="1390" y="605"/>
                    <a:pt x="1391" y="605"/>
                  </a:cubicBezTo>
                  <a:cubicBezTo>
                    <a:pt x="6400" y="605"/>
                    <a:pt x="6400" y="605"/>
                    <a:pt x="6400" y="605"/>
                  </a:cubicBezTo>
                  <a:cubicBezTo>
                    <a:pt x="6400" y="565"/>
                    <a:pt x="6400" y="565"/>
                    <a:pt x="6400" y="565"/>
                  </a:cubicBezTo>
                  <a:cubicBezTo>
                    <a:pt x="1390" y="565"/>
                    <a:pt x="1390" y="565"/>
                    <a:pt x="1390" y="565"/>
                  </a:cubicBezTo>
                  <a:cubicBezTo>
                    <a:pt x="891" y="565"/>
                    <a:pt x="392" y="358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3" y="170"/>
                    <a:pt x="279" y="272"/>
                    <a:pt x="433" y="35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19212" y="5232400"/>
              <a:ext cx="1365250" cy="866775"/>
            </a:xfrm>
            <a:custGeom>
              <a:avLst/>
              <a:gdLst>
                <a:gd name="T0" fmla="*/ 58 w 364"/>
                <a:gd name="T1" fmla="*/ 3 h 231"/>
                <a:gd name="T2" fmla="*/ 92 w 364"/>
                <a:gd name="T3" fmla="*/ 34 h 231"/>
                <a:gd name="T4" fmla="*/ 93 w 364"/>
                <a:gd name="T5" fmla="*/ 47 h 231"/>
                <a:gd name="T6" fmla="*/ 69 w 364"/>
                <a:gd name="T7" fmla="*/ 104 h 231"/>
                <a:gd name="T8" fmla="*/ 111 w 364"/>
                <a:gd name="T9" fmla="*/ 149 h 231"/>
                <a:gd name="T10" fmla="*/ 153 w 364"/>
                <a:gd name="T11" fmla="*/ 87 h 231"/>
                <a:gd name="T12" fmla="*/ 153 w 364"/>
                <a:gd name="T13" fmla="*/ 58 h 231"/>
                <a:gd name="T14" fmla="*/ 163 w 364"/>
                <a:gd name="T15" fmla="*/ 48 h 231"/>
                <a:gd name="T16" fmla="*/ 206 w 364"/>
                <a:gd name="T17" fmla="*/ 48 h 231"/>
                <a:gd name="T18" fmla="*/ 216 w 364"/>
                <a:gd name="T19" fmla="*/ 58 h 231"/>
                <a:gd name="T20" fmla="*/ 216 w 364"/>
                <a:gd name="T21" fmla="*/ 87 h 231"/>
                <a:gd name="T22" fmla="*/ 255 w 364"/>
                <a:gd name="T23" fmla="*/ 143 h 231"/>
                <a:gd name="T24" fmla="*/ 295 w 364"/>
                <a:gd name="T25" fmla="*/ 101 h 231"/>
                <a:gd name="T26" fmla="*/ 274 w 364"/>
                <a:gd name="T27" fmla="*/ 56 h 231"/>
                <a:gd name="T28" fmla="*/ 273 w 364"/>
                <a:gd name="T29" fmla="*/ 42 h 231"/>
                <a:gd name="T30" fmla="*/ 305 w 364"/>
                <a:gd name="T31" fmla="*/ 10 h 231"/>
                <a:gd name="T32" fmla="*/ 318 w 364"/>
                <a:gd name="T33" fmla="*/ 10 h 231"/>
                <a:gd name="T34" fmla="*/ 364 w 364"/>
                <a:gd name="T35" fmla="*/ 110 h 231"/>
                <a:gd name="T36" fmla="*/ 269 w 364"/>
                <a:gd name="T37" fmla="*/ 222 h 231"/>
                <a:gd name="T38" fmla="*/ 189 w 364"/>
                <a:gd name="T39" fmla="*/ 169 h 231"/>
                <a:gd name="T40" fmla="*/ 187 w 364"/>
                <a:gd name="T41" fmla="*/ 169 h 231"/>
                <a:gd name="T42" fmla="*/ 103 w 364"/>
                <a:gd name="T43" fmla="*/ 231 h 231"/>
                <a:gd name="T44" fmla="*/ 0 w 364"/>
                <a:gd name="T45" fmla="*/ 110 h 231"/>
                <a:gd name="T46" fmla="*/ 45 w 364"/>
                <a:gd name="T47" fmla="*/ 3 h 231"/>
                <a:gd name="T48" fmla="*/ 58 w 364"/>
                <a:gd name="T49" fmla="*/ 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4" h="231">
                  <a:moveTo>
                    <a:pt x="58" y="3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6" y="37"/>
                    <a:pt x="97" y="43"/>
                    <a:pt x="93" y="47"/>
                  </a:cubicBezTo>
                  <a:cubicBezTo>
                    <a:pt x="82" y="59"/>
                    <a:pt x="69" y="77"/>
                    <a:pt x="69" y="104"/>
                  </a:cubicBezTo>
                  <a:cubicBezTo>
                    <a:pt x="69" y="130"/>
                    <a:pt x="85" y="149"/>
                    <a:pt x="111" y="149"/>
                  </a:cubicBezTo>
                  <a:cubicBezTo>
                    <a:pt x="137" y="149"/>
                    <a:pt x="153" y="126"/>
                    <a:pt x="153" y="87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3"/>
                    <a:pt x="158" y="48"/>
                    <a:pt x="163" y="48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2" y="48"/>
                    <a:pt x="216" y="53"/>
                    <a:pt x="216" y="58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216" y="124"/>
                    <a:pt x="233" y="143"/>
                    <a:pt x="255" y="143"/>
                  </a:cubicBezTo>
                  <a:cubicBezTo>
                    <a:pt x="278" y="143"/>
                    <a:pt x="295" y="128"/>
                    <a:pt x="295" y="101"/>
                  </a:cubicBezTo>
                  <a:cubicBezTo>
                    <a:pt x="295" y="78"/>
                    <a:pt x="283" y="64"/>
                    <a:pt x="274" y="56"/>
                  </a:cubicBezTo>
                  <a:cubicBezTo>
                    <a:pt x="270" y="52"/>
                    <a:pt x="270" y="46"/>
                    <a:pt x="273" y="42"/>
                  </a:cubicBezTo>
                  <a:cubicBezTo>
                    <a:pt x="305" y="10"/>
                    <a:pt x="305" y="10"/>
                    <a:pt x="305" y="10"/>
                  </a:cubicBezTo>
                  <a:cubicBezTo>
                    <a:pt x="308" y="6"/>
                    <a:pt x="315" y="6"/>
                    <a:pt x="318" y="10"/>
                  </a:cubicBezTo>
                  <a:cubicBezTo>
                    <a:pt x="337" y="28"/>
                    <a:pt x="364" y="59"/>
                    <a:pt x="364" y="110"/>
                  </a:cubicBezTo>
                  <a:cubicBezTo>
                    <a:pt x="364" y="170"/>
                    <a:pt x="327" y="222"/>
                    <a:pt x="269" y="222"/>
                  </a:cubicBezTo>
                  <a:cubicBezTo>
                    <a:pt x="229" y="222"/>
                    <a:pt x="199" y="192"/>
                    <a:pt x="189" y="169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77" y="197"/>
                    <a:pt x="151" y="231"/>
                    <a:pt x="103" y="231"/>
                  </a:cubicBezTo>
                  <a:cubicBezTo>
                    <a:pt x="46" y="231"/>
                    <a:pt x="0" y="182"/>
                    <a:pt x="0" y="110"/>
                  </a:cubicBezTo>
                  <a:cubicBezTo>
                    <a:pt x="0" y="44"/>
                    <a:pt x="31" y="14"/>
                    <a:pt x="45" y="3"/>
                  </a:cubicBezTo>
                  <a:cubicBezTo>
                    <a:pt x="49" y="0"/>
                    <a:pt x="55" y="0"/>
                    <a:pt x="58" y="3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12"/>
            <p:cNvSpPr>
              <a:spLocks noChangeArrowheads="1"/>
            </p:cNvSpPr>
            <p:nvPr userDrawn="1"/>
          </p:nvSpPr>
          <p:spPr bwMode="auto">
            <a:xfrm>
              <a:off x="3835400" y="4797425"/>
              <a:ext cx="60325" cy="1722438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336675" y="7499350"/>
              <a:ext cx="1347788" cy="1085850"/>
            </a:xfrm>
            <a:custGeom>
              <a:avLst/>
              <a:gdLst>
                <a:gd name="T0" fmla="*/ 84 w 359"/>
                <a:gd name="T1" fmla="*/ 0 h 289"/>
                <a:gd name="T2" fmla="*/ 129 w 359"/>
                <a:gd name="T3" fmla="*/ 0 h 289"/>
                <a:gd name="T4" fmla="*/ 147 w 359"/>
                <a:gd name="T5" fmla="*/ 7 h 289"/>
                <a:gd name="T6" fmla="*/ 356 w 359"/>
                <a:gd name="T7" fmla="*/ 182 h 289"/>
                <a:gd name="T8" fmla="*/ 359 w 359"/>
                <a:gd name="T9" fmla="*/ 189 h 289"/>
                <a:gd name="T10" fmla="*/ 359 w 359"/>
                <a:gd name="T11" fmla="*/ 227 h 289"/>
                <a:gd name="T12" fmla="*/ 349 w 359"/>
                <a:gd name="T13" fmla="*/ 237 h 289"/>
                <a:gd name="T14" fmla="*/ 138 w 359"/>
                <a:gd name="T15" fmla="*/ 237 h 289"/>
                <a:gd name="T16" fmla="*/ 138 w 359"/>
                <a:gd name="T17" fmla="*/ 278 h 289"/>
                <a:gd name="T18" fmla="*/ 129 w 359"/>
                <a:gd name="T19" fmla="*/ 289 h 289"/>
                <a:gd name="T20" fmla="*/ 84 w 359"/>
                <a:gd name="T21" fmla="*/ 289 h 289"/>
                <a:gd name="T22" fmla="*/ 73 w 359"/>
                <a:gd name="T23" fmla="*/ 278 h 289"/>
                <a:gd name="T24" fmla="*/ 73 w 359"/>
                <a:gd name="T25" fmla="*/ 237 h 289"/>
                <a:gd name="T26" fmla="*/ 10 w 359"/>
                <a:gd name="T27" fmla="*/ 237 h 289"/>
                <a:gd name="T28" fmla="*/ 0 w 359"/>
                <a:gd name="T29" fmla="*/ 227 h 289"/>
                <a:gd name="T30" fmla="*/ 0 w 359"/>
                <a:gd name="T31" fmla="*/ 172 h 289"/>
                <a:gd name="T32" fmla="*/ 10 w 359"/>
                <a:gd name="T33" fmla="*/ 163 h 289"/>
                <a:gd name="T34" fmla="*/ 73 w 359"/>
                <a:gd name="T35" fmla="*/ 163 h 289"/>
                <a:gd name="T36" fmla="*/ 73 w 359"/>
                <a:gd name="T37" fmla="*/ 10 h 289"/>
                <a:gd name="T38" fmla="*/ 84 w 359"/>
                <a:gd name="T39" fmla="*/ 0 h 289"/>
                <a:gd name="T40" fmla="*/ 136 w 359"/>
                <a:gd name="T41" fmla="*/ 81 h 289"/>
                <a:gd name="T42" fmla="*/ 136 w 359"/>
                <a:gd name="T43" fmla="*/ 163 h 289"/>
                <a:gd name="T44" fmla="*/ 235 w 359"/>
                <a:gd name="T45" fmla="*/ 163 h 289"/>
                <a:gd name="T46" fmla="*/ 235 w 359"/>
                <a:gd name="T47" fmla="*/ 162 h 289"/>
                <a:gd name="T48" fmla="*/ 137 w 359"/>
                <a:gd name="T49" fmla="*/ 81 h 289"/>
                <a:gd name="T50" fmla="*/ 136 w 359"/>
                <a:gd name="T51" fmla="*/ 8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9" h="289">
                  <a:moveTo>
                    <a:pt x="84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135" y="0"/>
                    <a:pt x="139" y="0"/>
                    <a:pt x="147" y="7"/>
                  </a:cubicBezTo>
                  <a:cubicBezTo>
                    <a:pt x="356" y="182"/>
                    <a:pt x="356" y="182"/>
                    <a:pt x="356" y="182"/>
                  </a:cubicBezTo>
                  <a:cubicBezTo>
                    <a:pt x="358" y="183"/>
                    <a:pt x="359" y="185"/>
                    <a:pt x="359" y="189"/>
                  </a:cubicBezTo>
                  <a:cubicBezTo>
                    <a:pt x="359" y="227"/>
                    <a:pt x="359" y="227"/>
                    <a:pt x="359" y="227"/>
                  </a:cubicBezTo>
                  <a:cubicBezTo>
                    <a:pt x="359" y="232"/>
                    <a:pt x="355" y="237"/>
                    <a:pt x="349" y="237"/>
                  </a:cubicBezTo>
                  <a:cubicBezTo>
                    <a:pt x="138" y="237"/>
                    <a:pt x="138" y="237"/>
                    <a:pt x="138" y="237"/>
                  </a:cubicBezTo>
                  <a:cubicBezTo>
                    <a:pt x="138" y="278"/>
                    <a:pt x="138" y="278"/>
                    <a:pt x="138" y="278"/>
                  </a:cubicBezTo>
                  <a:cubicBezTo>
                    <a:pt x="138" y="284"/>
                    <a:pt x="134" y="289"/>
                    <a:pt x="129" y="289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79" y="289"/>
                    <a:pt x="73" y="284"/>
                    <a:pt x="73" y="278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5" y="237"/>
                    <a:pt x="0" y="232"/>
                    <a:pt x="0" y="22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67"/>
                    <a:pt x="5" y="163"/>
                    <a:pt x="10" y="163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4"/>
                    <a:pt x="78" y="0"/>
                    <a:pt x="84" y="0"/>
                  </a:cubicBezTo>
                  <a:close/>
                  <a:moveTo>
                    <a:pt x="136" y="81"/>
                  </a:moveTo>
                  <a:cubicBezTo>
                    <a:pt x="136" y="163"/>
                    <a:pt x="136" y="163"/>
                    <a:pt x="136" y="163"/>
                  </a:cubicBezTo>
                  <a:cubicBezTo>
                    <a:pt x="235" y="163"/>
                    <a:pt x="235" y="163"/>
                    <a:pt x="235" y="163"/>
                  </a:cubicBezTo>
                  <a:cubicBezTo>
                    <a:pt x="235" y="162"/>
                    <a:pt x="235" y="162"/>
                    <a:pt x="235" y="162"/>
                  </a:cubicBezTo>
                  <a:cubicBezTo>
                    <a:pt x="137" y="81"/>
                    <a:pt x="137" y="81"/>
                    <a:pt x="137" y="81"/>
                  </a:cubicBezTo>
                  <a:lnTo>
                    <a:pt x="136" y="8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14"/>
            <p:cNvSpPr>
              <a:spLocks noChangeArrowheads="1"/>
            </p:cNvSpPr>
            <p:nvPr userDrawn="1"/>
          </p:nvSpPr>
          <p:spPr bwMode="auto">
            <a:xfrm>
              <a:off x="3835400" y="7191375"/>
              <a:ext cx="60325" cy="1724025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336675" y="566737"/>
              <a:ext cx="1328738" cy="509588"/>
            </a:xfrm>
            <a:custGeom>
              <a:avLst/>
              <a:gdLst>
                <a:gd name="T0" fmla="*/ 244 w 354"/>
                <a:gd name="T1" fmla="*/ 59 h 136"/>
                <a:gd name="T2" fmla="*/ 244 w 354"/>
                <a:gd name="T3" fmla="*/ 9 h 136"/>
                <a:gd name="T4" fmla="*/ 255 w 354"/>
                <a:gd name="T5" fmla="*/ 0 h 136"/>
                <a:gd name="T6" fmla="*/ 287 w 354"/>
                <a:gd name="T7" fmla="*/ 0 h 136"/>
                <a:gd name="T8" fmla="*/ 295 w 354"/>
                <a:gd name="T9" fmla="*/ 3 h 136"/>
                <a:gd name="T10" fmla="*/ 348 w 354"/>
                <a:gd name="T11" fmla="*/ 71 h 136"/>
                <a:gd name="T12" fmla="*/ 354 w 354"/>
                <a:gd name="T13" fmla="*/ 89 h 136"/>
                <a:gd name="T14" fmla="*/ 354 w 354"/>
                <a:gd name="T15" fmla="*/ 127 h 136"/>
                <a:gd name="T16" fmla="*/ 345 w 354"/>
                <a:gd name="T17" fmla="*/ 136 h 136"/>
                <a:gd name="T18" fmla="*/ 10 w 354"/>
                <a:gd name="T19" fmla="*/ 136 h 136"/>
                <a:gd name="T20" fmla="*/ 0 w 354"/>
                <a:gd name="T21" fmla="*/ 127 h 136"/>
                <a:gd name="T22" fmla="*/ 0 w 354"/>
                <a:gd name="T23" fmla="*/ 69 h 136"/>
                <a:gd name="T24" fmla="*/ 10 w 354"/>
                <a:gd name="T25" fmla="*/ 59 h 136"/>
                <a:gd name="T26" fmla="*/ 244 w 354"/>
                <a:gd name="T27" fmla="*/ 5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4" h="136">
                  <a:moveTo>
                    <a:pt x="244" y="59"/>
                  </a:moveTo>
                  <a:cubicBezTo>
                    <a:pt x="244" y="9"/>
                    <a:pt x="244" y="9"/>
                    <a:pt x="244" y="9"/>
                  </a:cubicBezTo>
                  <a:cubicBezTo>
                    <a:pt x="244" y="4"/>
                    <a:pt x="249" y="0"/>
                    <a:pt x="255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91" y="0"/>
                    <a:pt x="293" y="1"/>
                    <a:pt x="295" y="3"/>
                  </a:cubicBezTo>
                  <a:cubicBezTo>
                    <a:pt x="348" y="71"/>
                    <a:pt x="348" y="71"/>
                    <a:pt x="348" y="71"/>
                  </a:cubicBezTo>
                  <a:cubicBezTo>
                    <a:pt x="352" y="76"/>
                    <a:pt x="354" y="82"/>
                    <a:pt x="354" y="89"/>
                  </a:cubicBezTo>
                  <a:cubicBezTo>
                    <a:pt x="354" y="127"/>
                    <a:pt x="354" y="127"/>
                    <a:pt x="354" y="127"/>
                  </a:cubicBezTo>
                  <a:cubicBezTo>
                    <a:pt x="354" y="132"/>
                    <a:pt x="350" y="136"/>
                    <a:pt x="345" y="136"/>
                  </a:cubicBezTo>
                  <a:cubicBezTo>
                    <a:pt x="10" y="136"/>
                    <a:pt x="10" y="136"/>
                    <a:pt x="10" y="136"/>
                  </a:cubicBezTo>
                  <a:cubicBezTo>
                    <a:pt x="5" y="136"/>
                    <a:pt x="0" y="132"/>
                    <a:pt x="0" y="12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3"/>
                    <a:pt x="5" y="59"/>
                    <a:pt x="10" y="59"/>
                  </a:cubicBezTo>
                  <a:lnTo>
                    <a:pt x="244" y="5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3835400" y="14287"/>
              <a:ext cx="60325" cy="1724025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336675" y="2830512"/>
              <a:ext cx="1347788" cy="866775"/>
            </a:xfrm>
            <a:custGeom>
              <a:avLst/>
              <a:gdLst>
                <a:gd name="T0" fmla="*/ 67 w 359"/>
                <a:gd name="T1" fmla="*/ 127 h 231"/>
                <a:gd name="T2" fmla="*/ 67 w 359"/>
                <a:gd name="T3" fmla="*/ 218 h 231"/>
                <a:gd name="T4" fmla="*/ 57 w 359"/>
                <a:gd name="T5" fmla="*/ 228 h 231"/>
                <a:gd name="T6" fmla="*/ 10 w 359"/>
                <a:gd name="T7" fmla="*/ 228 h 231"/>
                <a:gd name="T8" fmla="*/ 0 w 359"/>
                <a:gd name="T9" fmla="*/ 218 h 231"/>
                <a:gd name="T10" fmla="*/ 0 w 359"/>
                <a:gd name="T11" fmla="*/ 9 h 231"/>
                <a:gd name="T12" fmla="*/ 10 w 359"/>
                <a:gd name="T13" fmla="*/ 0 h 231"/>
                <a:gd name="T14" fmla="*/ 14 w 359"/>
                <a:gd name="T15" fmla="*/ 0 h 231"/>
                <a:gd name="T16" fmla="*/ 29 w 359"/>
                <a:gd name="T17" fmla="*/ 6 h 231"/>
                <a:gd name="T18" fmla="*/ 212 w 359"/>
                <a:gd name="T19" fmla="*/ 138 h 231"/>
                <a:gd name="T20" fmla="*/ 250 w 359"/>
                <a:gd name="T21" fmla="*/ 151 h 231"/>
                <a:gd name="T22" fmla="*/ 288 w 359"/>
                <a:gd name="T23" fmla="*/ 106 h 231"/>
                <a:gd name="T24" fmla="*/ 262 w 359"/>
                <a:gd name="T25" fmla="*/ 55 h 231"/>
                <a:gd name="T26" fmla="*/ 262 w 359"/>
                <a:gd name="T27" fmla="*/ 40 h 231"/>
                <a:gd name="T28" fmla="*/ 294 w 359"/>
                <a:gd name="T29" fmla="*/ 8 h 231"/>
                <a:gd name="T30" fmla="*/ 308 w 359"/>
                <a:gd name="T31" fmla="*/ 8 h 231"/>
                <a:gd name="T32" fmla="*/ 359 w 359"/>
                <a:gd name="T33" fmla="*/ 112 h 231"/>
                <a:gd name="T34" fmla="*/ 254 w 359"/>
                <a:gd name="T35" fmla="*/ 231 h 231"/>
                <a:gd name="T36" fmla="*/ 187 w 359"/>
                <a:gd name="T37" fmla="*/ 210 h 231"/>
                <a:gd name="T38" fmla="*/ 68 w 359"/>
                <a:gd name="T39" fmla="*/ 127 h 231"/>
                <a:gd name="T40" fmla="*/ 67 w 359"/>
                <a:gd name="T41" fmla="*/ 12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9" h="231">
                  <a:moveTo>
                    <a:pt x="67" y="127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223"/>
                    <a:pt x="62" y="228"/>
                    <a:pt x="57" y="228"/>
                  </a:cubicBezTo>
                  <a:cubicBezTo>
                    <a:pt x="10" y="228"/>
                    <a:pt x="10" y="228"/>
                    <a:pt x="10" y="228"/>
                  </a:cubicBezTo>
                  <a:cubicBezTo>
                    <a:pt x="5" y="228"/>
                    <a:pt x="0" y="223"/>
                    <a:pt x="0" y="2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20" y="0"/>
                    <a:pt x="29" y="6"/>
                  </a:cubicBezTo>
                  <a:cubicBezTo>
                    <a:pt x="73" y="40"/>
                    <a:pt x="168" y="109"/>
                    <a:pt x="212" y="138"/>
                  </a:cubicBezTo>
                  <a:cubicBezTo>
                    <a:pt x="222" y="145"/>
                    <a:pt x="236" y="151"/>
                    <a:pt x="250" y="151"/>
                  </a:cubicBezTo>
                  <a:cubicBezTo>
                    <a:pt x="271" y="151"/>
                    <a:pt x="288" y="134"/>
                    <a:pt x="288" y="106"/>
                  </a:cubicBezTo>
                  <a:cubicBezTo>
                    <a:pt x="288" y="84"/>
                    <a:pt x="275" y="69"/>
                    <a:pt x="262" y="55"/>
                  </a:cubicBezTo>
                  <a:cubicBezTo>
                    <a:pt x="258" y="51"/>
                    <a:pt x="258" y="44"/>
                    <a:pt x="262" y="40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8" y="5"/>
                    <a:pt x="304" y="4"/>
                    <a:pt x="308" y="8"/>
                  </a:cubicBezTo>
                  <a:cubicBezTo>
                    <a:pt x="329" y="28"/>
                    <a:pt x="359" y="61"/>
                    <a:pt x="359" y="112"/>
                  </a:cubicBezTo>
                  <a:cubicBezTo>
                    <a:pt x="359" y="187"/>
                    <a:pt x="312" y="231"/>
                    <a:pt x="254" y="231"/>
                  </a:cubicBezTo>
                  <a:cubicBezTo>
                    <a:pt x="226" y="231"/>
                    <a:pt x="211" y="223"/>
                    <a:pt x="187" y="210"/>
                  </a:cubicBezTo>
                  <a:cubicBezTo>
                    <a:pt x="157" y="194"/>
                    <a:pt x="102" y="152"/>
                    <a:pt x="68" y="127"/>
                  </a:cubicBezTo>
                  <a:lnTo>
                    <a:pt x="67" y="1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18"/>
            <p:cNvSpPr>
              <a:spLocks noChangeArrowheads="1"/>
            </p:cNvSpPr>
            <p:nvPr userDrawn="1"/>
          </p:nvSpPr>
          <p:spPr bwMode="auto">
            <a:xfrm>
              <a:off x="3835400" y="2447925"/>
              <a:ext cx="60325" cy="1722438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5819775" y="2282472"/>
            <a:ext cx="1350577" cy="509879"/>
            <a:chOff x="5819775" y="2282472"/>
            <a:chExt cx="1350577" cy="509879"/>
          </a:xfrm>
        </p:grpSpPr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5819775" y="2282472"/>
              <a:ext cx="488199" cy="509879"/>
            </a:xfrm>
            <a:custGeom>
              <a:avLst/>
              <a:gdLst>
                <a:gd name="T0" fmla="*/ 2 w 257"/>
                <a:gd name="T1" fmla="*/ 258 h 268"/>
                <a:gd name="T2" fmla="*/ 120 w 257"/>
                <a:gd name="T3" fmla="*/ 4 h 268"/>
                <a:gd name="T4" fmla="*/ 127 w 257"/>
                <a:gd name="T5" fmla="*/ 0 h 268"/>
                <a:gd name="T6" fmla="*/ 130 w 257"/>
                <a:gd name="T7" fmla="*/ 0 h 268"/>
                <a:gd name="T8" fmla="*/ 137 w 257"/>
                <a:gd name="T9" fmla="*/ 4 h 268"/>
                <a:gd name="T10" fmla="*/ 255 w 257"/>
                <a:gd name="T11" fmla="*/ 258 h 268"/>
                <a:gd name="T12" fmla="*/ 249 w 257"/>
                <a:gd name="T13" fmla="*/ 268 h 268"/>
                <a:gd name="T14" fmla="*/ 207 w 257"/>
                <a:gd name="T15" fmla="*/ 268 h 268"/>
                <a:gd name="T16" fmla="*/ 193 w 257"/>
                <a:gd name="T17" fmla="*/ 258 h 268"/>
                <a:gd name="T18" fmla="*/ 180 w 257"/>
                <a:gd name="T19" fmla="*/ 229 h 268"/>
                <a:gd name="T20" fmla="*/ 77 w 257"/>
                <a:gd name="T21" fmla="*/ 229 h 268"/>
                <a:gd name="T22" fmla="*/ 63 w 257"/>
                <a:gd name="T23" fmla="*/ 259 h 268"/>
                <a:gd name="T24" fmla="*/ 50 w 257"/>
                <a:gd name="T25" fmla="*/ 268 h 268"/>
                <a:gd name="T26" fmla="*/ 8 w 257"/>
                <a:gd name="T27" fmla="*/ 268 h 268"/>
                <a:gd name="T28" fmla="*/ 2 w 257"/>
                <a:gd name="T29" fmla="*/ 258 h 268"/>
                <a:gd name="T30" fmla="*/ 157 w 257"/>
                <a:gd name="T31" fmla="*/ 177 h 268"/>
                <a:gd name="T32" fmla="*/ 128 w 257"/>
                <a:gd name="T33" fmla="*/ 115 h 268"/>
                <a:gd name="T34" fmla="*/ 128 w 257"/>
                <a:gd name="T35" fmla="*/ 115 h 268"/>
                <a:gd name="T36" fmla="*/ 100 w 257"/>
                <a:gd name="T37" fmla="*/ 177 h 268"/>
                <a:gd name="T38" fmla="*/ 157 w 257"/>
                <a:gd name="T39" fmla="*/ 17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268">
                  <a:moveTo>
                    <a:pt x="2" y="258"/>
                  </a:moveTo>
                  <a:cubicBezTo>
                    <a:pt x="120" y="4"/>
                    <a:pt x="120" y="4"/>
                    <a:pt x="120" y="4"/>
                  </a:cubicBezTo>
                  <a:cubicBezTo>
                    <a:pt x="121" y="1"/>
                    <a:pt x="124" y="0"/>
                    <a:pt x="127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3" y="0"/>
                    <a:pt x="136" y="1"/>
                    <a:pt x="137" y="4"/>
                  </a:cubicBezTo>
                  <a:cubicBezTo>
                    <a:pt x="255" y="258"/>
                    <a:pt x="255" y="258"/>
                    <a:pt x="255" y="258"/>
                  </a:cubicBezTo>
                  <a:cubicBezTo>
                    <a:pt x="257" y="263"/>
                    <a:pt x="254" y="268"/>
                    <a:pt x="249" y="268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200" y="268"/>
                    <a:pt x="197" y="266"/>
                    <a:pt x="193" y="258"/>
                  </a:cubicBezTo>
                  <a:cubicBezTo>
                    <a:pt x="180" y="229"/>
                    <a:pt x="180" y="229"/>
                    <a:pt x="180" y="229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63" y="259"/>
                    <a:pt x="63" y="259"/>
                    <a:pt x="63" y="259"/>
                  </a:cubicBezTo>
                  <a:cubicBezTo>
                    <a:pt x="62" y="263"/>
                    <a:pt x="57" y="268"/>
                    <a:pt x="50" y="268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3" y="268"/>
                    <a:pt x="0" y="263"/>
                    <a:pt x="2" y="258"/>
                  </a:cubicBezTo>
                  <a:close/>
                  <a:moveTo>
                    <a:pt x="157" y="177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5"/>
                  </a:cubicBezTo>
                  <a:cubicBezTo>
                    <a:pt x="100" y="177"/>
                    <a:pt x="100" y="177"/>
                    <a:pt x="100" y="177"/>
                  </a:cubicBezTo>
                  <a:lnTo>
                    <a:pt x="157" y="17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6438857" y="2288093"/>
              <a:ext cx="296292" cy="504258"/>
            </a:xfrm>
            <a:custGeom>
              <a:avLst/>
              <a:gdLst>
                <a:gd name="T0" fmla="*/ 0 w 156"/>
                <a:gd name="T1" fmla="*/ 8 h 265"/>
                <a:gd name="T2" fmla="*/ 7 w 156"/>
                <a:gd name="T3" fmla="*/ 0 h 265"/>
                <a:gd name="T4" fmla="*/ 52 w 156"/>
                <a:gd name="T5" fmla="*/ 0 h 265"/>
                <a:gd name="T6" fmla="*/ 59 w 156"/>
                <a:gd name="T7" fmla="*/ 8 h 265"/>
                <a:gd name="T8" fmla="*/ 59 w 156"/>
                <a:gd name="T9" fmla="*/ 209 h 265"/>
                <a:gd name="T10" fmla="*/ 149 w 156"/>
                <a:gd name="T11" fmla="*/ 209 h 265"/>
                <a:gd name="T12" fmla="*/ 156 w 156"/>
                <a:gd name="T13" fmla="*/ 216 h 265"/>
                <a:gd name="T14" fmla="*/ 156 w 156"/>
                <a:gd name="T15" fmla="*/ 258 h 265"/>
                <a:gd name="T16" fmla="*/ 149 w 156"/>
                <a:gd name="T17" fmla="*/ 265 h 265"/>
                <a:gd name="T18" fmla="*/ 7 w 156"/>
                <a:gd name="T19" fmla="*/ 265 h 265"/>
                <a:gd name="T20" fmla="*/ 0 w 156"/>
                <a:gd name="T21" fmla="*/ 258 h 265"/>
                <a:gd name="T22" fmla="*/ 0 w 156"/>
                <a:gd name="T23" fmla="*/ 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65">
                  <a:moveTo>
                    <a:pt x="0" y="8"/>
                  </a:moveTo>
                  <a:cubicBezTo>
                    <a:pt x="0" y="4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4"/>
                    <a:pt x="59" y="8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3" y="209"/>
                    <a:pt x="156" y="213"/>
                    <a:pt x="156" y="216"/>
                  </a:cubicBezTo>
                  <a:cubicBezTo>
                    <a:pt x="156" y="258"/>
                    <a:pt x="156" y="258"/>
                    <a:pt x="156" y="258"/>
                  </a:cubicBezTo>
                  <a:cubicBezTo>
                    <a:pt x="156" y="261"/>
                    <a:pt x="153" y="265"/>
                    <a:pt x="149" y="265"/>
                  </a:cubicBezTo>
                  <a:cubicBezTo>
                    <a:pt x="7" y="265"/>
                    <a:pt x="7" y="265"/>
                    <a:pt x="7" y="265"/>
                  </a:cubicBezTo>
                  <a:cubicBezTo>
                    <a:pt x="3" y="265"/>
                    <a:pt x="0" y="261"/>
                    <a:pt x="0" y="25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6873257" y="2288093"/>
              <a:ext cx="297095" cy="504258"/>
            </a:xfrm>
            <a:custGeom>
              <a:avLst/>
              <a:gdLst>
                <a:gd name="T0" fmla="*/ 0 w 156"/>
                <a:gd name="T1" fmla="*/ 8 h 265"/>
                <a:gd name="T2" fmla="*/ 7 w 156"/>
                <a:gd name="T3" fmla="*/ 0 h 265"/>
                <a:gd name="T4" fmla="*/ 52 w 156"/>
                <a:gd name="T5" fmla="*/ 0 h 265"/>
                <a:gd name="T6" fmla="*/ 59 w 156"/>
                <a:gd name="T7" fmla="*/ 8 h 265"/>
                <a:gd name="T8" fmla="*/ 59 w 156"/>
                <a:gd name="T9" fmla="*/ 209 h 265"/>
                <a:gd name="T10" fmla="*/ 149 w 156"/>
                <a:gd name="T11" fmla="*/ 209 h 265"/>
                <a:gd name="T12" fmla="*/ 156 w 156"/>
                <a:gd name="T13" fmla="*/ 216 h 265"/>
                <a:gd name="T14" fmla="*/ 156 w 156"/>
                <a:gd name="T15" fmla="*/ 258 h 265"/>
                <a:gd name="T16" fmla="*/ 149 w 156"/>
                <a:gd name="T17" fmla="*/ 265 h 265"/>
                <a:gd name="T18" fmla="*/ 7 w 156"/>
                <a:gd name="T19" fmla="*/ 265 h 265"/>
                <a:gd name="T20" fmla="*/ 0 w 156"/>
                <a:gd name="T21" fmla="*/ 258 h 265"/>
                <a:gd name="T22" fmla="*/ 0 w 156"/>
                <a:gd name="T23" fmla="*/ 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65">
                  <a:moveTo>
                    <a:pt x="0" y="8"/>
                  </a:moveTo>
                  <a:cubicBezTo>
                    <a:pt x="0" y="4"/>
                    <a:pt x="3" y="0"/>
                    <a:pt x="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9" y="4"/>
                    <a:pt x="59" y="8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53" y="209"/>
                    <a:pt x="156" y="213"/>
                    <a:pt x="156" y="216"/>
                  </a:cubicBezTo>
                  <a:cubicBezTo>
                    <a:pt x="156" y="258"/>
                    <a:pt x="156" y="258"/>
                    <a:pt x="156" y="258"/>
                  </a:cubicBezTo>
                  <a:cubicBezTo>
                    <a:pt x="156" y="261"/>
                    <a:pt x="153" y="265"/>
                    <a:pt x="149" y="265"/>
                  </a:cubicBezTo>
                  <a:cubicBezTo>
                    <a:pt x="7" y="265"/>
                    <a:pt x="7" y="265"/>
                    <a:pt x="7" y="265"/>
                  </a:cubicBezTo>
                  <a:cubicBezTo>
                    <a:pt x="3" y="265"/>
                    <a:pt x="0" y="261"/>
                    <a:pt x="0" y="25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/>
          <p:cNvGrpSpPr/>
          <p:nvPr userDrawn="1"/>
        </p:nvGrpSpPr>
        <p:grpSpPr>
          <a:xfrm>
            <a:off x="5872770" y="3502167"/>
            <a:ext cx="3891943" cy="517909"/>
            <a:chOff x="5872770" y="3502167"/>
            <a:chExt cx="3891943" cy="517909"/>
          </a:xfrm>
        </p:grpSpPr>
        <p:sp>
          <p:nvSpPr>
            <p:cNvPr id="31" name="Freeform 25"/>
            <p:cNvSpPr>
              <a:spLocks noEditPoints="1"/>
            </p:cNvSpPr>
            <p:nvPr userDrawn="1"/>
          </p:nvSpPr>
          <p:spPr bwMode="auto">
            <a:xfrm>
              <a:off x="5872770" y="3510197"/>
              <a:ext cx="383814" cy="501850"/>
            </a:xfrm>
            <a:custGeom>
              <a:avLst/>
              <a:gdLst>
                <a:gd name="T0" fmla="*/ 0 w 202"/>
                <a:gd name="T1" fmla="*/ 7 h 264"/>
                <a:gd name="T2" fmla="*/ 7 w 202"/>
                <a:gd name="T3" fmla="*/ 0 h 264"/>
                <a:gd name="T4" fmla="*/ 120 w 202"/>
                <a:gd name="T5" fmla="*/ 0 h 264"/>
                <a:gd name="T6" fmla="*/ 202 w 202"/>
                <a:gd name="T7" fmla="*/ 81 h 264"/>
                <a:gd name="T8" fmla="*/ 147 w 202"/>
                <a:gd name="T9" fmla="*/ 157 h 264"/>
                <a:gd name="T10" fmla="*/ 198 w 202"/>
                <a:gd name="T11" fmla="*/ 253 h 264"/>
                <a:gd name="T12" fmla="*/ 192 w 202"/>
                <a:gd name="T13" fmla="*/ 264 h 264"/>
                <a:gd name="T14" fmla="*/ 142 w 202"/>
                <a:gd name="T15" fmla="*/ 264 h 264"/>
                <a:gd name="T16" fmla="*/ 136 w 202"/>
                <a:gd name="T17" fmla="*/ 261 h 264"/>
                <a:gd name="T18" fmla="*/ 85 w 202"/>
                <a:gd name="T19" fmla="*/ 161 h 264"/>
                <a:gd name="T20" fmla="*/ 59 w 202"/>
                <a:gd name="T21" fmla="*/ 161 h 264"/>
                <a:gd name="T22" fmla="*/ 59 w 202"/>
                <a:gd name="T23" fmla="*/ 257 h 264"/>
                <a:gd name="T24" fmla="*/ 52 w 202"/>
                <a:gd name="T25" fmla="*/ 264 h 264"/>
                <a:gd name="T26" fmla="*/ 7 w 202"/>
                <a:gd name="T27" fmla="*/ 264 h 264"/>
                <a:gd name="T28" fmla="*/ 0 w 202"/>
                <a:gd name="T29" fmla="*/ 257 h 264"/>
                <a:gd name="T30" fmla="*/ 0 w 202"/>
                <a:gd name="T31" fmla="*/ 7 h 264"/>
                <a:gd name="T32" fmla="*/ 115 w 202"/>
                <a:gd name="T33" fmla="*/ 113 h 264"/>
                <a:gd name="T34" fmla="*/ 144 w 202"/>
                <a:gd name="T35" fmla="*/ 83 h 264"/>
                <a:gd name="T36" fmla="*/ 115 w 202"/>
                <a:gd name="T37" fmla="*/ 54 h 264"/>
                <a:gd name="T38" fmla="*/ 59 w 202"/>
                <a:gd name="T39" fmla="*/ 54 h 264"/>
                <a:gd name="T40" fmla="*/ 59 w 202"/>
                <a:gd name="T41" fmla="*/ 113 h 264"/>
                <a:gd name="T42" fmla="*/ 115 w 202"/>
                <a:gd name="T43" fmla="*/ 11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26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68" y="0"/>
                    <a:pt x="202" y="36"/>
                    <a:pt x="202" y="81"/>
                  </a:cubicBezTo>
                  <a:cubicBezTo>
                    <a:pt x="202" y="116"/>
                    <a:pt x="182" y="144"/>
                    <a:pt x="147" y="157"/>
                  </a:cubicBezTo>
                  <a:cubicBezTo>
                    <a:pt x="198" y="253"/>
                    <a:pt x="198" y="253"/>
                    <a:pt x="198" y="253"/>
                  </a:cubicBezTo>
                  <a:cubicBezTo>
                    <a:pt x="201" y="258"/>
                    <a:pt x="198" y="264"/>
                    <a:pt x="192" y="264"/>
                  </a:cubicBezTo>
                  <a:cubicBezTo>
                    <a:pt x="142" y="264"/>
                    <a:pt x="142" y="264"/>
                    <a:pt x="142" y="264"/>
                  </a:cubicBezTo>
                  <a:cubicBezTo>
                    <a:pt x="139" y="264"/>
                    <a:pt x="136" y="262"/>
                    <a:pt x="136" y="261"/>
                  </a:cubicBezTo>
                  <a:cubicBezTo>
                    <a:pt x="85" y="161"/>
                    <a:pt x="85" y="161"/>
                    <a:pt x="85" y="161"/>
                  </a:cubicBezTo>
                  <a:cubicBezTo>
                    <a:pt x="59" y="161"/>
                    <a:pt x="59" y="161"/>
                    <a:pt x="59" y="161"/>
                  </a:cubicBezTo>
                  <a:cubicBezTo>
                    <a:pt x="59" y="257"/>
                    <a:pt x="59" y="257"/>
                    <a:pt x="59" y="257"/>
                  </a:cubicBezTo>
                  <a:cubicBezTo>
                    <a:pt x="59" y="261"/>
                    <a:pt x="56" y="264"/>
                    <a:pt x="52" y="264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64"/>
                    <a:pt x="0" y="261"/>
                    <a:pt x="0" y="257"/>
                  </a:cubicBezTo>
                  <a:lnTo>
                    <a:pt x="0" y="7"/>
                  </a:lnTo>
                  <a:close/>
                  <a:moveTo>
                    <a:pt x="115" y="113"/>
                  </a:moveTo>
                  <a:cubicBezTo>
                    <a:pt x="131" y="113"/>
                    <a:pt x="144" y="100"/>
                    <a:pt x="144" y="83"/>
                  </a:cubicBezTo>
                  <a:cubicBezTo>
                    <a:pt x="144" y="65"/>
                    <a:pt x="131" y="54"/>
                    <a:pt x="115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113"/>
                    <a:pt x="59" y="113"/>
                    <a:pt x="59" y="113"/>
                  </a:cubicBezTo>
                  <a:lnTo>
                    <a:pt x="115" y="113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6389073" y="3502167"/>
              <a:ext cx="514697" cy="517909"/>
            </a:xfrm>
            <a:custGeom>
              <a:avLst/>
              <a:gdLst>
                <a:gd name="T0" fmla="*/ 135 w 271"/>
                <a:gd name="T1" fmla="*/ 0 h 272"/>
                <a:gd name="T2" fmla="*/ 271 w 271"/>
                <a:gd name="T3" fmla="*/ 136 h 272"/>
                <a:gd name="T4" fmla="*/ 135 w 271"/>
                <a:gd name="T5" fmla="*/ 272 h 272"/>
                <a:gd name="T6" fmla="*/ 0 w 271"/>
                <a:gd name="T7" fmla="*/ 136 h 272"/>
                <a:gd name="T8" fmla="*/ 135 w 271"/>
                <a:gd name="T9" fmla="*/ 0 h 272"/>
                <a:gd name="T10" fmla="*/ 135 w 271"/>
                <a:gd name="T11" fmla="*/ 212 h 272"/>
                <a:gd name="T12" fmla="*/ 211 w 271"/>
                <a:gd name="T13" fmla="*/ 136 h 272"/>
                <a:gd name="T14" fmla="*/ 135 w 271"/>
                <a:gd name="T15" fmla="*/ 60 h 272"/>
                <a:gd name="T16" fmla="*/ 60 w 271"/>
                <a:gd name="T17" fmla="*/ 136 h 272"/>
                <a:gd name="T18" fmla="*/ 135 w 271"/>
                <a:gd name="T19" fmla="*/ 21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272">
                  <a:moveTo>
                    <a:pt x="135" y="0"/>
                  </a:moveTo>
                  <a:cubicBezTo>
                    <a:pt x="211" y="0"/>
                    <a:pt x="271" y="61"/>
                    <a:pt x="271" y="136"/>
                  </a:cubicBezTo>
                  <a:cubicBezTo>
                    <a:pt x="271" y="212"/>
                    <a:pt x="211" y="272"/>
                    <a:pt x="135" y="272"/>
                  </a:cubicBezTo>
                  <a:cubicBezTo>
                    <a:pt x="60" y="272"/>
                    <a:pt x="0" y="212"/>
                    <a:pt x="0" y="136"/>
                  </a:cubicBezTo>
                  <a:cubicBezTo>
                    <a:pt x="0" y="61"/>
                    <a:pt x="60" y="0"/>
                    <a:pt x="135" y="0"/>
                  </a:cubicBezTo>
                  <a:close/>
                  <a:moveTo>
                    <a:pt x="135" y="212"/>
                  </a:moveTo>
                  <a:cubicBezTo>
                    <a:pt x="177" y="212"/>
                    <a:pt x="211" y="178"/>
                    <a:pt x="211" y="136"/>
                  </a:cubicBezTo>
                  <a:cubicBezTo>
                    <a:pt x="211" y="95"/>
                    <a:pt x="177" y="60"/>
                    <a:pt x="135" y="60"/>
                  </a:cubicBezTo>
                  <a:cubicBezTo>
                    <a:pt x="94" y="60"/>
                    <a:pt x="60" y="95"/>
                    <a:pt x="60" y="136"/>
                  </a:cubicBezTo>
                  <a:cubicBezTo>
                    <a:pt x="60" y="178"/>
                    <a:pt x="94" y="212"/>
                    <a:pt x="135" y="212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7059544" y="3510197"/>
              <a:ext cx="408706" cy="509879"/>
            </a:xfrm>
            <a:custGeom>
              <a:avLst/>
              <a:gdLst>
                <a:gd name="T0" fmla="*/ 0 w 215"/>
                <a:gd name="T1" fmla="*/ 7 h 268"/>
                <a:gd name="T2" fmla="*/ 7 w 215"/>
                <a:gd name="T3" fmla="*/ 0 h 268"/>
                <a:gd name="T4" fmla="*/ 54 w 215"/>
                <a:gd name="T5" fmla="*/ 0 h 268"/>
                <a:gd name="T6" fmla="*/ 61 w 215"/>
                <a:gd name="T7" fmla="*/ 7 h 268"/>
                <a:gd name="T8" fmla="*/ 61 w 215"/>
                <a:gd name="T9" fmla="*/ 165 h 268"/>
                <a:gd name="T10" fmla="*/ 107 w 215"/>
                <a:gd name="T11" fmla="*/ 208 h 268"/>
                <a:gd name="T12" fmla="*/ 155 w 215"/>
                <a:gd name="T13" fmla="*/ 165 h 268"/>
                <a:gd name="T14" fmla="*/ 155 w 215"/>
                <a:gd name="T15" fmla="*/ 7 h 268"/>
                <a:gd name="T16" fmla="*/ 162 w 215"/>
                <a:gd name="T17" fmla="*/ 0 h 268"/>
                <a:gd name="T18" fmla="*/ 208 w 215"/>
                <a:gd name="T19" fmla="*/ 0 h 268"/>
                <a:gd name="T20" fmla="*/ 215 w 215"/>
                <a:gd name="T21" fmla="*/ 7 h 268"/>
                <a:gd name="T22" fmla="*/ 215 w 215"/>
                <a:gd name="T23" fmla="*/ 168 h 268"/>
                <a:gd name="T24" fmla="*/ 107 w 215"/>
                <a:gd name="T25" fmla="*/ 268 h 268"/>
                <a:gd name="T26" fmla="*/ 0 w 215"/>
                <a:gd name="T27" fmla="*/ 168 h 268"/>
                <a:gd name="T28" fmla="*/ 0 w 215"/>
                <a:gd name="T29" fmla="*/ 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" h="268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1" y="3"/>
                    <a:pt x="61" y="7"/>
                  </a:cubicBezTo>
                  <a:cubicBezTo>
                    <a:pt x="61" y="165"/>
                    <a:pt x="61" y="165"/>
                    <a:pt x="61" y="165"/>
                  </a:cubicBezTo>
                  <a:cubicBezTo>
                    <a:pt x="61" y="192"/>
                    <a:pt x="81" y="208"/>
                    <a:pt x="107" y="208"/>
                  </a:cubicBezTo>
                  <a:cubicBezTo>
                    <a:pt x="135" y="208"/>
                    <a:pt x="155" y="192"/>
                    <a:pt x="155" y="165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55" y="3"/>
                    <a:pt x="158" y="0"/>
                    <a:pt x="162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0"/>
                    <a:pt x="215" y="3"/>
                    <a:pt x="215" y="7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225"/>
                    <a:pt x="167" y="268"/>
                    <a:pt x="107" y="268"/>
                  </a:cubicBezTo>
                  <a:cubicBezTo>
                    <a:pt x="48" y="268"/>
                    <a:pt x="0" y="225"/>
                    <a:pt x="0" y="168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7656143" y="3502167"/>
              <a:ext cx="431189" cy="517909"/>
            </a:xfrm>
            <a:custGeom>
              <a:avLst/>
              <a:gdLst>
                <a:gd name="T0" fmla="*/ 0 w 227"/>
                <a:gd name="T1" fmla="*/ 7 h 272"/>
                <a:gd name="T2" fmla="*/ 7 w 227"/>
                <a:gd name="T3" fmla="*/ 0 h 272"/>
                <a:gd name="T4" fmla="*/ 13 w 227"/>
                <a:gd name="T5" fmla="*/ 0 h 272"/>
                <a:gd name="T6" fmla="*/ 22 w 227"/>
                <a:gd name="T7" fmla="*/ 6 h 272"/>
                <a:gd name="T8" fmla="*/ 167 w 227"/>
                <a:gd name="T9" fmla="*/ 145 h 272"/>
                <a:gd name="T10" fmla="*/ 168 w 227"/>
                <a:gd name="T11" fmla="*/ 145 h 272"/>
                <a:gd name="T12" fmla="*/ 168 w 227"/>
                <a:gd name="T13" fmla="*/ 11 h 272"/>
                <a:gd name="T14" fmla="*/ 175 w 227"/>
                <a:gd name="T15" fmla="*/ 4 h 272"/>
                <a:gd name="T16" fmla="*/ 220 w 227"/>
                <a:gd name="T17" fmla="*/ 4 h 272"/>
                <a:gd name="T18" fmla="*/ 227 w 227"/>
                <a:gd name="T19" fmla="*/ 11 h 272"/>
                <a:gd name="T20" fmla="*/ 227 w 227"/>
                <a:gd name="T21" fmla="*/ 265 h 272"/>
                <a:gd name="T22" fmla="*/ 220 w 227"/>
                <a:gd name="T23" fmla="*/ 272 h 272"/>
                <a:gd name="T24" fmla="*/ 216 w 227"/>
                <a:gd name="T25" fmla="*/ 272 h 272"/>
                <a:gd name="T26" fmla="*/ 207 w 227"/>
                <a:gd name="T27" fmla="*/ 268 h 272"/>
                <a:gd name="T28" fmla="*/ 60 w 227"/>
                <a:gd name="T29" fmla="*/ 120 h 272"/>
                <a:gd name="T30" fmla="*/ 60 w 227"/>
                <a:gd name="T31" fmla="*/ 120 h 272"/>
                <a:gd name="T32" fmla="*/ 60 w 227"/>
                <a:gd name="T33" fmla="*/ 261 h 272"/>
                <a:gd name="T34" fmla="*/ 52 w 227"/>
                <a:gd name="T35" fmla="*/ 268 h 272"/>
                <a:gd name="T36" fmla="*/ 8 w 227"/>
                <a:gd name="T37" fmla="*/ 268 h 272"/>
                <a:gd name="T38" fmla="*/ 0 w 227"/>
                <a:gd name="T39" fmla="*/ 261 h 272"/>
                <a:gd name="T40" fmla="*/ 0 w 227"/>
                <a:gd name="T41" fmla="*/ 7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7" h="272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19" y="3"/>
                    <a:pt x="22" y="6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8" y="7"/>
                    <a:pt x="171" y="4"/>
                    <a:pt x="175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4" y="4"/>
                    <a:pt x="227" y="7"/>
                    <a:pt x="227" y="11"/>
                  </a:cubicBezTo>
                  <a:cubicBezTo>
                    <a:pt x="227" y="265"/>
                    <a:pt x="227" y="265"/>
                    <a:pt x="227" y="265"/>
                  </a:cubicBezTo>
                  <a:cubicBezTo>
                    <a:pt x="227" y="270"/>
                    <a:pt x="224" y="272"/>
                    <a:pt x="220" y="272"/>
                  </a:cubicBezTo>
                  <a:cubicBezTo>
                    <a:pt x="216" y="272"/>
                    <a:pt x="216" y="272"/>
                    <a:pt x="216" y="272"/>
                  </a:cubicBezTo>
                  <a:cubicBezTo>
                    <a:pt x="213" y="272"/>
                    <a:pt x="210" y="271"/>
                    <a:pt x="207" y="26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0" y="261"/>
                    <a:pt x="60" y="261"/>
                    <a:pt x="60" y="261"/>
                  </a:cubicBezTo>
                  <a:cubicBezTo>
                    <a:pt x="60" y="265"/>
                    <a:pt x="57" y="268"/>
                    <a:pt x="52" y="268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4" y="268"/>
                    <a:pt x="0" y="265"/>
                    <a:pt x="0" y="261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9"/>
            <p:cNvSpPr>
              <a:spLocks noEditPoints="1"/>
            </p:cNvSpPr>
            <p:nvPr userDrawn="1"/>
          </p:nvSpPr>
          <p:spPr bwMode="auto">
            <a:xfrm>
              <a:off x="8279239" y="3510197"/>
              <a:ext cx="440825" cy="501850"/>
            </a:xfrm>
            <a:custGeom>
              <a:avLst/>
              <a:gdLst>
                <a:gd name="T0" fmla="*/ 0 w 232"/>
                <a:gd name="T1" fmla="*/ 7 h 264"/>
                <a:gd name="T2" fmla="*/ 7 w 232"/>
                <a:gd name="T3" fmla="*/ 0 h 264"/>
                <a:gd name="T4" fmla="*/ 99 w 232"/>
                <a:gd name="T5" fmla="*/ 0 h 264"/>
                <a:gd name="T6" fmla="*/ 232 w 232"/>
                <a:gd name="T7" fmla="*/ 132 h 264"/>
                <a:gd name="T8" fmla="*/ 99 w 232"/>
                <a:gd name="T9" fmla="*/ 264 h 264"/>
                <a:gd name="T10" fmla="*/ 7 w 232"/>
                <a:gd name="T11" fmla="*/ 264 h 264"/>
                <a:gd name="T12" fmla="*/ 0 w 232"/>
                <a:gd name="T13" fmla="*/ 257 h 264"/>
                <a:gd name="T14" fmla="*/ 0 w 232"/>
                <a:gd name="T15" fmla="*/ 7 h 264"/>
                <a:gd name="T16" fmla="*/ 99 w 232"/>
                <a:gd name="T17" fmla="*/ 208 h 264"/>
                <a:gd name="T18" fmla="*/ 169 w 232"/>
                <a:gd name="T19" fmla="*/ 132 h 264"/>
                <a:gd name="T20" fmla="*/ 99 w 232"/>
                <a:gd name="T21" fmla="*/ 55 h 264"/>
                <a:gd name="T22" fmla="*/ 59 w 232"/>
                <a:gd name="T23" fmla="*/ 55 h 264"/>
                <a:gd name="T24" fmla="*/ 59 w 232"/>
                <a:gd name="T25" fmla="*/ 208 h 264"/>
                <a:gd name="T26" fmla="*/ 99 w 232"/>
                <a:gd name="T27" fmla="*/ 20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26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72" y="0"/>
                    <a:pt x="232" y="59"/>
                    <a:pt x="232" y="132"/>
                  </a:cubicBezTo>
                  <a:cubicBezTo>
                    <a:pt x="232" y="205"/>
                    <a:pt x="172" y="264"/>
                    <a:pt x="99" y="264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64"/>
                    <a:pt x="0" y="261"/>
                    <a:pt x="0" y="257"/>
                  </a:cubicBezTo>
                  <a:lnTo>
                    <a:pt x="0" y="7"/>
                  </a:lnTo>
                  <a:close/>
                  <a:moveTo>
                    <a:pt x="99" y="208"/>
                  </a:moveTo>
                  <a:cubicBezTo>
                    <a:pt x="142" y="208"/>
                    <a:pt x="169" y="175"/>
                    <a:pt x="169" y="132"/>
                  </a:cubicBezTo>
                  <a:cubicBezTo>
                    <a:pt x="169" y="89"/>
                    <a:pt x="142" y="55"/>
                    <a:pt x="99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208"/>
                    <a:pt x="59" y="208"/>
                    <a:pt x="59" y="208"/>
                  </a:cubicBezTo>
                  <a:lnTo>
                    <a:pt x="99" y="20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auto">
            <a:xfrm>
              <a:off x="8881458" y="3510197"/>
              <a:ext cx="324395" cy="501850"/>
            </a:xfrm>
            <a:custGeom>
              <a:avLst/>
              <a:gdLst>
                <a:gd name="T0" fmla="*/ 0 w 171"/>
                <a:gd name="T1" fmla="*/ 7 h 264"/>
                <a:gd name="T2" fmla="*/ 7 w 171"/>
                <a:gd name="T3" fmla="*/ 0 h 264"/>
                <a:gd name="T4" fmla="*/ 163 w 171"/>
                <a:gd name="T5" fmla="*/ 0 h 264"/>
                <a:gd name="T6" fmla="*/ 171 w 171"/>
                <a:gd name="T7" fmla="*/ 7 h 264"/>
                <a:gd name="T8" fmla="*/ 171 w 171"/>
                <a:gd name="T9" fmla="*/ 48 h 264"/>
                <a:gd name="T10" fmla="*/ 163 w 171"/>
                <a:gd name="T11" fmla="*/ 55 h 264"/>
                <a:gd name="T12" fmla="*/ 59 w 171"/>
                <a:gd name="T13" fmla="*/ 55 h 264"/>
                <a:gd name="T14" fmla="*/ 59 w 171"/>
                <a:gd name="T15" fmla="*/ 102 h 264"/>
                <a:gd name="T16" fmla="*/ 145 w 171"/>
                <a:gd name="T17" fmla="*/ 102 h 264"/>
                <a:gd name="T18" fmla="*/ 152 w 171"/>
                <a:gd name="T19" fmla="*/ 109 h 264"/>
                <a:gd name="T20" fmla="*/ 152 w 171"/>
                <a:gd name="T21" fmla="*/ 151 h 264"/>
                <a:gd name="T22" fmla="*/ 145 w 171"/>
                <a:gd name="T23" fmla="*/ 158 h 264"/>
                <a:gd name="T24" fmla="*/ 59 w 171"/>
                <a:gd name="T25" fmla="*/ 158 h 264"/>
                <a:gd name="T26" fmla="*/ 59 w 171"/>
                <a:gd name="T27" fmla="*/ 209 h 264"/>
                <a:gd name="T28" fmla="*/ 163 w 171"/>
                <a:gd name="T29" fmla="*/ 209 h 264"/>
                <a:gd name="T30" fmla="*/ 171 w 171"/>
                <a:gd name="T31" fmla="*/ 216 h 264"/>
                <a:gd name="T32" fmla="*/ 171 w 171"/>
                <a:gd name="T33" fmla="*/ 257 h 264"/>
                <a:gd name="T34" fmla="*/ 163 w 171"/>
                <a:gd name="T35" fmla="*/ 264 h 264"/>
                <a:gd name="T36" fmla="*/ 7 w 171"/>
                <a:gd name="T37" fmla="*/ 264 h 264"/>
                <a:gd name="T38" fmla="*/ 0 w 171"/>
                <a:gd name="T39" fmla="*/ 257 h 264"/>
                <a:gd name="T40" fmla="*/ 0 w 171"/>
                <a:gd name="T41" fmla="*/ 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26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7" y="0"/>
                    <a:pt x="171" y="3"/>
                    <a:pt x="171" y="7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1" y="52"/>
                    <a:pt x="167" y="55"/>
                    <a:pt x="163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9" y="102"/>
                    <a:pt x="152" y="106"/>
                    <a:pt x="152" y="109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155"/>
                    <a:pt x="149" y="158"/>
                    <a:pt x="145" y="158"/>
                  </a:cubicBezTo>
                  <a:cubicBezTo>
                    <a:pt x="59" y="158"/>
                    <a:pt x="59" y="158"/>
                    <a:pt x="59" y="158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163" y="209"/>
                    <a:pt x="163" y="209"/>
                    <a:pt x="163" y="209"/>
                  </a:cubicBezTo>
                  <a:cubicBezTo>
                    <a:pt x="167" y="209"/>
                    <a:pt x="171" y="212"/>
                    <a:pt x="171" y="216"/>
                  </a:cubicBezTo>
                  <a:cubicBezTo>
                    <a:pt x="171" y="257"/>
                    <a:pt x="171" y="257"/>
                    <a:pt x="171" y="257"/>
                  </a:cubicBezTo>
                  <a:cubicBezTo>
                    <a:pt x="171" y="261"/>
                    <a:pt x="167" y="264"/>
                    <a:pt x="163" y="264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64"/>
                    <a:pt x="0" y="261"/>
                    <a:pt x="0" y="257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1"/>
            <p:cNvSpPr>
              <a:spLocks noEditPoints="1"/>
            </p:cNvSpPr>
            <p:nvPr userDrawn="1"/>
          </p:nvSpPr>
          <p:spPr bwMode="auto">
            <a:xfrm>
              <a:off x="9379293" y="3510197"/>
              <a:ext cx="385420" cy="501850"/>
            </a:xfrm>
            <a:custGeom>
              <a:avLst/>
              <a:gdLst>
                <a:gd name="T0" fmla="*/ 0 w 203"/>
                <a:gd name="T1" fmla="*/ 7 h 264"/>
                <a:gd name="T2" fmla="*/ 7 w 203"/>
                <a:gd name="T3" fmla="*/ 0 h 264"/>
                <a:gd name="T4" fmla="*/ 120 w 203"/>
                <a:gd name="T5" fmla="*/ 0 h 264"/>
                <a:gd name="T6" fmla="*/ 203 w 203"/>
                <a:gd name="T7" fmla="*/ 81 h 264"/>
                <a:gd name="T8" fmla="*/ 147 w 203"/>
                <a:gd name="T9" fmla="*/ 157 h 264"/>
                <a:gd name="T10" fmla="*/ 199 w 203"/>
                <a:gd name="T11" fmla="*/ 253 h 264"/>
                <a:gd name="T12" fmla="*/ 192 w 203"/>
                <a:gd name="T13" fmla="*/ 264 h 264"/>
                <a:gd name="T14" fmla="*/ 142 w 203"/>
                <a:gd name="T15" fmla="*/ 264 h 264"/>
                <a:gd name="T16" fmla="*/ 136 w 203"/>
                <a:gd name="T17" fmla="*/ 261 h 264"/>
                <a:gd name="T18" fmla="*/ 86 w 203"/>
                <a:gd name="T19" fmla="*/ 161 h 264"/>
                <a:gd name="T20" fmla="*/ 60 w 203"/>
                <a:gd name="T21" fmla="*/ 161 h 264"/>
                <a:gd name="T22" fmla="*/ 60 w 203"/>
                <a:gd name="T23" fmla="*/ 257 h 264"/>
                <a:gd name="T24" fmla="*/ 52 w 203"/>
                <a:gd name="T25" fmla="*/ 264 h 264"/>
                <a:gd name="T26" fmla="*/ 7 w 203"/>
                <a:gd name="T27" fmla="*/ 264 h 264"/>
                <a:gd name="T28" fmla="*/ 0 w 203"/>
                <a:gd name="T29" fmla="*/ 257 h 264"/>
                <a:gd name="T30" fmla="*/ 0 w 203"/>
                <a:gd name="T31" fmla="*/ 7 h 264"/>
                <a:gd name="T32" fmla="*/ 116 w 203"/>
                <a:gd name="T33" fmla="*/ 113 h 264"/>
                <a:gd name="T34" fmla="*/ 144 w 203"/>
                <a:gd name="T35" fmla="*/ 83 h 264"/>
                <a:gd name="T36" fmla="*/ 116 w 203"/>
                <a:gd name="T37" fmla="*/ 54 h 264"/>
                <a:gd name="T38" fmla="*/ 60 w 203"/>
                <a:gd name="T39" fmla="*/ 54 h 264"/>
                <a:gd name="T40" fmla="*/ 60 w 203"/>
                <a:gd name="T41" fmla="*/ 113 h 264"/>
                <a:gd name="T42" fmla="*/ 116 w 203"/>
                <a:gd name="T43" fmla="*/ 11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" h="264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68" y="0"/>
                    <a:pt x="203" y="36"/>
                    <a:pt x="203" y="81"/>
                  </a:cubicBezTo>
                  <a:cubicBezTo>
                    <a:pt x="203" y="116"/>
                    <a:pt x="182" y="144"/>
                    <a:pt x="147" y="157"/>
                  </a:cubicBezTo>
                  <a:cubicBezTo>
                    <a:pt x="199" y="253"/>
                    <a:pt x="199" y="253"/>
                    <a:pt x="199" y="253"/>
                  </a:cubicBezTo>
                  <a:cubicBezTo>
                    <a:pt x="201" y="258"/>
                    <a:pt x="199" y="264"/>
                    <a:pt x="192" y="264"/>
                  </a:cubicBezTo>
                  <a:cubicBezTo>
                    <a:pt x="142" y="264"/>
                    <a:pt x="142" y="264"/>
                    <a:pt x="142" y="264"/>
                  </a:cubicBezTo>
                  <a:cubicBezTo>
                    <a:pt x="139" y="264"/>
                    <a:pt x="137" y="262"/>
                    <a:pt x="136" y="261"/>
                  </a:cubicBezTo>
                  <a:cubicBezTo>
                    <a:pt x="86" y="161"/>
                    <a:pt x="86" y="161"/>
                    <a:pt x="86" y="161"/>
                  </a:cubicBezTo>
                  <a:cubicBezTo>
                    <a:pt x="60" y="161"/>
                    <a:pt x="60" y="161"/>
                    <a:pt x="60" y="161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60" y="261"/>
                    <a:pt x="56" y="264"/>
                    <a:pt x="52" y="264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64"/>
                    <a:pt x="0" y="261"/>
                    <a:pt x="0" y="257"/>
                  </a:cubicBezTo>
                  <a:lnTo>
                    <a:pt x="0" y="7"/>
                  </a:lnTo>
                  <a:close/>
                  <a:moveTo>
                    <a:pt x="116" y="113"/>
                  </a:moveTo>
                  <a:cubicBezTo>
                    <a:pt x="131" y="113"/>
                    <a:pt x="144" y="100"/>
                    <a:pt x="144" y="83"/>
                  </a:cubicBezTo>
                  <a:cubicBezTo>
                    <a:pt x="144" y="65"/>
                    <a:pt x="131" y="54"/>
                    <a:pt x="116" y="54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113"/>
                    <a:pt x="60" y="113"/>
                    <a:pt x="60" y="113"/>
                  </a:cubicBezTo>
                  <a:lnTo>
                    <a:pt x="116" y="113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22" name="Freeform 43"/>
          <p:cNvSpPr>
            <a:spLocks/>
          </p:cNvSpPr>
          <p:nvPr userDrawn="1"/>
        </p:nvSpPr>
        <p:spPr bwMode="auto">
          <a:xfrm>
            <a:off x="8348339" y="195768"/>
            <a:ext cx="509901" cy="518024"/>
          </a:xfrm>
          <a:custGeom>
            <a:avLst/>
            <a:gdLst>
              <a:gd name="T0" fmla="*/ 0 w 183"/>
              <a:gd name="T1" fmla="*/ 89 h 185"/>
              <a:gd name="T2" fmla="*/ 88 w 183"/>
              <a:gd name="T3" fmla="*/ 0 h 185"/>
              <a:gd name="T4" fmla="*/ 95 w 183"/>
              <a:gd name="T5" fmla="*/ 0 h 185"/>
              <a:gd name="T6" fmla="*/ 183 w 183"/>
              <a:gd name="T7" fmla="*/ 89 h 185"/>
              <a:gd name="T8" fmla="*/ 183 w 183"/>
              <a:gd name="T9" fmla="*/ 96 h 185"/>
              <a:gd name="T10" fmla="*/ 95 w 183"/>
              <a:gd name="T11" fmla="*/ 185 h 185"/>
              <a:gd name="T12" fmla="*/ 88 w 183"/>
              <a:gd name="T13" fmla="*/ 185 h 185"/>
              <a:gd name="T14" fmla="*/ 0 w 183"/>
              <a:gd name="T15" fmla="*/ 96 h 185"/>
              <a:gd name="T16" fmla="*/ 0 w 183"/>
              <a:gd name="T17" fmla="*/ 90 h 185"/>
              <a:gd name="T18" fmla="*/ 0 w 183"/>
              <a:gd name="T19" fmla="*/ 8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" h="185">
                <a:moveTo>
                  <a:pt x="0" y="89"/>
                </a:moveTo>
                <a:cubicBezTo>
                  <a:pt x="72" y="88"/>
                  <a:pt x="87" y="72"/>
                  <a:pt x="8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72"/>
                  <a:pt x="111" y="88"/>
                  <a:pt x="183" y="89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11" y="97"/>
                  <a:pt x="96" y="113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13"/>
                  <a:pt x="72" y="97"/>
                  <a:pt x="0" y="96"/>
                </a:cubicBezTo>
                <a:cubicBezTo>
                  <a:pt x="0" y="90"/>
                  <a:pt x="0" y="90"/>
                  <a:pt x="0" y="90"/>
                </a:cubicBezTo>
                <a:lnTo>
                  <a:pt x="0" y="8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60219" y="593717"/>
            <a:ext cx="3431781" cy="1085596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0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9 2.59259E-6 L -2.29167E-6 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409 3.7037E-7 L 3.95833E-6 3.7037E-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5541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48718" decel="51282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3.95833E-6 3.7037E-7 L 0.56588 3.7037E-7 " pathEditMode="relative" rAng="0" ptsTypes="AA">
                                      <p:cBhvr>
                                        <p:cTn id="27" dur="19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ats B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5"/>
          <p:cNvSpPr>
            <a:spLocks/>
          </p:cNvSpPr>
          <p:nvPr userDrawn="1"/>
        </p:nvSpPr>
        <p:spPr bwMode="auto">
          <a:xfrm>
            <a:off x="7551073" y="1177926"/>
            <a:ext cx="842704" cy="850900"/>
          </a:xfrm>
          <a:custGeom>
            <a:avLst/>
            <a:gdLst>
              <a:gd name="T0" fmla="*/ 0 w 361"/>
              <a:gd name="T1" fmla="*/ 175 h 364"/>
              <a:gd name="T2" fmla="*/ 174 w 361"/>
              <a:gd name="T3" fmla="*/ 0 h 364"/>
              <a:gd name="T4" fmla="*/ 188 w 361"/>
              <a:gd name="T5" fmla="*/ 0 h 364"/>
              <a:gd name="T6" fmla="*/ 361 w 361"/>
              <a:gd name="T7" fmla="*/ 175 h 364"/>
              <a:gd name="T8" fmla="*/ 361 w 361"/>
              <a:gd name="T9" fmla="*/ 189 h 364"/>
              <a:gd name="T10" fmla="*/ 188 w 361"/>
              <a:gd name="T11" fmla="*/ 364 h 364"/>
              <a:gd name="T12" fmla="*/ 174 w 361"/>
              <a:gd name="T13" fmla="*/ 364 h 364"/>
              <a:gd name="T14" fmla="*/ 0 w 361"/>
              <a:gd name="T15" fmla="*/ 189 h 364"/>
              <a:gd name="T16" fmla="*/ 0 w 361"/>
              <a:gd name="T17" fmla="*/ 176 h 364"/>
              <a:gd name="T18" fmla="*/ 0 w 361"/>
              <a:gd name="T19" fmla="*/ 175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" h="364">
                <a:moveTo>
                  <a:pt x="0" y="175"/>
                </a:moveTo>
                <a:cubicBezTo>
                  <a:pt x="142" y="174"/>
                  <a:pt x="172" y="142"/>
                  <a:pt x="174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9" y="142"/>
                  <a:pt x="219" y="174"/>
                  <a:pt x="361" y="175"/>
                </a:cubicBezTo>
                <a:cubicBezTo>
                  <a:pt x="361" y="189"/>
                  <a:pt x="361" y="189"/>
                  <a:pt x="361" y="189"/>
                </a:cubicBezTo>
                <a:cubicBezTo>
                  <a:pt x="219" y="190"/>
                  <a:pt x="189" y="222"/>
                  <a:pt x="188" y="364"/>
                </a:cubicBezTo>
                <a:cubicBezTo>
                  <a:pt x="174" y="364"/>
                  <a:pt x="174" y="364"/>
                  <a:pt x="174" y="364"/>
                </a:cubicBezTo>
                <a:cubicBezTo>
                  <a:pt x="172" y="222"/>
                  <a:pt x="142" y="190"/>
                  <a:pt x="0" y="189"/>
                </a:cubicBezTo>
                <a:cubicBezTo>
                  <a:pt x="0" y="176"/>
                  <a:pt x="0" y="176"/>
                  <a:pt x="0" y="176"/>
                </a:cubicBezTo>
                <a:lnTo>
                  <a:pt x="0" y="175"/>
                </a:lnTo>
                <a:close/>
              </a:path>
            </a:pathLst>
          </a:custGeom>
          <a:solidFill>
            <a:srgbClr val="E5007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419374" y="1001713"/>
            <a:ext cx="3852862" cy="1397000"/>
            <a:chOff x="612775" y="1068388"/>
            <a:chExt cx="3852862" cy="1397000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12775" y="1087438"/>
              <a:ext cx="874712" cy="1358900"/>
            </a:xfrm>
            <a:custGeom>
              <a:avLst/>
              <a:gdLst>
                <a:gd name="T0" fmla="*/ 0 w 323"/>
                <a:gd name="T1" fmla="*/ 14 h 501"/>
                <a:gd name="T2" fmla="*/ 13 w 323"/>
                <a:gd name="T3" fmla="*/ 0 h 501"/>
                <a:gd name="T4" fmla="*/ 310 w 323"/>
                <a:gd name="T5" fmla="*/ 0 h 501"/>
                <a:gd name="T6" fmla="*/ 323 w 323"/>
                <a:gd name="T7" fmla="*/ 14 h 501"/>
                <a:gd name="T8" fmla="*/ 323 w 323"/>
                <a:gd name="T9" fmla="*/ 92 h 501"/>
                <a:gd name="T10" fmla="*/ 310 w 323"/>
                <a:gd name="T11" fmla="*/ 106 h 501"/>
                <a:gd name="T12" fmla="*/ 111 w 323"/>
                <a:gd name="T13" fmla="*/ 106 h 501"/>
                <a:gd name="T14" fmla="*/ 111 w 323"/>
                <a:gd name="T15" fmla="*/ 194 h 501"/>
                <a:gd name="T16" fmla="*/ 275 w 323"/>
                <a:gd name="T17" fmla="*/ 194 h 501"/>
                <a:gd name="T18" fmla="*/ 288 w 323"/>
                <a:gd name="T19" fmla="*/ 208 h 501"/>
                <a:gd name="T20" fmla="*/ 288 w 323"/>
                <a:gd name="T21" fmla="*/ 286 h 501"/>
                <a:gd name="T22" fmla="*/ 275 w 323"/>
                <a:gd name="T23" fmla="*/ 299 h 501"/>
                <a:gd name="T24" fmla="*/ 111 w 323"/>
                <a:gd name="T25" fmla="*/ 299 h 501"/>
                <a:gd name="T26" fmla="*/ 111 w 323"/>
                <a:gd name="T27" fmla="*/ 396 h 501"/>
                <a:gd name="T28" fmla="*/ 310 w 323"/>
                <a:gd name="T29" fmla="*/ 396 h 501"/>
                <a:gd name="T30" fmla="*/ 323 w 323"/>
                <a:gd name="T31" fmla="*/ 410 h 501"/>
                <a:gd name="T32" fmla="*/ 323 w 323"/>
                <a:gd name="T33" fmla="*/ 488 h 501"/>
                <a:gd name="T34" fmla="*/ 310 w 323"/>
                <a:gd name="T35" fmla="*/ 501 h 501"/>
                <a:gd name="T36" fmla="*/ 13 w 323"/>
                <a:gd name="T37" fmla="*/ 501 h 501"/>
                <a:gd name="T38" fmla="*/ 0 w 323"/>
                <a:gd name="T39" fmla="*/ 488 h 501"/>
                <a:gd name="T40" fmla="*/ 0 w 323"/>
                <a:gd name="T41" fmla="*/ 14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501">
                  <a:moveTo>
                    <a:pt x="0" y="14"/>
                  </a:moveTo>
                  <a:cubicBezTo>
                    <a:pt x="0" y="7"/>
                    <a:pt x="6" y="0"/>
                    <a:pt x="13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7" y="0"/>
                    <a:pt x="323" y="7"/>
                    <a:pt x="323" y="14"/>
                  </a:cubicBezTo>
                  <a:cubicBezTo>
                    <a:pt x="323" y="92"/>
                    <a:pt x="323" y="92"/>
                    <a:pt x="323" y="92"/>
                  </a:cubicBezTo>
                  <a:cubicBezTo>
                    <a:pt x="323" y="99"/>
                    <a:pt x="317" y="106"/>
                    <a:pt x="310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82" y="194"/>
                    <a:pt x="288" y="201"/>
                    <a:pt x="288" y="208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8" y="294"/>
                    <a:pt x="282" y="299"/>
                    <a:pt x="275" y="299"/>
                  </a:cubicBezTo>
                  <a:cubicBezTo>
                    <a:pt x="111" y="299"/>
                    <a:pt x="111" y="299"/>
                    <a:pt x="111" y="299"/>
                  </a:cubicBezTo>
                  <a:cubicBezTo>
                    <a:pt x="111" y="396"/>
                    <a:pt x="111" y="396"/>
                    <a:pt x="111" y="396"/>
                  </a:cubicBezTo>
                  <a:cubicBezTo>
                    <a:pt x="310" y="396"/>
                    <a:pt x="310" y="396"/>
                    <a:pt x="310" y="396"/>
                  </a:cubicBezTo>
                  <a:cubicBezTo>
                    <a:pt x="317" y="396"/>
                    <a:pt x="323" y="402"/>
                    <a:pt x="323" y="410"/>
                  </a:cubicBezTo>
                  <a:cubicBezTo>
                    <a:pt x="323" y="488"/>
                    <a:pt x="323" y="488"/>
                    <a:pt x="323" y="488"/>
                  </a:cubicBezTo>
                  <a:cubicBezTo>
                    <a:pt x="323" y="495"/>
                    <a:pt x="317" y="501"/>
                    <a:pt x="310" y="501"/>
                  </a:cubicBezTo>
                  <a:cubicBezTo>
                    <a:pt x="13" y="501"/>
                    <a:pt x="13" y="501"/>
                    <a:pt x="13" y="501"/>
                  </a:cubicBezTo>
                  <a:cubicBezTo>
                    <a:pt x="6" y="501"/>
                    <a:pt x="0" y="495"/>
                    <a:pt x="0" y="488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1520825" y="1068388"/>
              <a:ext cx="1323975" cy="1377950"/>
            </a:xfrm>
            <a:custGeom>
              <a:avLst/>
              <a:gdLst>
                <a:gd name="T0" fmla="*/ 5 w 488"/>
                <a:gd name="T1" fmla="*/ 490 h 508"/>
                <a:gd name="T2" fmla="*/ 229 w 488"/>
                <a:gd name="T3" fmla="*/ 8 h 508"/>
                <a:gd name="T4" fmla="*/ 241 w 488"/>
                <a:gd name="T5" fmla="*/ 0 h 508"/>
                <a:gd name="T6" fmla="*/ 248 w 488"/>
                <a:gd name="T7" fmla="*/ 0 h 508"/>
                <a:gd name="T8" fmla="*/ 260 w 488"/>
                <a:gd name="T9" fmla="*/ 8 h 508"/>
                <a:gd name="T10" fmla="*/ 484 w 488"/>
                <a:gd name="T11" fmla="*/ 490 h 508"/>
                <a:gd name="T12" fmla="*/ 472 w 488"/>
                <a:gd name="T13" fmla="*/ 508 h 508"/>
                <a:gd name="T14" fmla="*/ 392 w 488"/>
                <a:gd name="T15" fmla="*/ 508 h 508"/>
                <a:gd name="T16" fmla="*/ 367 w 488"/>
                <a:gd name="T17" fmla="*/ 490 h 508"/>
                <a:gd name="T18" fmla="*/ 342 w 488"/>
                <a:gd name="T19" fmla="*/ 434 h 508"/>
                <a:gd name="T20" fmla="*/ 147 w 488"/>
                <a:gd name="T21" fmla="*/ 434 h 508"/>
                <a:gd name="T22" fmla="*/ 121 w 488"/>
                <a:gd name="T23" fmla="*/ 491 h 508"/>
                <a:gd name="T24" fmla="*/ 95 w 488"/>
                <a:gd name="T25" fmla="*/ 508 h 508"/>
                <a:gd name="T26" fmla="*/ 17 w 488"/>
                <a:gd name="T27" fmla="*/ 508 h 508"/>
                <a:gd name="T28" fmla="*/ 5 w 488"/>
                <a:gd name="T29" fmla="*/ 490 h 508"/>
                <a:gd name="T30" fmla="*/ 299 w 488"/>
                <a:gd name="T31" fmla="*/ 336 h 508"/>
                <a:gd name="T32" fmla="*/ 244 w 488"/>
                <a:gd name="T33" fmla="*/ 218 h 508"/>
                <a:gd name="T34" fmla="*/ 244 w 488"/>
                <a:gd name="T35" fmla="*/ 218 h 508"/>
                <a:gd name="T36" fmla="*/ 190 w 488"/>
                <a:gd name="T37" fmla="*/ 336 h 508"/>
                <a:gd name="T38" fmla="*/ 299 w 488"/>
                <a:gd name="T39" fmla="*/ 336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8" h="508">
                  <a:moveTo>
                    <a:pt x="5" y="490"/>
                  </a:moveTo>
                  <a:cubicBezTo>
                    <a:pt x="229" y="8"/>
                    <a:pt x="229" y="8"/>
                    <a:pt x="229" y="8"/>
                  </a:cubicBezTo>
                  <a:cubicBezTo>
                    <a:pt x="231" y="4"/>
                    <a:pt x="236" y="0"/>
                    <a:pt x="241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53" y="0"/>
                    <a:pt x="258" y="4"/>
                    <a:pt x="260" y="8"/>
                  </a:cubicBezTo>
                  <a:cubicBezTo>
                    <a:pt x="484" y="490"/>
                    <a:pt x="484" y="490"/>
                    <a:pt x="484" y="490"/>
                  </a:cubicBezTo>
                  <a:cubicBezTo>
                    <a:pt x="488" y="499"/>
                    <a:pt x="483" y="508"/>
                    <a:pt x="472" y="508"/>
                  </a:cubicBezTo>
                  <a:cubicBezTo>
                    <a:pt x="392" y="508"/>
                    <a:pt x="392" y="508"/>
                    <a:pt x="392" y="508"/>
                  </a:cubicBezTo>
                  <a:cubicBezTo>
                    <a:pt x="379" y="508"/>
                    <a:pt x="374" y="504"/>
                    <a:pt x="367" y="490"/>
                  </a:cubicBezTo>
                  <a:cubicBezTo>
                    <a:pt x="342" y="434"/>
                    <a:pt x="342" y="434"/>
                    <a:pt x="342" y="434"/>
                  </a:cubicBezTo>
                  <a:cubicBezTo>
                    <a:pt x="147" y="434"/>
                    <a:pt x="147" y="434"/>
                    <a:pt x="147" y="434"/>
                  </a:cubicBezTo>
                  <a:cubicBezTo>
                    <a:pt x="121" y="491"/>
                    <a:pt x="121" y="491"/>
                    <a:pt x="121" y="491"/>
                  </a:cubicBezTo>
                  <a:cubicBezTo>
                    <a:pt x="118" y="500"/>
                    <a:pt x="110" y="508"/>
                    <a:pt x="95" y="508"/>
                  </a:cubicBezTo>
                  <a:cubicBezTo>
                    <a:pt x="17" y="508"/>
                    <a:pt x="17" y="508"/>
                    <a:pt x="17" y="508"/>
                  </a:cubicBezTo>
                  <a:cubicBezTo>
                    <a:pt x="6" y="508"/>
                    <a:pt x="0" y="499"/>
                    <a:pt x="5" y="490"/>
                  </a:cubicBezTo>
                  <a:close/>
                  <a:moveTo>
                    <a:pt x="299" y="336"/>
                  </a:moveTo>
                  <a:cubicBezTo>
                    <a:pt x="244" y="218"/>
                    <a:pt x="244" y="218"/>
                    <a:pt x="244" y="218"/>
                  </a:cubicBezTo>
                  <a:cubicBezTo>
                    <a:pt x="244" y="218"/>
                    <a:pt x="244" y="218"/>
                    <a:pt x="244" y="218"/>
                  </a:cubicBezTo>
                  <a:cubicBezTo>
                    <a:pt x="190" y="336"/>
                    <a:pt x="190" y="336"/>
                    <a:pt x="190" y="336"/>
                  </a:cubicBezTo>
                  <a:lnTo>
                    <a:pt x="299" y="336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597150" y="1087438"/>
              <a:ext cx="936625" cy="1358900"/>
            </a:xfrm>
            <a:custGeom>
              <a:avLst/>
              <a:gdLst>
                <a:gd name="T0" fmla="*/ 116 w 345"/>
                <a:gd name="T1" fmla="*/ 106 h 501"/>
                <a:gd name="T2" fmla="*/ 14 w 345"/>
                <a:gd name="T3" fmla="*/ 106 h 501"/>
                <a:gd name="T4" fmla="*/ 0 w 345"/>
                <a:gd name="T5" fmla="*/ 92 h 501"/>
                <a:gd name="T6" fmla="*/ 0 w 345"/>
                <a:gd name="T7" fmla="*/ 14 h 501"/>
                <a:gd name="T8" fmla="*/ 14 w 345"/>
                <a:gd name="T9" fmla="*/ 0 h 501"/>
                <a:gd name="T10" fmla="*/ 332 w 345"/>
                <a:gd name="T11" fmla="*/ 0 h 501"/>
                <a:gd name="T12" fmla="*/ 345 w 345"/>
                <a:gd name="T13" fmla="*/ 14 h 501"/>
                <a:gd name="T14" fmla="*/ 345 w 345"/>
                <a:gd name="T15" fmla="*/ 92 h 501"/>
                <a:gd name="T16" fmla="*/ 332 w 345"/>
                <a:gd name="T17" fmla="*/ 106 h 501"/>
                <a:gd name="T18" fmla="*/ 229 w 345"/>
                <a:gd name="T19" fmla="*/ 106 h 501"/>
                <a:gd name="T20" fmla="*/ 229 w 345"/>
                <a:gd name="T21" fmla="*/ 488 h 501"/>
                <a:gd name="T22" fmla="*/ 216 w 345"/>
                <a:gd name="T23" fmla="*/ 501 h 501"/>
                <a:gd name="T24" fmla="*/ 130 w 345"/>
                <a:gd name="T25" fmla="*/ 501 h 501"/>
                <a:gd name="T26" fmla="*/ 116 w 345"/>
                <a:gd name="T27" fmla="*/ 488 h 501"/>
                <a:gd name="T28" fmla="*/ 116 w 345"/>
                <a:gd name="T29" fmla="*/ 10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5" h="501">
                  <a:moveTo>
                    <a:pt x="116" y="106"/>
                  </a:moveTo>
                  <a:cubicBezTo>
                    <a:pt x="14" y="106"/>
                    <a:pt x="14" y="106"/>
                    <a:pt x="14" y="106"/>
                  </a:cubicBezTo>
                  <a:cubicBezTo>
                    <a:pt x="6" y="106"/>
                    <a:pt x="0" y="99"/>
                    <a:pt x="0" y="9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39" y="0"/>
                    <a:pt x="345" y="7"/>
                    <a:pt x="345" y="14"/>
                  </a:cubicBezTo>
                  <a:cubicBezTo>
                    <a:pt x="345" y="92"/>
                    <a:pt x="345" y="92"/>
                    <a:pt x="345" y="92"/>
                  </a:cubicBezTo>
                  <a:cubicBezTo>
                    <a:pt x="345" y="99"/>
                    <a:pt x="339" y="106"/>
                    <a:pt x="332" y="106"/>
                  </a:cubicBezTo>
                  <a:cubicBezTo>
                    <a:pt x="229" y="106"/>
                    <a:pt x="229" y="106"/>
                    <a:pt x="229" y="106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9" y="495"/>
                    <a:pt x="223" y="501"/>
                    <a:pt x="216" y="501"/>
                  </a:cubicBezTo>
                  <a:cubicBezTo>
                    <a:pt x="130" y="501"/>
                    <a:pt x="130" y="501"/>
                    <a:pt x="130" y="501"/>
                  </a:cubicBezTo>
                  <a:cubicBezTo>
                    <a:pt x="123" y="501"/>
                    <a:pt x="116" y="495"/>
                    <a:pt x="116" y="488"/>
                  </a:cubicBezTo>
                  <a:lnTo>
                    <a:pt x="116" y="106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3549650" y="1068388"/>
              <a:ext cx="915987" cy="1397000"/>
            </a:xfrm>
            <a:custGeom>
              <a:avLst/>
              <a:gdLst>
                <a:gd name="T0" fmla="*/ 8 w 338"/>
                <a:gd name="T1" fmla="*/ 460 h 515"/>
                <a:gd name="T2" fmla="*/ 5 w 338"/>
                <a:gd name="T3" fmla="*/ 439 h 515"/>
                <a:gd name="T4" fmla="*/ 38 w 338"/>
                <a:gd name="T5" fmla="*/ 381 h 515"/>
                <a:gd name="T6" fmla="*/ 62 w 338"/>
                <a:gd name="T7" fmla="*/ 377 h 515"/>
                <a:gd name="T8" fmla="*/ 164 w 338"/>
                <a:gd name="T9" fmla="*/ 416 h 515"/>
                <a:gd name="T10" fmla="*/ 213 w 338"/>
                <a:gd name="T11" fmla="*/ 373 h 515"/>
                <a:gd name="T12" fmla="*/ 139 w 338"/>
                <a:gd name="T13" fmla="*/ 301 h 515"/>
                <a:gd name="T14" fmla="*/ 1 w 338"/>
                <a:gd name="T15" fmla="*/ 143 h 515"/>
                <a:gd name="T16" fmla="*/ 166 w 338"/>
                <a:gd name="T17" fmla="*/ 0 h 515"/>
                <a:gd name="T18" fmla="*/ 319 w 338"/>
                <a:gd name="T19" fmla="*/ 54 h 515"/>
                <a:gd name="T20" fmla="*/ 323 w 338"/>
                <a:gd name="T21" fmla="*/ 77 h 515"/>
                <a:gd name="T22" fmla="*/ 287 w 338"/>
                <a:gd name="T23" fmla="*/ 132 h 515"/>
                <a:gd name="T24" fmla="*/ 255 w 338"/>
                <a:gd name="T25" fmla="*/ 137 h 515"/>
                <a:gd name="T26" fmla="*/ 159 w 338"/>
                <a:gd name="T27" fmla="*/ 98 h 515"/>
                <a:gd name="T28" fmla="*/ 115 w 338"/>
                <a:gd name="T29" fmla="*/ 138 h 515"/>
                <a:gd name="T30" fmla="*/ 193 w 338"/>
                <a:gd name="T31" fmla="*/ 204 h 515"/>
                <a:gd name="T32" fmla="*/ 338 w 338"/>
                <a:gd name="T33" fmla="*/ 367 h 515"/>
                <a:gd name="T34" fmla="*/ 169 w 338"/>
                <a:gd name="T35" fmla="*/ 515 h 515"/>
                <a:gd name="T36" fmla="*/ 8 w 338"/>
                <a:gd name="T37" fmla="*/ 46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515">
                  <a:moveTo>
                    <a:pt x="8" y="460"/>
                  </a:moveTo>
                  <a:cubicBezTo>
                    <a:pt x="2" y="454"/>
                    <a:pt x="0" y="448"/>
                    <a:pt x="5" y="439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44" y="372"/>
                    <a:pt x="55" y="372"/>
                    <a:pt x="62" y="377"/>
                  </a:cubicBezTo>
                  <a:cubicBezTo>
                    <a:pt x="82" y="390"/>
                    <a:pt x="119" y="416"/>
                    <a:pt x="164" y="416"/>
                  </a:cubicBezTo>
                  <a:cubicBezTo>
                    <a:pt x="192" y="416"/>
                    <a:pt x="213" y="398"/>
                    <a:pt x="213" y="373"/>
                  </a:cubicBezTo>
                  <a:cubicBezTo>
                    <a:pt x="213" y="343"/>
                    <a:pt x="187" y="324"/>
                    <a:pt x="139" y="301"/>
                  </a:cubicBezTo>
                  <a:cubicBezTo>
                    <a:pt x="70" y="267"/>
                    <a:pt x="1" y="228"/>
                    <a:pt x="1" y="143"/>
                  </a:cubicBezTo>
                  <a:cubicBezTo>
                    <a:pt x="1" y="72"/>
                    <a:pt x="56" y="0"/>
                    <a:pt x="166" y="0"/>
                  </a:cubicBezTo>
                  <a:cubicBezTo>
                    <a:pt x="240" y="0"/>
                    <a:pt x="298" y="38"/>
                    <a:pt x="319" y="54"/>
                  </a:cubicBezTo>
                  <a:cubicBezTo>
                    <a:pt x="328" y="59"/>
                    <a:pt x="326" y="72"/>
                    <a:pt x="323" y="77"/>
                  </a:cubicBezTo>
                  <a:cubicBezTo>
                    <a:pt x="287" y="132"/>
                    <a:pt x="287" y="132"/>
                    <a:pt x="287" y="132"/>
                  </a:cubicBezTo>
                  <a:cubicBezTo>
                    <a:pt x="282" y="140"/>
                    <a:pt x="270" y="145"/>
                    <a:pt x="255" y="137"/>
                  </a:cubicBezTo>
                  <a:cubicBezTo>
                    <a:pt x="239" y="125"/>
                    <a:pt x="197" y="98"/>
                    <a:pt x="159" y="98"/>
                  </a:cubicBezTo>
                  <a:cubicBezTo>
                    <a:pt x="129" y="98"/>
                    <a:pt x="115" y="117"/>
                    <a:pt x="115" y="138"/>
                  </a:cubicBezTo>
                  <a:cubicBezTo>
                    <a:pt x="115" y="161"/>
                    <a:pt x="143" y="180"/>
                    <a:pt x="193" y="204"/>
                  </a:cubicBezTo>
                  <a:cubicBezTo>
                    <a:pt x="256" y="235"/>
                    <a:pt x="338" y="270"/>
                    <a:pt x="338" y="367"/>
                  </a:cubicBezTo>
                  <a:cubicBezTo>
                    <a:pt x="338" y="441"/>
                    <a:pt x="274" y="515"/>
                    <a:pt x="169" y="515"/>
                  </a:cubicBezTo>
                  <a:cubicBezTo>
                    <a:pt x="76" y="515"/>
                    <a:pt x="24" y="477"/>
                    <a:pt x="8" y="46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205062" y="2528888"/>
            <a:ext cx="4281487" cy="1398588"/>
            <a:chOff x="398463" y="2595563"/>
            <a:chExt cx="4281487" cy="1398588"/>
          </a:xfrm>
        </p:grpSpPr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98463" y="2614613"/>
              <a:ext cx="939800" cy="1360488"/>
            </a:xfrm>
            <a:custGeom>
              <a:avLst/>
              <a:gdLst>
                <a:gd name="T0" fmla="*/ 253 w 347"/>
                <a:gd name="T1" fmla="*/ 246 h 501"/>
                <a:gd name="T2" fmla="*/ 347 w 347"/>
                <a:gd name="T3" fmla="*/ 363 h 501"/>
                <a:gd name="T4" fmla="*/ 191 w 347"/>
                <a:gd name="T5" fmla="*/ 501 h 501"/>
                <a:gd name="T6" fmla="*/ 14 w 347"/>
                <a:gd name="T7" fmla="*/ 501 h 501"/>
                <a:gd name="T8" fmla="*/ 0 w 347"/>
                <a:gd name="T9" fmla="*/ 487 h 501"/>
                <a:gd name="T10" fmla="*/ 0 w 347"/>
                <a:gd name="T11" fmla="*/ 14 h 501"/>
                <a:gd name="T12" fmla="*/ 14 w 347"/>
                <a:gd name="T13" fmla="*/ 0 h 501"/>
                <a:gd name="T14" fmla="*/ 180 w 347"/>
                <a:gd name="T15" fmla="*/ 0 h 501"/>
                <a:gd name="T16" fmla="*/ 334 w 347"/>
                <a:gd name="T17" fmla="*/ 133 h 501"/>
                <a:gd name="T18" fmla="*/ 253 w 347"/>
                <a:gd name="T19" fmla="*/ 246 h 501"/>
                <a:gd name="T20" fmla="*/ 171 w 347"/>
                <a:gd name="T21" fmla="*/ 203 h 501"/>
                <a:gd name="T22" fmla="*/ 217 w 347"/>
                <a:gd name="T23" fmla="*/ 152 h 501"/>
                <a:gd name="T24" fmla="*/ 171 w 347"/>
                <a:gd name="T25" fmla="*/ 103 h 501"/>
                <a:gd name="T26" fmla="*/ 112 w 347"/>
                <a:gd name="T27" fmla="*/ 103 h 501"/>
                <a:gd name="T28" fmla="*/ 112 w 347"/>
                <a:gd name="T29" fmla="*/ 203 h 501"/>
                <a:gd name="T30" fmla="*/ 171 w 347"/>
                <a:gd name="T31" fmla="*/ 203 h 501"/>
                <a:gd name="T32" fmla="*/ 172 w 347"/>
                <a:gd name="T33" fmla="*/ 399 h 501"/>
                <a:gd name="T34" fmla="*/ 228 w 347"/>
                <a:gd name="T35" fmla="*/ 347 h 501"/>
                <a:gd name="T36" fmla="*/ 174 w 347"/>
                <a:gd name="T37" fmla="*/ 296 h 501"/>
                <a:gd name="T38" fmla="*/ 112 w 347"/>
                <a:gd name="T39" fmla="*/ 296 h 501"/>
                <a:gd name="T40" fmla="*/ 112 w 347"/>
                <a:gd name="T41" fmla="*/ 399 h 501"/>
                <a:gd name="T42" fmla="*/ 172 w 347"/>
                <a:gd name="T43" fmla="*/ 399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7" h="501">
                  <a:moveTo>
                    <a:pt x="253" y="246"/>
                  </a:moveTo>
                  <a:cubicBezTo>
                    <a:pt x="296" y="261"/>
                    <a:pt x="347" y="293"/>
                    <a:pt x="347" y="363"/>
                  </a:cubicBezTo>
                  <a:cubicBezTo>
                    <a:pt x="347" y="447"/>
                    <a:pt x="276" y="501"/>
                    <a:pt x="191" y="501"/>
                  </a:cubicBezTo>
                  <a:cubicBezTo>
                    <a:pt x="14" y="501"/>
                    <a:pt x="14" y="501"/>
                    <a:pt x="14" y="501"/>
                  </a:cubicBezTo>
                  <a:cubicBezTo>
                    <a:pt x="6" y="501"/>
                    <a:pt x="0" y="494"/>
                    <a:pt x="0" y="48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65" y="0"/>
                    <a:pt x="334" y="58"/>
                    <a:pt x="334" y="133"/>
                  </a:cubicBezTo>
                  <a:cubicBezTo>
                    <a:pt x="334" y="190"/>
                    <a:pt x="293" y="229"/>
                    <a:pt x="253" y="246"/>
                  </a:cubicBezTo>
                  <a:close/>
                  <a:moveTo>
                    <a:pt x="171" y="203"/>
                  </a:moveTo>
                  <a:cubicBezTo>
                    <a:pt x="198" y="203"/>
                    <a:pt x="217" y="180"/>
                    <a:pt x="217" y="152"/>
                  </a:cubicBezTo>
                  <a:cubicBezTo>
                    <a:pt x="217" y="123"/>
                    <a:pt x="198" y="103"/>
                    <a:pt x="171" y="103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12" y="203"/>
                    <a:pt x="112" y="203"/>
                    <a:pt x="112" y="203"/>
                  </a:cubicBezTo>
                  <a:lnTo>
                    <a:pt x="171" y="203"/>
                  </a:lnTo>
                  <a:close/>
                  <a:moveTo>
                    <a:pt x="172" y="399"/>
                  </a:moveTo>
                  <a:cubicBezTo>
                    <a:pt x="208" y="399"/>
                    <a:pt x="228" y="381"/>
                    <a:pt x="228" y="347"/>
                  </a:cubicBezTo>
                  <a:cubicBezTo>
                    <a:pt x="228" y="319"/>
                    <a:pt x="209" y="296"/>
                    <a:pt x="174" y="296"/>
                  </a:cubicBezTo>
                  <a:cubicBezTo>
                    <a:pt x="112" y="296"/>
                    <a:pt x="112" y="296"/>
                    <a:pt x="112" y="296"/>
                  </a:cubicBezTo>
                  <a:cubicBezTo>
                    <a:pt x="112" y="399"/>
                    <a:pt x="112" y="399"/>
                    <a:pt x="112" y="399"/>
                  </a:cubicBezTo>
                  <a:lnTo>
                    <a:pt x="172" y="39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1379538" y="2614613"/>
              <a:ext cx="1106487" cy="1379538"/>
            </a:xfrm>
            <a:custGeom>
              <a:avLst/>
              <a:gdLst>
                <a:gd name="T0" fmla="*/ 0 w 408"/>
                <a:gd name="T1" fmla="*/ 14 h 508"/>
                <a:gd name="T2" fmla="*/ 14 w 408"/>
                <a:gd name="T3" fmla="*/ 0 h 508"/>
                <a:gd name="T4" fmla="*/ 102 w 408"/>
                <a:gd name="T5" fmla="*/ 0 h 508"/>
                <a:gd name="T6" fmla="*/ 115 w 408"/>
                <a:gd name="T7" fmla="*/ 14 h 508"/>
                <a:gd name="T8" fmla="*/ 115 w 408"/>
                <a:gd name="T9" fmla="*/ 312 h 508"/>
                <a:gd name="T10" fmla="*/ 203 w 408"/>
                <a:gd name="T11" fmla="*/ 394 h 508"/>
                <a:gd name="T12" fmla="*/ 293 w 408"/>
                <a:gd name="T13" fmla="*/ 312 h 508"/>
                <a:gd name="T14" fmla="*/ 293 w 408"/>
                <a:gd name="T15" fmla="*/ 14 h 508"/>
                <a:gd name="T16" fmla="*/ 306 w 408"/>
                <a:gd name="T17" fmla="*/ 0 h 508"/>
                <a:gd name="T18" fmla="*/ 394 w 408"/>
                <a:gd name="T19" fmla="*/ 0 h 508"/>
                <a:gd name="T20" fmla="*/ 408 w 408"/>
                <a:gd name="T21" fmla="*/ 14 h 508"/>
                <a:gd name="T22" fmla="*/ 408 w 408"/>
                <a:gd name="T23" fmla="*/ 318 h 508"/>
                <a:gd name="T24" fmla="*/ 203 w 408"/>
                <a:gd name="T25" fmla="*/ 508 h 508"/>
                <a:gd name="T26" fmla="*/ 0 w 408"/>
                <a:gd name="T27" fmla="*/ 318 h 508"/>
                <a:gd name="T28" fmla="*/ 0 w 408"/>
                <a:gd name="T29" fmla="*/ 14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508">
                  <a:moveTo>
                    <a:pt x="0" y="14"/>
                  </a:moveTo>
                  <a:cubicBezTo>
                    <a:pt x="0" y="7"/>
                    <a:pt x="6" y="0"/>
                    <a:pt x="14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9" y="0"/>
                    <a:pt x="115" y="7"/>
                    <a:pt x="115" y="14"/>
                  </a:cubicBezTo>
                  <a:cubicBezTo>
                    <a:pt x="115" y="312"/>
                    <a:pt x="115" y="312"/>
                    <a:pt x="115" y="312"/>
                  </a:cubicBezTo>
                  <a:cubicBezTo>
                    <a:pt x="115" y="364"/>
                    <a:pt x="152" y="394"/>
                    <a:pt x="203" y="394"/>
                  </a:cubicBezTo>
                  <a:cubicBezTo>
                    <a:pt x="255" y="394"/>
                    <a:pt x="293" y="364"/>
                    <a:pt x="293" y="312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3" y="7"/>
                    <a:pt x="298" y="0"/>
                    <a:pt x="306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401" y="0"/>
                    <a:pt x="408" y="7"/>
                    <a:pt x="408" y="14"/>
                  </a:cubicBezTo>
                  <a:cubicBezTo>
                    <a:pt x="408" y="318"/>
                    <a:pt x="408" y="318"/>
                    <a:pt x="408" y="318"/>
                  </a:cubicBezTo>
                  <a:cubicBezTo>
                    <a:pt x="408" y="427"/>
                    <a:pt x="316" y="508"/>
                    <a:pt x="203" y="508"/>
                  </a:cubicBezTo>
                  <a:cubicBezTo>
                    <a:pt x="91" y="508"/>
                    <a:pt x="0" y="427"/>
                    <a:pt x="0" y="318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528888" y="2598738"/>
              <a:ext cx="1193800" cy="1392238"/>
            </a:xfrm>
            <a:custGeom>
              <a:avLst/>
              <a:gdLst>
                <a:gd name="T0" fmla="*/ 257 w 440"/>
                <a:gd name="T1" fmla="*/ 0 h 513"/>
                <a:gd name="T2" fmla="*/ 432 w 440"/>
                <a:gd name="T3" fmla="*/ 67 h 513"/>
                <a:gd name="T4" fmla="*/ 433 w 440"/>
                <a:gd name="T5" fmla="*/ 86 h 513"/>
                <a:gd name="T6" fmla="*/ 376 w 440"/>
                <a:gd name="T7" fmla="*/ 146 h 513"/>
                <a:gd name="T8" fmla="*/ 357 w 440"/>
                <a:gd name="T9" fmla="*/ 147 h 513"/>
                <a:gd name="T10" fmla="*/ 263 w 440"/>
                <a:gd name="T11" fmla="*/ 113 h 513"/>
                <a:gd name="T12" fmla="*/ 123 w 440"/>
                <a:gd name="T13" fmla="*/ 257 h 513"/>
                <a:gd name="T14" fmla="*/ 264 w 440"/>
                <a:gd name="T15" fmla="*/ 400 h 513"/>
                <a:gd name="T16" fmla="*/ 328 w 440"/>
                <a:gd name="T17" fmla="*/ 388 h 513"/>
                <a:gd name="T18" fmla="*/ 328 w 440"/>
                <a:gd name="T19" fmla="*/ 347 h 513"/>
                <a:gd name="T20" fmla="*/ 283 w 440"/>
                <a:gd name="T21" fmla="*/ 347 h 513"/>
                <a:gd name="T22" fmla="*/ 269 w 440"/>
                <a:gd name="T23" fmla="*/ 334 h 513"/>
                <a:gd name="T24" fmla="*/ 269 w 440"/>
                <a:gd name="T25" fmla="*/ 263 h 513"/>
                <a:gd name="T26" fmla="*/ 283 w 440"/>
                <a:gd name="T27" fmla="*/ 249 h 513"/>
                <a:gd name="T28" fmla="*/ 427 w 440"/>
                <a:gd name="T29" fmla="*/ 249 h 513"/>
                <a:gd name="T30" fmla="*/ 439 w 440"/>
                <a:gd name="T31" fmla="*/ 263 h 513"/>
                <a:gd name="T32" fmla="*/ 440 w 440"/>
                <a:gd name="T33" fmla="*/ 455 h 513"/>
                <a:gd name="T34" fmla="*/ 434 w 440"/>
                <a:gd name="T35" fmla="*/ 467 h 513"/>
                <a:gd name="T36" fmla="*/ 257 w 440"/>
                <a:gd name="T37" fmla="*/ 513 h 513"/>
                <a:gd name="T38" fmla="*/ 0 w 440"/>
                <a:gd name="T39" fmla="*/ 257 h 513"/>
                <a:gd name="T40" fmla="*/ 257 w 440"/>
                <a:gd name="T41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" h="513">
                  <a:moveTo>
                    <a:pt x="257" y="0"/>
                  </a:moveTo>
                  <a:cubicBezTo>
                    <a:pt x="317" y="0"/>
                    <a:pt x="383" y="25"/>
                    <a:pt x="432" y="67"/>
                  </a:cubicBezTo>
                  <a:cubicBezTo>
                    <a:pt x="438" y="72"/>
                    <a:pt x="439" y="81"/>
                    <a:pt x="433" y="86"/>
                  </a:cubicBezTo>
                  <a:cubicBezTo>
                    <a:pt x="376" y="146"/>
                    <a:pt x="376" y="146"/>
                    <a:pt x="376" y="146"/>
                  </a:cubicBezTo>
                  <a:cubicBezTo>
                    <a:pt x="371" y="151"/>
                    <a:pt x="363" y="151"/>
                    <a:pt x="357" y="147"/>
                  </a:cubicBezTo>
                  <a:cubicBezTo>
                    <a:pt x="330" y="122"/>
                    <a:pt x="299" y="113"/>
                    <a:pt x="263" y="113"/>
                  </a:cubicBezTo>
                  <a:cubicBezTo>
                    <a:pt x="185" y="113"/>
                    <a:pt x="123" y="179"/>
                    <a:pt x="123" y="257"/>
                  </a:cubicBezTo>
                  <a:cubicBezTo>
                    <a:pt x="123" y="335"/>
                    <a:pt x="186" y="400"/>
                    <a:pt x="264" y="400"/>
                  </a:cubicBezTo>
                  <a:cubicBezTo>
                    <a:pt x="285" y="400"/>
                    <a:pt x="306" y="397"/>
                    <a:pt x="328" y="388"/>
                  </a:cubicBezTo>
                  <a:cubicBezTo>
                    <a:pt x="328" y="347"/>
                    <a:pt x="328" y="347"/>
                    <a:pt x="328" y="347"/>
                  </a:cubicBezTo>
                  <a:cubicBezTo>
                    <a:pt x="283" y="347"/>
                    <a:pt x="283" y="347"/>
                    <a:pt x="283" y="347"/>
                  </a:cubicBezTo>
                  <a:cubicBezTo>
                    <a:pt x="275" y="347"/>
                    <a:pt x="269" y="341"/>
                    <a:pt x="269" y="334"/>
                  </a:cubicBezTo>
                  <a:cubicBezTo>
                    <a:pt x="269" y="263"/>
                    <a:pt x="269" y="263"/>
                    <a:pt x="269" y="263"/>
                  </a:cubicBezTo>
                  <a:cubicBezTo>
                    <a:pt x="269" y="255"/>
                    <a:pt x="275" y="249"/>
                    <a:pt x="283" y="249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34" y="249"/>
                    <a:pt x="439" y="256"/>
                    <a:pt x="439" y="263"/>
                  </a:cubicBezTo>
                  <a:cubicBezTo>
                    <a:pt x="440" y="455"/>
                    <a:pt x="440" y="455"/>
                    <a:pt x="440" y="455"/>
                  </a:cubicBezTo>
                  <a:cubicBezTo>
                    <a:pt x="440" y="462"/>
                    <a:pt x="437" y="465"/>
                    <a:pt x="434" y="467"/>
                  </a:cubicBezTo>
                  <a:cubicBezTo>
                    <a:pt x="434" y="467"/>
                    <a:pt x="361" y="513"/>
                    <a:pt x="257" y="513"/>
                  </a:cubicBezTo>
                  <a:cubicBezTo>
                    <a:pt x="115" y="513"/>
                    <a:pt x="0" y="400"/>
                    <a:pt x="0" y="257"/>
                  </a:cubicBezTo>
                  <a:cubicBezTo>
                    <a:pt x="0" y="114"/>
                    <a:pt x="115" y="0"/>
                    <a:pt x="25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3763963" y="2595563"/>
              <a:ext cx="915987" cy="1398588"/>
            </a:xfrm>
            <a:custGeom>
              <a:avLst/>
              <a:gdLst>
                <a:gd name="T0" fmla="*/ 8 w 338"/>
                <a:gd name="T1" fmla="*/ 460 h 515"/>
                <a:gd name="T2" fmla="*/ 5 w 338"/>
                <a:gd name="T3" fmla="*/ 439 h 515"/>
                <a:gd name="T4" fmla="*/ 38 w 338"/>
                <a:gd name="T5" fmla="*/ 381 h 515"/>
                <a:gd name="T6" fmla="*/ 62 w 338"/>
                <a:gd name="T7" fmla="*/ 376 h 515"/>
                <a:gd name="T8" fmla="*/ 164 w 338"/>
                <a:gd name="T9" fmla="*/ 416 h 515"/>
                <a:gd name="T10" fmla="*/ 213 w 338"/>
                <a:gd name="T11" fmla="*/ 373 h 515"/>
                <a:gd name="T12" fmla="*/ 140 w 338"/>
                <a:gd name="T13" fmla="*/ 300 h 515"/>
                <a:gd name="T14" fmla="*/ 1 w 338"/>
                <a:gd name="T15" fmla="*/ 142 h 515"/>
                <a:gd name="T16" fmla="*/ 166 w 338"/>
                <a:gd name="T17" fmla="*/ 0 h 515"/>
                <a:gd name="T18" fmla="*/ 319 w 338"/>
                <a:gd name="T19" fmla="*/ 54 h 515"/>
                <a:gd name="T20" fmla="*/ 324 w 338"/>
                <a:gd name="T21" fmla="*/ 77 h 515"/>
                <a:gd name="T22" fmla="*/ 287 w 338"/>
                <a:gd name="T23" fmla="*/ 132 h 515"/>
                <a:gd name="T24" fmla="*/ 256 w 338"/>
                <a:gd name="T25" fmla="*/ 137 h 515"/>
                <a:gd name="T26" fmla="*/ 159 w 338"/>
                <a:gd name="T27" fmla="*/ 98 h 515"/>
                <a:gd name="T28" fmla="*/ 115 w 338"/>
                <a:gd name="T29" fmla="*/ 137 h 515"/>
                <a:gd name="T30" fmla="*/ 193 w 338"/>
                <a:gd name="T31" fmla="*/ 204 h 515"/>
                <a:gd name="T32" fmla="*/ 338 w 338"/>
                <a:gd name="T33" fmla="*/ 367 h 515"/>
                <a:gd name="T34" fmla="*/ 169 w 338"/>
                <a:gd name="T35" fmla="*/ 515 h 515"/>
                <a:gd name="T36" fmla="*/ 8 w 338"/>
                <a:gd name="T37" fmla="*/ 46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515">
                  <a:moveTo>
                    <a:pt x="8" y="460"/>
                  </a:moveTo>
                  <a:cubicBezTo>
                    <a:pt x="2" y="454"/>
                    <a:pt x="0" y="448"/>
                    <a:pt x="5" y="439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44" y="371"/>
                    <a:pt x="55" y="371"/>
                    <a:pt x="62" y="376"/>
                  </a:cubicBezTo>
                  <a:cubicBezTo>
                    <a:pt x="82" y="390"/>
                    <a:pt x="119" y="416"/>
                    <a:pt x="164" y="416"/>
                  </a:cubicBezTo>
                  <a:cubicBezTo>
                    <a:pt x="193" y="416"/>
                    <a:pt x="213" y="398"/>
                    <a:pt x="213" y="373"/>
                  </a:cubicBezTo>
                  <a:cubicBezTo>
                    <a:pt x="213" y="343"/>
                    <a:pt x="187" y="323"/>
                    <a:pt x="140" y="300"/>
                  </a:cubicBezTo>
                  <a:cubicBezTo>
                    <a:pt x="70" y="267"/>
                    <a:pt x="1" y="228"/>
                    <a:pt x="1" y="142"/>
                  </a:cubicBezTo>
                  <a:cubicBezTo>
                    <a:pt x="1" y="72"/>
                    <a:pt x="56" y="0"/>
                    <a:pt x="166" y="0"/>
                  </a:cubicBezTo>
                  <a:cubicBezTo>
                    <a:pt x="241" y="0"/>
                    <a:pt x="298" y="38"/>
                    <a:pt x="319" y="54"/>
                  </a:cubicBezTo>
                  <a:cubicBezTo>
                    <a:pt x="328" y="59"/>
                    <a:pt x="326" y="72"/>
                    <a:pt x="324" y="77"/>
                  </a:cubicBezTo>
                  <a:cubicBezTo>
                    <a:pt x="287" y="132"/>
                    <a:pt x="287" y="132"/>
                    <a:pt x="287" y="132"/>
                  </a:cubicBezTo>
                  <a:cubicBezTo>
                    <a:pt x="282" y="140"/>
                    <a:pt x="270" y="145"/>
                    <a:pt x="256" y="137"/>
                  </a:cubicBezTo>
                  <a:cubicBezTo>
                    <a:pt x="239" y="125"/>
                    <a:pt x="197" y="98"/>
                    <a:pt x="159" y="98"/>
                  </a:cubicBezTo>
                  <a:cubicBezTo>
                    <a:pt x="129" y="98"/>
                    <a:pt x="115" y="117"/>
                    <a:pt x="115" y="137"/>
                  </a:cubicBezTo>
                  <a:cubicBezTo>
                    <a:pt x="115" y="161"/>
                    <a:pt x="143" y="180"/>
                    <a:pt x="193" y="204"/>
                  </a:cubicBezTo>
                  <a:cubicBezTo>
                    <a:pt x="256" y="235"/>
                    <a:pt x="338" y="270"/>
                    <a:pt x="338" y="367"/>
                  </a:cubicBezTo>
                  <a:cubicBezTo>
                    <a:pt x="338" y="441"/>
                    <a:pt x="274" y="515"/>
                    <a:pt x="169" y="515"/>
                  </a:cubicBezTo>
                  <a:cubicBezTo>
                    <a:pt x="76" y="515"/>
                    <a:pt x="25" y="476"/>
                    <a:pt x="8" y="46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Freeform 14"/>
          <p:cNvSpPr>
            <a:spLocks/>
          </p:cNvSpPr>
          <p:nvPr userDrawn="1"/>
        </p:nvSpPr>
        <p:spPr bwMode="white">
          <a:xfrm>
            <a:off x="5045223" y="3552826"/>
            <a:ext cx="619125" cy="479425"/>
          </a:xfrm>
          <a:custGeom>
            <a:avLst/>
            <a:gdLst>
              <a:gd name="T0" fmla="*/ 186 w 228"/>
              <a:gd name="T1" fmla="*/ 44 h 177"/>
              <a:gd name="T2" fmla="*/ 185 w 228"/>
              <a:gd name="T3" fmla="*/ 28 h 177"/>
              <a:gd name="T4" fmla="*/ 143 w 228"/>
              <a:gd name="T5" fmla="*/ 6 h 177"/>
              <a:gd name="T6" fmla="*/ 121 w 228"/>
              <a:gd name="T7" fmla="*/ 28 h 177"/>
              <a:gd name="T8" fmla="*/ 90 w 228"/>
              <a:gd name="T9" fmla="*/ 22 h 177"/>
              <a:gd name="T10" fmla="*/ 67 w 228"/>
              <a:gd name="T11" fmla="*/ 58 h 177"/>
              <a:gd name="T12" fmla="*/ 50 w 228"/>
              <a:gd name="T13" fmla="*/ 59 h 177"/>
              <a:gd name="T14" fmla="*/ 28 w 228"/>
              <a:gd name="T15" fmla="*/ 101 h 177"/>
              <a:gd name="T16" fmla="*/ 32 w 228"/>
              <a:gd name="T17" fmla="*/ 110 h 177"/>
              <a:gd name="T18" fmla="*/ 27 w 228"/>
              <a:gd name="T19" fmla="*/ 111 h 177"/>
              <a:gd name="T20" fmla="*/ 5 w 228"/>
              <a:gd name="T21" fmla="*/ 152 h 177"/>
              <a:gd name="T22" fmla="*/ 40 w 228"/>
              <a:gd name="T23" fmla="*/ 176 h 177"/>
              <a:gd name="T24" fmla="*/ 40 w 228"/>
              <a:gd name="T25" fmla="*/ 176 h 177"/>
              <a:gd name="T26" fmla="*/ 134 w 228"/>
              <a:gd name="T27" fmla="*/ 156 h 177"/>
              <a:gd name="T28" fmla="*/ 228 w 228"/>
              <a:gd name="T29" fmla="*/ 50 h 177"/>
              <a:gd name="T30" fmla="*/ 186 w 228"/>
              <a:gd name="T31" fmla="*/ 44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8" h="177">
                <a:moveTo>
                  <a:pt x="186" y="44"/>
                </a:moveTo>
                <a:cubicBezTo>
                  <a:pt x="186" y="38"/>
                  <a:pt x="186" y="33"/>
                  <a:pt x="185" y="28"/>
                </a:cubicBezTo>
                <a:cubicBezTo>
                  <a:pt x="179" y="10"/>
                  <a:pt x="161" y="0"/>
                  <a:pt x="143" y="6"/>
                </a:cubicBezTo>
                <a:cubicBezTo>
                  <a:pt x="132" y="9"/>
                  <a:pt x="124" y="18"/>
                  <a:pt x="121" y="28"/>
                </a:cubicBezTo>
                <a:cubicBezTo>
                  <a:pt x="113" y="21"/>
                  <a:pt x="101" y="19"/>
                  <a:pt x="90" y="22"/>
                </a:cubicBezTo>
                <a:cubicBezTo>
                  <a:pt x="74" y="27"/>
                  <a:pt x="65" y="42"/>
                  <a:pt x="67" y="58"/>
                </a:cubicBezTo>
                <a:cubicBezTo>
                  <a:pt x="61" y="57"/>
                  <a:pt x="56" y="57"/>
                  <a:pt x="50" y="59"/>
                </a:cubicBezTo>
                <a:cubicBezTo>
                  <a:pt x="32" y="64"/>
                  <a:pt x="22" y="83"/>
                  <a:pt x="28" y="101"/>
                </a:cubicBezTo>
                <a:cubicBezTo>
                  <a:pt x="29" y="104"/>
                  <a:pt x="30" y="107"/>
                  <a:pt x="32" y="110"/>
                </a:cubicBezTo>
                <a:cubicBezTo>
                  <a:pt x="30" y="110"/>
                  <a:pt x="29" y="110"/>
                  <a:pt x="27" y="111"/>
                </a:cubicBezTo>
                <a:cubicBezTo>
                  <a:pt x="9" y="116"/>
                  <a:pt x="0" y="135"/>
                  <a:pt x="5" y="152"/>
                </a:cubicBezTo>
                <a:cubicBezTo>
                  <a:pt x="10" y="168"/>
                  <a:pt x="25" y="177"/>
                  <a:pt x="40" y="176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134" y="156"/>
                  <a:pt x="134" y="156"/>
                  <a:pt x="134" y="156"/>
                </a:cubicBezTo>
                <a:cubicBezTo>
                  <a:pt x="228" y="50"/>
                  <a:pt x="228" y="50"/>
                  <a:pt x="228" y="50"/>
                </a:cubicBezTo>
                <a:lnTo>
                  <a:pt x="186" y="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619596" y="4405313"/>
            <a:ext cx="3431781" cy="1085596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4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0"/>
            <a:ext cx="12192000" cy="6861829"/>
            <a:chOff x="-5907088" y="-3327400"/>
            <a:chExt cx="24009351" cy="13512800"/>
          </a:xfrm>
        </p:grpSpPr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-5907088" y="-1990725"/>
              <a:ext cx="4452938" cy="6230938"/>
            </a:xfrm>
            <a:custGeom>
              <a:avLst/>
              <a:gdLst>
                <a:gd name="T0" fmla="*/ 641 w 1187"/>
                <a:gd name="T1" fmla="*/ 1641 h 1660"/>
                <a:gd name="T2" fmla="*/ 1173 w 1187"/>
                <a:gd name="T3" fmla="*/ 1382 h 1660"/>
                <a:gd name="T4" fmla="*/ 1170 w 1187"/>
                <a:gd name="T5" fmla="*/ 1321 h 1660"/>
                <a:gd name="T6" fmla="*/ 980 w 1187"/>
                <a:gd name="T7" fmla="*/ 1147 h 1660"/>
                <a:gd name="T8" fmla="*/ 922 w 1187"/>
                <a:gd name="T9" fmla="*/ 1149 h 1660"/>
                <a:gd name="T10" fmla="*/ 627 w 1187"/>
                <a:gd name="T11" fmla="*/ 1279 h 1660"/>
                <a:gd name="T12" fmla="*/ 149 w 1187"/>
                <a:gd name="T13" fmla="*/ 854 h 1660"/>
                <a:gd name="T14" fmla="*/ 557 w 1187"/>
                <a:gd name="T15" fmla="*/ 357 h 1660"/>
                <a:gd name="T16" fmla="*/ 870 w 1187"/>
                <a:gd name="T17" fmla="*/ 449 h 1660"/>
                <a:gd name="T18" fmla="*/ 926 w 1187"/>
                <a:gd name="T19" fmla="*/ 445 h 1660"/>
                <a:gd name="T20" fmla="*/ 1089 w 1187"/>
                <a:gd name="T21" fmla="*/ 249 h 1660"/>
                <a:gd name="T22" fmla="*/ 1082 w 1187"/>
                <a:gd name="T23" fmla="*/ 186 h 1660"/>
                <a:gd name="T24" fmla="*/ 520 w 1187"/>
                <a:gd name="T25" fmla="*/ 17 h 1660"/>
                <a:gd name="T26" fmla="*/ 0 w 1187"/>
                <a:gd name="T27" fmla="*/ 256 h 1660"/>
                <a:gd name="T28" fmla="*/ 0 w 1187"/>
                <a:gd name="T29" fmla="*/ 1405 h 1660"/>
                <a:gd name="T30" fmla="*/ 641 w 1187"/>
                <a:gd name="T31" fmla="*/ 1641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7" h="1660">
                  <a:moveTo>
                    <a:pt x="641" y="1641"/>
                  </a:moveTo>
                  <a:cubicBezTo>
                    <a:pt x="841" y="1627"/>
                    <a:pt x="1030" y="1542"/>
                    <a:pt x="1173" y="1382"/>
                  </a:cubicBezTo>
                  <a:cubicBezTo>
                    <a:pt x="1187" y="1365"/>
                    <a:pt x="1187" y="1335"/>
                    <a:pt x="1170" y="1321"/>
                  </a:cubicBezTo>
                  <a:cubicBezTo>
                    <a:pt x="980" y="1147"/>
                    <a:pt x="980" y="1147"/>
                    <a:pt x="980" y="1147"/>
                  </a:cubicBezTo>
                  <a:cubicBezTo>
                    <a:pt x="966" y="1132"/>
                    <a:pt x="936" y="1134"/>
                    <a:pt x="922" y="1149"/>
                  </a:cubicBezTo>
                  <a:cubicBezTo>
                    <a:pt x="846" y="1225"/>
                    <a:pt x="751" y="1270"/>
                    <a:pt x="627" y="1279"/>
                  </a:cubicBezTo>
                  <a:cubicBezTo>
                    <a:pt x="372" y="1298"/>
                    <a:pt x="167" y="1105"/>
                    <a:pt x="149" y="854"/>
                  </a:cubicBezTo>
                  <a:cubicBezTo>
                    <a:pt x="130" y="602"/>
                    <a:pt x="302" y="376"/>
                    <a:pt x="557" y="357"/>
                  </a:cubicBezTo>
                  <a:cubicBezTo>
                    <a:pt x="667" y="349"/>
                    <a:pt x="771" y="375"/>
                    <a:pt x="870" y="449"/>
                  </a:cubicBezTo>
                  <a:cubicBezTo>
                    <a:pt x="887" y="464"/>
                    <a:pt x="911" y="462"/>
                    <a:pt x="926" y="445"/>
                  </a:cubicBezTo>
                  <a:cubicBezTo>
                    <a:pt x="1089" y="249"/>
                    <a:pt x="1089" y="249"/>
                    <a:pt x="1089" y="249"/>
                  </a:cubicBezTo>
                  <a:cubicBezTo>
                    <a:pt x="1105" y="230"/>
                    <a:pt x="1103" y="203"/>
                    <a:pt x="1082" y="186"/>
                  </a:cubicBezTo>
                  <a:cubicBezTo>
                    <a:pt x="918" y="58"/>
                    <a:pt x="746" y="0"/>
                    <a:pt x="520" y="17"/>
                  </a:cubicBezTo>
                  <a:cubicBezTo>
                    <a:pt x="315" y="32"/>
                    <a:pt x="134" y="121"/>
                    <a:pt x="0" y="256"/>
                  </a:cubicBezTo>
                  <a:cubicBezTo>
                    <a:pt x="0" y="1405"/>
                    <a:pt x="0" y="1405"/>
                    <a:pt x="0" y="1405"/>
                  </a:cubicBezTo>
                  <a:cubicBezTo>
                    <a:pt x="162" y="1567"/>
                    <a:pt x="392" y="1660"/>
                    <a:pt x="641" y="164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-1814513" y="-2430463"/>
              <a:ext cx="6337300" cy="6346825"/>
            </a:xfrm>
            <a:custGeom>
              <a:avLst/>
              <a:gdLst>
                <a:gd name="T0" fmla="*/ 783 w 1689"/>
                <a:gd name="T1" fmla="*/ 33 h 1691"/>
                <a:gd name="T2" fmla="*/ 33 w 1689"/>
                <a:gd name="T3" fmla="*/ 908 h 1691"/>
                <a:gd name="T4" fmla="*/ 903 w 1689"/>
                <a:gd name="T5" fmla="*/ 1658 h 1691"/>
                <a:gd name="T6" fmla="*/ 1656 w 1689"/>
                <a:gd name="T7" fmla="*/ 787 h 1691"/>
                <a:gd name="T8" fmla="*/ 783 w 1689"/>
                <a:gd name="T9" fmla="*/ 33 h 1691"/>
                <a:gd name="T10" fmla="*/ 877 w 1689"/>
                <a:gd name="T11" fmla="*/ 1297 h 1691"/>
                <a:gd name="T12" fmla="*/ 394 w 1689"/>
                <a:gd name="T13" fmla="*/ 881 h 1691"/>
                <a:gd name="T14" fmla="*/ 810 w 1689"/>
                <a:gd name="T15" fmla="*/ 394 h 1691"/>
                <a:gd name="T16" fmla="*/ 1295 w 1689"/>
                <a:gd name="T17" fmla="*/ 814 h 1691"/>
                <a:gd name="T18" fmla="*/ 877 w 1689"/>
                <a:gd name="T19" fmla="*/ 1297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9" h="1691">
                  <a:moveTo>
                    <a:pt x="783" y="33"/>
                  </a:moveTo>
                  <a:cubicBezTo>
                    <a:pt x="331" y="67"/>
                    <a:pt x="0" y="457"/>
                    <a:pt x="33" y="908"/>
                  </a:cubicBezTo>
                  <a:cubicBezTo>
                    <a:pt x="67" y="1359"/>
                    <a:pt x="452" y="1691"/>
                    <a:pt x="903" y="1658"/>
                  </a:cubicBezTo>
                  <a:cubicBezTo>
                    <a:pt x="1355" y="1624"/>
                    <a:pt x="1689" y="1239"/>
                    <a:pt x="1656" y="787"/>
                  </a:cubicBezTo>
                  <a:cubicBezTo>
                    <a:pt x="1622" y="336"/>
                    <a:pt x="1234" y="0"/>
                    <a:pt x="783" y="33"/>
                  </a:cubicBezTo>
                  <a:close/>
                  <a:moveTo>
                    <a:pt x="877" y="1297"/>
                  </a:moveTo>
                  <a:cubicBezTo>
                    <a:pt x="631" y="1315"/>
                    <a:pt x="412" y="1127"/>
                    <a:pt x="394" y="881"/>
                  </a:cubicBezTo>
                  <a:cubicBezTo>
                    <a:pt x="376" y="633"/>
                    <a:pt x="564" y="413"/>
                    <a:pt x="810" y="394"/>
                  </a:cubicBezTo>
                  <a:cubicBezTo>
                    <a:pt x="1058" y="376"/>
                    <a:pt x="1276" y="566"/>
                    <a:pt x="1295" y="814"/>
                  </a:cubicBezTo>
                  <a:cubicBezTo>
                    <a:pt x="1313" y="1060"/>
                    <a:pt x="1125" y="1278"/>
                    <a:pt x="877" y="1297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3719512" y="-2835275"/>
              <a:ext cx="5773738" cy="6230938"/>
            </a:xfrm>
            <a:custGeom>
              <a:avLst/>
              <a:gdLst>
                <a:gd name="T0" fmla="*/ 1485 w 1539"/>
                <a:gd name="T1" fmla="*/ 2 h 1660"/>
                <a:gd name="T2" fmla="*/ 1184 w 1539"/>
                <a:gd name="T3" fmla="*/ 24 h 1660"/>
                <a:gd name="T4" fmla="*/ 1148 w 1539"/>
                <a:gd name="T5" fmla="*/ 52 h 1660"/>
                <a:gd name="T6" fmla="*/ 837 w 1539"/>
                <a:gd name="T7" fmla="*/ 903 h 1660"/>
                <a:gd name="T8" fmla="*/ 823 w 1539"/>
                <a:gd name="T9" fmla="*/ 904 h 1660"/>
                <a:gd name="T10" fmla="*/ 390 w 1539"/>
                <a:gd name="T11" fmla="*/ 108 h 1660"/>
                <a:gd name="T12" fmla="*/ 350 w 1539"/>
                <a:gd name="T13" fmla="*/ 87 h 1660"/>
                <a:gd name="T14" fmla="*/ 49 w 1539"/>
                <a:gd name="T15" fmla="*/ 109 h 1660"/>
                <a:gd name="T16" fmla="*/ 15 w 1539"/>
                <a:gd name="T17" fmla="*/ 170 h 1660"/>
                <a:gd name="T18" fmla="*/ 832 w 1539"/>
                <a:gd name="T19" fmla="*/ 1637 h 1660"/>
                <a:gd name="T20" fmla="*/ 872 w 1539"/>
                <a:gd name="T21" fmla="*/ 1659 h 1660"/>
                <a:gd name="T22" fmla="*/ 895 w 1539"/>
                <a:gd name="T23" fmla="*/ 1657 h 1660"/>
                <a:gd name="T24" fmla="*/ 932 w 1539"/>
                <a:gd name="T25" fmla="*/ 1629 h 1660"/>
                <a:gd name="T26" fmla="*/ 1527 w 1539"/>
                <a:gd name="T27" fmla="*/ 58 h 1660"/>
                <a:gd name="T28" fmla="*/ 1485 w 1539"/>
                <a:gd name="T29" fmla="*/ 2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9" h="1660">
                  <a:moveTo>
                    <a:pt x="1485" y="2"/>
                  </a:moveTo>
                  <a:cubicBezTo>
                    <a:pt x="1184" y="24"/>
                    <a:pt x="1184" y="24"/>
                    <a:pt x="1184" y="24"/>
                  </a:cubicBezTo>
                  <a:cubicBezTo>
                    <a:pt x="1166" y="26"/>
                    <a:pt x="1152" y="41"/>
                    <a:pt x="1148" y="52"/>
                  </a:cubicBezTo>
                  <a:cubicBezTo>
                    <a:pt x="837" y="903"/>
                    <a:pt x="837" y="903"/>
                    <a:pt x="837" y="903"/>
                  </a:cubicBezTo>
                  <a:cubicBezTo>
                    <a:pt x="823" y="904"/>
                    <a:pt x="823" y="904"/>
                    <a:pt x="823" y="904"/>
                  </a:cubicBezTo>
                  <a:cubicBezTo>
                    <a:pt x="390" y="108"/>
                    <a:pt x="390" y="108"/>
                    <a:pt x="390" y="108"/>
                  </a:cubicBezTo>
                  <a:cubicBezTo>
                    <a:pt x="384" y="98"/>
                    <a:pt x="368" y="85"/>
                    <a:pt x="350" y="87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16" y="111"/>
                    <a:pt x="0" y="142"/>
                    <a:pt x="15" y="170"/>
                  </a:cubicBezTo>
                  <a:cubicBezTo>
                    <a:pt x="832" y="1637"/>
                    <a:pt x="832" y="1637"/>
                    <a:pt x="832" y="1637"/>
                  </a:cubicBezTo>
                  <a:cubicBezTo>
                    <a:pt x="840" y="1650"/>
                    <a:pt x="854" y="1660"/>
                    <a:pt x="872" y="1659"/>
                  </a:cubicBezTo>
                  <a:cubicBezTo>
                    <a:pt x="895" y="1657"/>
                    <a:pt x="895" y="1657"/>
                    <a:pt x="895" y="1657"/>
                  </a:cubicBezTo>
                  <a:cubicBezTo>
                    <a:pt x="913" y="1656"/>
                    <a:pt x="926" y="1643"/>
                    <a:pt x="932" y="1629"/>
                  </a:cubicBezTo>
                  <a:cubicBezTo>
                    <a:pt x="1527" y="58"/>
                    <a:pt x="1527" y="58"/>
                    <a:pt x="1527" y="58"/>
                  </a:cubicBezTo>
                  <a:cubicBezTo>
                    <a:pt x="1539" y="28"/>
                    <a:pt x="1518" y="0"/>
                    <a:pt x="1485" y="2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9683750" y="-3135313"/>
              <a:ext cx="4254500" cy="6203950"/>
            </a:xfrm>
            <a:custGeom>
              <a:avLst/>
              <a:gdLst>
                <a:gd name="T0" fmla="*/ 1114 w 1134"/>
                <a:gd name="T1" fmla="*/ 1289 h 1653"/>
                <a:gd name="T2" fmla="*/ 1068 w 1134"/>
                <a:gd name="T3" fmla="*/ 1250 h 1653"/>
                <a:gd name="T4" fmla="*/ 443 w 1134"/>
                <a:gd name="T5" fmla="*/ 1296 h 1653"/>
                <a:gd name="T6" fmla="*/ 420 w 1134"/>
                <a:gd name="T7" fmla="*/ 991 h 1653"/>
                <a:gd name="T8" fmla="*/ 935 w 1134"/>
                <a:gd name="T9" fmla="*/ 953 h 1653"/>
                <a:gd name="T10" fmla="*/ 974 w 1134"/>
                <a:gd name="T11" fmla="*/ 907 h 1653"/>
                <a:gd name="T12" fmla="*/ 956 w 1134"/>
                <a:gd name="T13" fmla="*/ 661 h 1653"/>
                <a:gd name="T14" fmla="*/ 910 w 1134"/>
                <a:gd name="T15" fmla="*/ 622 h 1653"/>
                <a:gd name="T16" fmla="*/ 396 w 1134"/>
                <a:gd name="T17" fmla="*/ 660 h 1653"/>
                <a:gd name="T18" fmla="*/ 375 w 1134"/>
                <a:gd name="T19" fmla="*/ 380 h 1653"/>
                <a:gd name="T20" fmla="*/ 1000 w 1134"/>
                <a:gd name="T21" fmla="*/ 334 h 1653"/>
                <a:gd name="T22" fmla="*/ 1040 w 1134"/>
                <a:gd name="T23" fmla="*/ 288 h 1653"/>
                <a:gd name="T24" fmla="*/ 1021 w 1134"/>
                <a:gd name="T25" fmla="*/ 42 h 1653"/>
                <a:gd name="T26" fmla="*/ 975 w 1134"/>
                <a:gd name="T27" fmla="*/ 2 h 1653"/>
                <a:gd name="T28" fmla="*/ 41 w 1134"/>
                <a:gd name="T29" fmla="*/ 71 h 1653"/>
                <a:gd name="T30" fmla="*/ 1 w 1134"/>
                <a:gd name="T31" fmla="*/ 117 h 1653"/>
                <a:gd name="T32" fmla="*/ 112 w 1134"/>
                <a:gd name="T33" fmla="*/ 1611 h 1653"/>
                <a:gd name="T34" fmla="*/ 159 w 1134"/>
                <a:gd name="T35" fmla="*/ 1651 h 1653"/>
                <a:gd name="T36" fmla="*/ 1093 w 1134"/>
                <a:gd name="T37" fmla="*/ 1581 h 1653"/>
                <a:gd name="T38" fmla="*/ 1132 w 1134"/>
                <a:gd name="T39" fmla="*/ 1535 h 1653"/>
                <a:gd name="T40" fmla="*/ 1114 w 1134"/>
                <a:gd name="T41" fmla="*/ 128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4" h="1653">
                  <a:moveTo>
                    <a:pt x="1114" y="1289"/>
                  </a:moveTo>
                  <a:cubicBezTo>
                    <a:pt x="1112" y="1267"/>
                    <a:pt x="1093" y="1248"/>
                    <a:pt x="1068" y="1250"/>
                  </a:cubicBezTo>
                  <a:cubicBezTo>
                    <a:pt x="443" y="1296"/>
                    <a:pt x="443" y="1296"/>
                    <a:pt x="443" y="1296"/>
                  </a:cubicBezTo>
                  <a:cubicBezTo>
                    <a:pt x="420" y="991"/>
                    <a:pt x="420" y="991"/>
                    <a:pt x="420" y="991"/>
                  </a:cubicBezTo>
                  <a:cubicBezTo>
                    <a:pt x="935" y="953"/>
                    <a:pt x="935" y="953"/>
                    <a:pt x="935" y="953"/>
                  </a:cubicBezTo>
                  <a:cubicBezTo>
                    <a:pt x="957" y="952"/>
                    <a:pt x="976" y="932"/>
                    <a:pt x="974" y="907"/>
                  </a:cubicBezTo>
                  <a:cubicBezTo>
                    <a:pt x="956" y="661"/>
                    <a:pt x="956" y="661"/>
                    <a:pt x="956" y="661"/>
                  </a:cubicBezTo>
                  <a:cubicBezTo>
                    <a:pt x="955" y="639"/>
                    <a:pt x="933" y="620"/>
                    <a:pt x="910" y="622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75" y="380"/>
                    <a:pt x="375" y="380"/>
                    <a:pt x="375" y="380"/>
                  </a:cubicBezTo>
                  <a:cubicBezTo>
                    <a:pt x="1000" y="334"/>
                    <a:pt x="1000" y="334"/>
                    <a:pt x="1000" y="334"/>
                  </a:cubicBezTo>
                  <a:cubicBezTo>
                    <a:pt x="1025" y="332"/>
                    <a:pt x="1041" y="310"/>
                    <a:pt x="1040" y="288"/>
                  </a:cubicBezTo>
                  <a:cubicBezTo>
                    <a:pt x="1021" y="42"/>
                    <a:pt x="1021" y="42"/>
                    <a:pt x="1021" y="42"/>
                  </a:cubicBezTo>
                  <a:cubicBezTo>
                    <a:pt x="1020" y="19"/>
                    <a:pt x="1000" y="0"/>
                    <a:pt x="975" y="2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16" y="73"/>
                    <a:pt x="0" y="95"/>
                    <a:pt x="1" y="117"/>
                  </a:cubicBezTo>
                  <a:cubicBezTo>
                    <a:pt x="112" y="1611"/>
                    <a:pt x="112" y="1611"/>
                    <a:pt x="112" y="1611"/>
                  </a:cubicBezTo>
                  <a:cubicBezTo>
                    <a:pt x="114" y="1634"/>
                    <a:pt x="134" y="1653"/>
                    <a:pt x="159" y="1651"/>
                  </a:cubicBezTo>
                  <a:cubicBezTo>
                    <a:pt x="1093" y="1581"/>
                    <a:pt x="1093" y="1581"/>
                    <a:pt x="1093" y="1581"/>
                  </a:cubicBezTo>
                  <a:cubicBezTo>
                    <a:pt x="1117" y="1579"/>
                    <a:pt x="1134" y="1558"/>
                    <a:pt x="1132" y="1535"/>
                  </a:cubicBezTo>
                  <a:lnTo>
                    <a:pt x="1114" y="128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3943013" y="-3327400"/>
              <a:ext cx="4159250" cy="6076950"/>
            </a:xfrm>
            <a:custGeom>
              <a:avLst/>
              <a:gdLst>
                <a:gd name="T0" fmla="*/ 875 w 1109"/>
                <a:gd name="T1" fmla="*/ 0 h 1619"/>
                <a:gd name="T2" fmla="*/ 552 w 1109"/>
                <a:gd name="T3" fmla="*/ 0 h 1619"/>
                <a:gd name="T4" fmla="*/ 41 w 1109"/>
                <a:gd name="T5" fmla="*/ 38 h 1619"/>
                <a:gd name="T6" fmla="*/ 1 w 1109"/>
                <a:gd name="T7" fmla="*/ 84 h 1619"/>
                <a:gd name="T8" fmla="*/ 112 w 1109"/>
                <a:gd name="T9" fmla="*/ 1578 h 1619"/>
                <a:gd name="T10" fmla="*/ 158 w 1109"/>
                <a:gd name="T11" fmla="*/ 1617 h 1619"/>
                <a:gd name="T12" fmla="*/ 427 w 1109"/>
                <a:gd name="T13" fmla="*/ 1597 h 1619"/>
                <a:gd name="T14" fmla="*/ 467 w 1109"/>
                <a:gd name="T15" fmla="*/ 1551 h 1619"/>
                <a:gd name="T16" fmla="*/ 424 w 1109"/>
                <a:gd name="T17" fmla="*/ 976 h 1619"/>
                <a:gd name="T18" fmla="*/ 580 w 1109"/>
                <a:gd name="T19" fmla="*/ 964 h 1619"/>
                <a:gd name="T20" fmla="*/ 924 w 1109"/>
                <a:gd name="T21" fmla="*/ 1540 h 1619"/>
                <a:gd name="T22" fmla="*/ 962 w 1109"/>
                <a:gd name="T23" fmla="*/ 1558 h 1619"/>
                <a:gd name="T24" fmla="*/ 1109 w 1109"/>
                <a:gd name="T25" fmla="*/ 1547 h 1619"/>
                <a:gd name="T26" fmla="*/ 1109 w 1109"/>
                <a:gd name="T27" fmla="*/ 1176 h 1619"/>
                <a:gd name="T28" fmla="*/ 944 w 1109"/>
                <a:gd name="T29" fmla="*/ 917 h 1619"/>
                <a:gd name="T30" fmla="*/ 1109 w 1109"/>
                <a:gd name="T31" fmla="*/ 804 h 1619"/>
                <a:gd name="T32" fmla="*/ 1109 w 1109"/>
                <a:gd name="T33" fmla="*/ 132 h 1619"/>
                <a:gd name="T34" fmla="*/ 875 w 1109"/>
                <a:gd name="T35" fmla="*/ 0 h 1619"/>
                <a:gd name="T36" fmla="*/ 737 w 1109"/>
                <a:gd name="T37" fmla="*/ 665 h 1619"/>
                <a:gd name="T38" fmla="*/ 403 w 1109"/>
                <a:gd name="T39" fmla="*/ 689 h 1619"/>
                <a:gd name="T40" fmla="*/ 376 w 1109"/>
                <a:gd name="T41" fmla="*/ 337 h 1619"/>
                <a:gd name="T42" fmla="*/ 710 w 1109"/>
                <a:gd name="T43" fmla="*/ 313 h 1619"/>
                <a:gd name="T44" fmla="*/ 895 w 1109"/>
                <a:gd name="T45" fmla="*/ 471 h 1619"/>
                <a:gd name="T46" fmla="*/ 737 w 1109"/>
                <a:gd name="T47" fmla="*/ 665 h 1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9" h="1619">
                  <a:moveTo>
                    <a:pt x="875" y="0"/>
                  </a:moveTo>
                  <a:cubicBezTo>
                    <a:pt x="552" y="0"/>
                    <a:pt x="552" y="0"/>
                    <a:pt x="552" y="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16" y="40"/>
                    <a:pt x="0" y="61"/>
                    <a:pt x="1" y="84"/>
                  </a:cubicBezTo>
                  <a:cubicBezTo>
                    <a:pt x="112" y="1578"/>
                    <a:pt x="112" y="1578"/>
                    <a:pt x="112" y="1578"/>
                  </a:cubicBezTo>
                  <a:cubicBezTo>
                    <a:pt x="114" y="1600"/>
                    <a:pt x="134" y="1619"/>
                    <a:pt x="158" y="1617"/>
                  </a:cubicBezTo>
                  <a:cubicBezTo>
                    <a:pt x="427" y="1597"/>
                    <a:pt x="427" y="1597"/>
                    <a:pt x="427" y="1597"/>
                  </a:cubicBezTo>
                  <a:cubicBezTo>
                    <a:pt x="450" y="1596"/>
                    <a:pt x="468" y="1574"/>
                    <a:pt x="467" y="1551"/>
                  </a:cubicBezTo>
                  <a:cubicBezTo>
                    <a:pt x="424" y="976"/>
                    <a:pt x="424" y="976"/>
                    <a:pt x="424" y="976"/>
                  </a:cubicBezTo>
                  <a:cubicBezTo>
                    <a:pt x="580" y="964"/>
                    <a:pt x="580" y="964"/>
                    <a:pt x="580" y="964"/>
                  </a:cubicBezTo>
                  <a:cubicBezTo>
                    <a:pt x="924" y="1540"/>
                    <a:pt x="924" y="1540"/>
                    <a:pt x="924" y="1540"/>
                  </a:cubicBezTo>
                  <a:cubicBezTo>
                    <a:pt x="929" y="1549"/>
                    <a:pt x="944" y="1559"/>
                    <a:pt x="962" y="1558"/>
                  </a:cubicBezTo>
                  <a:cubicBezTo>
                    <a:pt x="1109" y="1547"/>
                    <a:pt x="1109" y="1547"/>
                    <a:pt x="1109" y="1547"/>
                  </a:cubicBezTo>
                  <a:cubicBezTo>
                    <a:pt x="1109" y="1176"/>
                    <a:pt x="1109" y="1176"/>
                    <a:pt x="1109" y="1176"/>
                  </a:cubicBezTo>
                  <a:cubicBezTo>
                    <a:pt x="944" y="917"/>
                    <a:pt x="944" y="917"/>
                    <a:pt x="944" y="917"/>
                  </a:cubicBezTo>
                  <a:cubicBezTo>
                    <a:pt x="1008" y="887"/>
                    <a:pt x="1064" y="849"/>
                    <a:pt x="1109" y="804"/>
                  </a:cubicBezTo>
                  <a:cubicBezTo>
                    <a:pt x="1109" y="132"/>
                    <a:pt x="1109" y="132"/>
                    <a:pt x="1109" y="132"/>
                  </a:cubicBezTo>
                  <a:cubicBezTo>
                    <a:pt x="1047" y="68"/>
                    <a:pt x="967" y="22"/>
                    <a:pt x="875" y="0"/>
                  </a:cubicBezTo>
                  <a:close/>
                  <a:moveTo>
                    <a:pt x="737" y="665"/>
                  </a:moveTo>
                  <a:cubicBezTo>
                    <a:pt x="403" y="689"/>
                    <a:pt x="403" y="689"/>
                    <a:pt x="403" y="689"/>
                  </a:cubicBezTo>
                  <a:cubicBezTo>
                    <a:pt x="376" y="337"/>
                    <a:pt x="376" y="337"/>
                    <a:pt x="376" y="337"/>
                  </a:cubicBezTo>
                  <a:cubicBezTo>
                    <a:pt x="710" y="313"/>
                    <a:pt x="710" y="313"/>
                    <a:pt x="710" y="313"/>
                  </a:cubicBezTo>
                  <a:cubicBezTo>
                    <a:pt x="803" y="306"/>
                    <a:pt x="887" y="365"/>
                    <a:pt x="895" y="471"/>
                  </a:cubicBezTo>
                  <a:cubicBezTo>
                    <a:pt x="902" y="577"/>
                    <a:pt x="829" y="658"/>
                    <a:pt x="737" y="6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-5427663" y="4457700"/>
              <a:ext cx="5162550" cy="5727700"/>
            </a:xfrm>
            <a:custGeom>
              <a:avLst/>
              <a:gdLst>
                <a:gd name="T0" fmla="*/ 1360 w 1376"/>
                <a:gd name="T1" fmla="*/ 1001 h 1526"/>
                <a:gd name="T2" fmla="*/ 1288 w 1376"/>
                <a:gd name="T3" fmla="*/ 42 h 1526"/>
                <a:gd name="T4" fmla="*/ 1242 w 1376"/>
                <a:gd name="T5" fmla="*/ 2 h 1526"/>
                <a:gd name="T6" fmla="*/ 965 w 1376"/>
                <a:gd name="T7" fmla="*/ 23 h 1526"/>
                <a:gd name="T8" fmla="*/ 925 w 1376"/>
                <a:gd name="T9" fmla="*/ 69 h 1526"/>
                <a:gd name="T10" fmla="*/ 995 w 1376"/>
                <a:gd name="T11" fmla="*/ 1010 h 1526"/>
                <a:gd name="T12" fmla="*/ 732 w 1376"/>
                <a:gd name="T13" fmla="*/ 1288 h 1526"/>
                <a:gd name="T14" fmla="*/ 435 w 1376"/>
                <a:gd name="T15" fmla="*/ 1051 h 1526"/>
                <a:gd name="T16" fmla="*/ 365 w 1376"/>
                <a:gd name="T17" fmla="*/ 110 h 1526"/>
                <a:gd name="T18" fmla="*/ 319 w 1376"/>
                <a:gd name="T19" fmla="*/ 71 h 1526"/>
                <a:gd name="T20" fmla="*/ 42 w 1376"/>
                <a:gd name="T21" fmla="*/ 91 h 1526"/>
                <a:gd name="T22" fmla="*/ 2 w 1376"/>
                <a:gd name="T23" fmla="*/ 137 h 1526"/>
                <a:gd name="T24" fmla="*/ 73 w 1376"/>
                <a:gd name="T25" fmla="*/ 1096 h 1526"/>
                <a:gd name="T26" fmla="*/ 313 w 1376"/>
                <a:gd name="T27" fmla="*/ 1526 h 1526"/>
                <a:gd name="T28" fmla="*/ 1107 w 1376"/>
                <a:gd name="T29" fmla="*/ 1526 h 1526"/>
                <a:gd name="T30" fmla="*/ 1360 w 1376"/>
                <a:gd name="T31" fmla="*/ 1001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6" h="1526">
                  <a:moveTo>
                    <a:pt x="1360" y="1001"/>
                  </a:moveTo>
                  <a:cubicBezTo>
                    <a:pt x="1288" y="42"/>
                    <a:pt x="1288" y="42"/>
                    <a:pt x="1288" y="42"/>
                  </a:cubicBezTo>
                  <a:cubicBezTo>
                    <a:pt x="1287" y="19"/>
                    <a:pt x="1265" y="0"/>
                    <a:pt x="1242" y="2"/>
                  </a:cubicBezTo>
                  <a:cubicBezTo>
                    <a:pt x="965" y="23"/>
                    <a:pt x="965" y="23"/>
                    <a:pt x="965" y="23"/>
                  </a:cubicBezTo>
                  <a:cubicBezTo>
                    <a:pt x="940" y="24"/>
                    <a:pt x="923" y="46"/>
                    <a:pt x="925" y="69"/>
                  </a:cubicBezTo>
                  <a:cubicBezTo>
                    <a:pt x="995" y="1010"/>
                    <a:pt x="995" y="1010"/>
                    <a:pt x="995" y="1010"/>
                  </a:cubicBezTo>
                  <a:cubicBezTo>
                    <a:pt x="1007" y="1174"/>
                    <a:pt x="894" y="1276"/>
                    <a:pt x="732" y="1288"/>
                  </a:cubicBezTo>
                  <a:cubicBezTo>
                    <a:pt x="572" y="1300"/>
                    <a:pt x="448" y="1216"/>
                    <a:pt x="435" y="1051"/>
                  </a:cubicBezTo>
                  <a:cubicBezTo>
                    <a:pt x="365" y="110"/>
                    <a:pt x="365" y="110"/>
                    <a:pt x="365" y="110"/>
                  </a:cubicBezTo>
                  <a:cubicBezTo>
                    <a:pt x="364" y="88"/>
                    <a:pt x="344" y="69"/>
                    <a:pt x="319" y="7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19" y="93"/>
                    <a:pt x="0" y="115"/>
                    <a:pt x="2" y="137"/>
                  </a:cubicBezTo>
                  <a:cubicBezTo>
                    <a:pt x="73" y="1096"/>
                    <a:pt x="73" y="1096"/>
                    <a:pt x="73" y="1096"/>
                  </a:cubicBezTo>
                  <a:cubicBezTo>
                    <a:pt x="87" y="1277"/>
                    <a:pt x="178" y="1427"/>
                    <a:pt x="313" y="1526"/>
                  </a:cubicBezTo>
                  <a:cubicBezTo>
                    <a:pt x="1107" y="1526"/>
                    <a:pt x="1107" y="1526"/>
                    <a:pt x="1107" y="1526"/>
                  </a:cubicBezTo>
                  <a:cubicBezTo>
                    <a:pt x="1274" y="1408"/>
                    <a:pt x="1376" y="1217"/>
                    <a:pt x="1360" y="100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-160338" y="4171950"/>
              <a:ext cx="4306888" cy="6013450"/>
            </a:xfrm>
            <a:custGeom>
              <a:avLst/>
              <a:gdLst>
                <a:gd name="T0" fmla="*/ 465 w 1148"/>
                <a:gd name="T1" fmla="*/ 1576 h 1602"/>
                <a:gd name="T2" fmla="*/ 425 w 1148"/>
                <a:gd name="T3" fmla="*/ 1046 h 1602"/>
                <a:gd name="T4" fmla="*/ 662 w 1148"/>
                <a:gd name="T5" fmla="*/ 1029 h 1602"/>
                <a:gd name="T6" fmla="*/ 1128 w 1148"/>
                <a:gd name="T7" fmla="*/ 484 h 1602"/>
                <a:gd name="T8" fmla="*/ 585 w 1148"/>
                <a:gd name="T9" fmla="*/ 22 h 1602"/>
                <a:gd name="T10" fmla="*/ 41 w 1148"/>
                <a:gd name="T11" fmla="*/ 63 h 1602"/>
                <a:gd name="T12" fmla="*/ 2 w 1148"/>
                <a:gd name="T13" fmla="*/ 109 h 1602"/>
                <a:gd name="T14" fmla="*/ 113 w 1148"/>
                <a:gd name="T15" fmla="*/ 1602 h 1602"/>
                <a:gd name="T16" fmla="*/ 458 w 1148"/>
                <a:gd name="T17" fmla="*/ 1602 h 1602"/>
                <a:gd name="T18" fmla="*/ 465 w 1148"/>
                <a:gd name="T19" fmla="*/ 1576 h 1602"/>
                <a:gd name="T20" fmla="*/ 375 w 1148"/>
                <a:gd name="T21" fmla="*/ 372 h 1602"/>
                <a:gd name="T22" fmla="*/ 603 w 1148"/>
                <a:gd name="T23" fmla="*/ 355 h 1602"/>
                <a:gd name="T24" fmla="*/ 780 w 1148"/>
                <a:gd name="T25" fmla="*/ 509 h 1602"/>
                <a:gd name="T26" fmla="*/ 629 w 1148"/>
                <a:gd name="T27" fmla="*/ 700 h 1602"/>
                <a:gd name="T28" fmla="*/ 401 w 1148"/>
                <a:gd name="T29" fmla="*/ 717 h 1602"/>
                <a:gd name="T30" fmla="*/ 375 w 1148"/>
                <a:gd name="T31" fmla="*/ 372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8" h="1602">
                  <a:moveTo>
                    <a:pt x="465" y="1576"/>
                  </a:moveTo>
                  <a:cubicBezTo>
                    <a:pt x="425" y="1046"/>
                    <a:pt x="425" y="1046"/>
                    <a:pt x="425" y="1046"/>
                  </a:cubicBezTo>
                  <a:cubicBezTo>
                    <a:pt x="662" y="1029"/>
                    <a:pt x="662" y="1029"/>
                    <a:pt x="662" y="1029"/>
                  </a:cubicBezTo>
                  <a:cubicBezTo>
                    <a:pt x="958" y="1007"/>
                    <a:pt x="1148" y="763"/>
                    <a:pt x="1128" y="484"/>
                  </a:cubicBezTo>
                  <a:cubicBezTo>
                    <a:pt x="1107" y="211"/>
                    <a:pt x="883" y="0"/>
                    <a:pt x="585" y="22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16" y="65"/>
                    <a:pt x="0" y="86"/>
                    <a:pt x="2" y="109"/>
                  </a:cubicBezTo>
                  <a:cubicBezTo>
                    <a:pt x="113" y="1602"/>
                    <a:pt x="113" y="1602"/>
                    <a:pt x="113" y="1602"/>
                  </a:cubicBezTo>
                  <a:cubicBezTo>
                    <a:pt x="458" y="1602"/>
                    <a:pt x="458" y="1602"/>
                    <a:pt x="458" y="1602"/>
                  </a:cubicBezTo>
                  <a:cubicBezTo>
                    <a:pt x="463" y="1594"/>
                    <a:pt x="465" y="1586"/>
                    <a:pt x="465" y="1576"/>
                  </a:cubicBezTo>
                  <a:close/>
                  <a:moveTo>
                    <a:pt x="375" y="372"/>
                  </a:moveTo>
                  <a:cubicBezTo>
                    <a:pt x="603" y="355"/>
                    <a:pt x="603" y="355"/>
                    <a:pt x="603" y="355"/>
                  </a:cubicBezTo>
                  <a:cubicBezTo>
                    <a:pt x="700" y="347"/>
                    <a:pt x="773" y="415"/>
                    <a:pt x="780" y="509"/>
                  </a:cubicBezTo>
                  <a:cubicBezTo>
                    <a:pt x="788" y="611"/>
                    <a:pt x="726" y="693"/>
                    <a:pt x="629" y="700"/>
                  </a:cubicBezTo>
                  <a:cubicBezTo>
                    <a:pt x="401" y="717"/>
                    <a:pt x="401" y="717"/>
                    <a:pt x="401" y="717"/>
                  </a:cubicBezTo>
                  <a:lnTo>
                    <a:pt x="375" y="37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" name="Freeform 5"/>
          <p:cNvSpPr>
            <a:spLocks/>
          </p:cNvSpPr>
          <p:nvPr userDrawn="1"/>
        </p:nvSpPr>
        <p:spPr bwMode="white">
          <a:xfrm>
            <a:off x="-1" y="-2807"/>
            <a:ext cx="12192001" cy="793238"/>
          </a:xfrm>
          <a:custGeom>
            <a:avLst/>
            <a:gdLst>
              <a:gd name="T0" fmla="*/ 2056 w 15124"/>
              <a:gd name="T1" fmla="*/ 0 h 984"/>
              <a:gd name="T2" fmla="*/ 0 w 15124"/>
              <a:gd name="T3" fmla="*/ 232 h 984"/>
              <a:gd name="T4" fmla="*/ 0 w 15124"/>
              <a:gd name="T5" fmla="*/ 984 h 984"/>
              <a:gd name="T6" fmla="*/ 15124 w 15124"/>
              <a:gd name="T7" fmla="*/ 151 h 984"/>
              <a:gd name="T8" fmla="*/ 15124 w 15124"/>
              <a:gd name="T9" fmla="*/ 0 h 984"/>
              <a:gd name="T10" fmla="*/ 2056 w 15124"/>
              <a:gd name="T11" fmla="*/ 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24" h="984">
                <a:moveTo>
                  <a:pt x="2056" y="0"/>
                </a:moveTo>
                <a:lnTo>
                  <a:pt x="0" y="232"/>
                </a:lnTo>
                <a:lnTo>
                  <a:pt x="0" y="984"/>
                </a:lnTo>
                <a:lnTo>
                  <a:pt x="15124" y="151"/>
                </a:lnTo>
                <a:lnTo>
                  <a:pt x="15124" y="0"/>
                </a:lnTo>
                <a:lnTo>
                  <a:pt x="20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white">
          <a:xfrm>
            <a:off x="-1" y="2334181"/>
            <a:ext cx="12192001" cy="2661055"/>
          </a:xfrm>
          <a:custGeom>
            <a:avLst/>
            <a:gdLst>
              <a:gd name="T0" fmla="*/ 0 w 15124"/>
              <a:gd name="T1" fmla="*/ 3301 h 3301"/>
              <a:gd name="T2" fmla="*/ 15124 w 15124"/>
              <a:gd name="T3" fmla="*/ 1695 h 3301"/>
              <a:gd name="T4" fmla="*/ 15124 w 15124"/>
              <a:gd name="T5" fmla="*/ 0 h 3301"/>
              <a:gd name="T6" fmla="*/ 0 w 15124"/>
              <a:gd name="T7" fmla="*/ 1813 h 3301"/>
              <a:gd name="T8" fmla="*/ 0 w 15124"/>
              <a:gd name="T9" fmla="*/ 3301 h 3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24" h="3301">
                <a:moveTo>
                  <a:pt x="0" y="3301"/>
                </a:moveTo>
                <a:lnTo>
                  <a:pt x="15124" y="1695"/>
                </a:lnTo>
                <a:lnTo>
                  <a:pt x="15124" y="0"/>
                </a:lnTo>
                <a:lnTo>
                  <a:pt x="0" y="1813"/>
                </a:lnTo>
                <a:lnTo>
                  <a:pt x="0" y="3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white">
          <a:xfrm>
            <a:off x="-1" y="6132694"/>
            <a:ext cx="6217727" cy="726329"/>
          </a:xfrm>
          <a:custGeom>
            <a:avLst/>
            <a:gdLst>
              <a:gd name="T0" fmla="*/ 0 w 7713"/>
              <a:gd name="T1" fmla="*/ 901 h 901"/>
              <a:gd name="T2" fmla="*/ 7713 w 7713"/>
              <a:gd name="T3" fmla="*/ 901 h 901"/>
              <a:gd name="T4" fmla="*/ 0 w 7713"/>
              <a:gd name="T5" fmla="*/ 0 h 901"/>
              <a:gd name="T6" fmla="*/ 0 w 7713"/>
              <a:gd name="T7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13" h="901">
                <a:moveTo>
                  <a:pt x="0" y="901"/>
                </a:moveTo>
                <a:lnTo>
                  <a:pt x="7713" y="901"/>
                </a:lnTo>
                <a:lnTo>
                  <a:pt x="0" y="0"/>
                </a:lnTo>
                <a:lnTo>
                  <a:pt x="0" y="9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white">
          <a:xfrm>
            <a:off x="-1" y="374465"/>
            <a:ext cx="12192001" cy="2468388"/>
          </a:xfrm>
          <a:custGeom>
            <a:avLst/>
            <a:gdLst>
              <a:gd name="T0" fmla="*/ 0 w 15124"/>
              <a:gd name="T1" fmla="*/ 3062 h 3062"/>
              <a:gd name="T2" fmla="*/ 15124 w 15124"/>
              <a:gd name="T3" fmla="*/ 1055 h 3062"/>
              <a:gd name="T4" fmla="*/ 15124 w 15124"/>
              <a:gd name="T5" fmla="*/ 0 h 3062"/>
              <a:gd name="T6" fmla="*/ 0 w 15124"/>
              <a:gd name="T7" fmla="*/ 1712 h 3062"/>
              <a:gd name="T8" fmla="*/ 0 w 15124"/>
              <a:gd name="T9" fmla="*/ 3062 h 3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24" h="3062">
                <a:moveTo>
                  <a:pt x="0" y="3062"/>
                </a:moveTo>
                <a:lnTo>
                  <a:pt x="15124" y="1055"/>
                </a:lnTo>
                <a:lnTo>
                  <a:pt x="15124" y="0"/>
                </a:lnTo>
                <a:lnTo>
                  <a:pt x="0" y="1712"/>
                </a:lnTo>
                <a:lnTo>
                  <a:pt x="0" y="30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43"/>
          <p:cNvSpPr>
            <a:spLocks/>
          </p:cNvSpPr>
          <p:nvPr userDrawn="1"/>
        </p:nvSpPr>
        <p:spPr bwMode="auto">
          <a:xfrm>
            <a:off x="7611592" y="4386603"/>
            <a:ext cx="509901" cy="518024"/>
          </a:xfrm>
          <a:custGeom>
            <a:avLst/>
            <a:gdLst>
              <a:gd name="T0" fmla="*/ 0 w 183"/>
              <a:gd name="T1" fmla="*/ 89 h 185"/>
              <a:gd name="T2" fmla="*/ 88 w 183"/>
              <a:gd name="T3" fmla="*/ 0 h 185"/>
              <a:gd name="T4" fmla="*/ 95 w 183"/>
              <a:gd name="T5" fmla="*/ 0 h 185"/>
              <a:gd name="T6" fmla="*/ 183 w 183"/>
              <a:gd name="T7" fmla="*/ 89 h 185"/>
              <a:gd name="T8" fmla="*/ 183 w 183"/>
              <a:gd name="T9" fmla="*/ 96 h 185"/>
              <a:gd name="T10" fmla="*/ 95 w 183"/>
              <a:gd name="T11" fmla="*/ 185 h 185"/>
              <a:gd name="T12" fmla="*/ 88 w 183"/>
              <a:gd name="T13" fmla="*/ 185 h 185"/>
              <a:gd name="T14" fmla="*/ 0 w 183"/>
              <a:gd name="T15" fmla="*/ 96 h 185"/>
              <a:gd name="T16" fmla="*/ 0 w 183"/>
              <a:gd name="T17" fmla="*/ 90 h 185"/>
              <a:gd name="T18" fmla="*/ 0 w 183"/>
              <a:gd name="T19" fmla="*/ 8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3" h="185">
                <a:moveTo>
                  <a:pt x="0" y="89"/>
                </a:moveTo>
                <a:cubicBezTo>
                  <a:pt x="72" y="88"/>
                  <a:pt x="87" y="72"/>
                  <a:pt x="88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72"/>
                  <a:pt x="111" y="88"/>
                  <a:pt x="183" y="89"/>
                </a:cubicBezTo>
                <a:cubicBezTo>
                  <a:pt x="183" y="96"/>
                  <a:pt x="183" y="96"/>
                  <a:pt x="183" y="96"/>
                </a:cubicBezTo>
                <a:cubicBezTo>
                  <a:pt x="111" y="97"/>
                  <a:pt x="96" y="113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13"/>
                  <a:pt x="72" y="97"/>
                  <a:pt x="0" y="96"/>
                </a:cubicBezTo>
                <a:cubicBezTo>
                  <a:pt x="0" y="90"/>
                  <a:pt x="0" y="90"/>
                  <a:pt x="0" y="90"/>
                </a:cubicBezTo>
                <a:lnTo>
                  <a:pt x="0" y="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023472" y="4784551"/>
            <a:ext cx="3431781" cy="1462262"/>
          </a:xfrm>
        </p:spPr>
        <p:txBody>
          <a:bodyPr tIns="0" rIns="0"/>
          <a:lstStyle>
            <a:lvl1pPr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5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5" grpId="0" animBg="1"/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of the wonderf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9899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  <a:solidFill>
            <a:schemeClr val="bg2"/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rgbClr val="ED6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solidFill>
              <a:srgbClr val="ED61BA"/>
            </a:solidFill>
            <a:ln>
              <a:noFill/>
            </a:ln>
          </p:spPr>
        </p:pic>
      </p:grp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1043925" y="1063257"/>
            <a:ext cx="3619515" cy="684742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 just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itle Placeholder 1"/>
          <p:cNvSpPr txBox="1">
            <a:spLocks/>
          </p:cNvSpPr>
          <p:nvPr userDrawn="1"/>
        </p:nvSpPr>
        <p:spPr>
          <a:xfrm>
            <a:off x="1043924" y="5873591"/>
            <a:ext cx="2617785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Title Placeholder 1"/>
          <p:cNvSpPr txBox="1">
            <a:spLocks/>
          </p:cNvSpPr>
          <p:nvPr userDrawn="1"/>
        </p:nvSpPr>
        <p:spPr>
          <a:xfrm>
            <a:off x="9894555" y="5873590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1043925" y="1624362"/>
            <a:ext cx="4465335" cy="684742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The beginning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83" y="2943741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3640625" y="3477630"/>
            <a:ext cx="4154636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UEA is the home of academic innovation, 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3640625" y="3734472"/>
            <a:ext cx="4063196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where a diverse and thriving community</a:t>
            </a:r>
          </a:p>
        </p:txBody>
      </p:sp>
      <p:sp>
        <p:nvSpPr>
          <p:cNvPr id="30" name="Title Placeholder 1"/>
          <p:cNvSpPr txBox="1">
            <a:spLocks/>
          </p:cNvSpPr>
          <p:nvPr userDrawn="1"/>
        </p:nvSpPr>
        <p:spPr>
          <a:xfrm>
            <a:off x="3640624" y="4000656"/>
            <a:ext cx="406319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tackles the world’s challenges, together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A5F5DE3-A1D0-0C4F-80E5-DFAE01FF46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Landscap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b="-26"/>
          <a:stretch/>
        </p:blipFill>
        <p:spPr>
          <a:xfrm>
            <a:off x="0" y="0"/>
            <a:ext cx="12192000" cy="7845778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  <a:solidFill>
            <a:srgbClr val="ED61BA"/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3510076"/>
            <a:ext cx="7481890" cy="527318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SUB-TITLE / KEY POINTS HERE]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4461576"/>
            <a:ext cx="9362206" cy="17725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 Normal sentence case. Arial 20. 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1043925" y="1063257"/>
            <a:ext cx="2175793" cy="684742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37524"/>
            <a:ext cx="5369755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noFill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6" y="2417259"/>
            <a:ext cx="5215206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itle Placeholder 1"/>
          <p:cNvSpPr txBox="1">
            <a:spLocks/>
          </p:cNvSpPr>
          <p:nvPr userDrawn="1"/>
        </p:nvSpPr>
        <p:spPr>
          <a:xfrm>
            <a:off x="9894555" y="587359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26885FD7-5B85-6140-8EBB-39C508A1156F}"/>
              </a:ext>
            </a:extLst>
          </p:cNvPr>
          <p:cNvSpPr txBox="1">
            <a:spLocks/>
          </p:cNvSpPr>
          <p:nvPr userDrawn="1"/>
        </p:nvSpPr>
        <p:spPr>
          <a:xfrm>
            <a:off x="1043924" y="5873591"/>
            <a:ext cx="2657743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B7886EB-326D-9848-9475-3FA98AAF59D7}"/>
              </a:ext>
            </a:extLst>
          </p:cNvPr>
          <p:cNvSpPr txBox="1">
            <a:spLocks/>
          </p:cNvSpPr>
          <p:nvPr userDrawn="1"/>
        </p:nvSpPr>
        <p:spPr>
          <a:xfrm>
            <a:off x="9894555" y="5873590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CED64EF6-E6D6-1A49-896C-638377674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HIS IS EVERYTHING YOU N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ED6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solidFill>
            <a:srgbClr val="ED61BA"/>
          </a:solidFill>
          <a:ln>
            <a:noFill/>
          </a:ln>
        </p:spPr>
      </p:pic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1043924" y="1063257"/>
            <a:ext cx="3607589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tx2"/>
                </a:solidFill>
                <a:latin typeface="Arial" panose="020B0604020202020204" pitchFamily="34" charset="0"/>
              </a:rPr>
              <a:t>This is just</a:t>
            </a:r>
            <a:endParaRPr lang="en-GB" sz="4200" b="1" i="0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1043925" y="1613561"/>
            <a:ext cx="4651512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tx2"/>
                </a:solidFill>
                <a:latin typeface="Arial" panose="020B0604020202020204" pitchFamily="34" charset="0"/>
              </a:rPr>
              <a:t>The beginning</a:t>
            </a:r>
            <a:endParaRPr lang="en-GB" sz="4200" b="1" i="0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2951312"/>
            <a:ext cx="7481890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SUB-TITLE / KEY POINTS HERE]</a:t>
            </a: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1043924" y="5873591"/>
            <a:ext cx="3439695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9894555" y="587359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5E5456F-D9FD-D54E-A119-49BF30321B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53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HIS IS JUST THE BEGINNING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2951312"/>
            <a:ext cx="7481890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SUB-TITLE / KEY POINTS HERE]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ED6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37524"/>
            <a:ext cx="3439695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THE BEGINNING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4" y="1077866"/>
            <a:ext cx="2567955" cy="690315"/>
          </a:xfrm>
          <a:prstGeom prst="rect">
            <a:avLst/>
          </a:prstGeom>
          <a:solidFill>
            <a:srgbClr val="ED61BA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 JUST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1043924" y="5910816"/>
            <a:ext cx="3439695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9894555" y="5910815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F48B061-9750-3E4D-8056-BF5F74C6F5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1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EVERYTHING YOU N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98017" cy="72753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ED6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solidFill>
            <a:srgbClr val="ED61BA"/>
          </a:solidFill>
          <a:ln>
            <a:noFill/>
          </a:ln>
        </p:spPr>
      </p:pic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4592504" y="2889282"/>
            <a:ext cx="6374296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We want you to become world-class in your subject, so we offer</a:t>
            </a: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4592503" y="3181938"/>
            <a:ext cx="734616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range of amazing facilities, designed to support you throughout your time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4592504" y="3448122"/>
            <a:ext cx="5845525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here. You’ll find state-of-the-art equipment, a music centre,  </a:t>
            </a:r>
          </a:p>
        </p:txBody>
      </p:sp>
      <p:sp>
        <p:nvSpPr>
          <p:cNvPr id="30" name="Title Placeholder 1"/>
          <p:cNvSpPr txBox="1">
            <a:spLocks/>
          </p:cNvSpPr>
          <p:nvPr userDrawn="1"/>
        </p:nvSpPr>
        <p:spPr>
          <a:xfrm>
            <a:off x="4592504" y="3741506"/>
            <a:ext cx="653018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24/7 library that’s second to none and a cutting-edge art gallery.</a:t>
            </a: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1043924" y="1063257"/>
            <a:ext cx="2102232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 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1043925" y="1613561"/>
            <a:ext cx="6658733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Everything you need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78" y="2410740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DA7CD74-047F-824F-91A9-DC9A4BAFC008}"/>
              </a:ext>
            </a:extLst>
          </p:cNvPr>
          <p:cNvSpPr txBox="1">
            <a:spLocks/>
          </p:cNvSpPr>
          <p:nvPr userDrawn="1"/>
        </p:nvSpPr>
        <p:spPr>
          <a:xfrm>
            <a:off x="1043924" y="5873591"/>
            <a:ext cx="2602659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63703B6-8A60-024B-8314-C39630A63B63}"/>
              </a:ext>
            </a:extLst>
          </p:cNvPr>
          <p:cNvSpPr txBox="1">
            <a:spLocks/>
          </p:cNvSpPr>
          <p:nvPr userDrawn="1"/>
        </p:nvSpPr>
        <p:spPr>
          <a:xfrm>
            <a:off x="9894555" y="5873590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850E9D2-B4B7-A14B-9815-9A4CBDE264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86" y="115201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4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LIFE ON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27926" cy="7146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78" y="1988709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3379303" y="2466063"/>
            <a:ext cx="2410790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0" i="0" baseline="0">
                <a:solidFill>
                  <a:schemeClr val="tx2"/>
                </a:solidFill>
                <a:latin typeface="Arial" panose="020B0604020202020204" pitchFamily="34" charset="0"/>
              </a:rPr>
              <a:t>FIND INSPIRATION</a:t>
            </a: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3379303" y="2762932"/>
            <a:ext cx="7694685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Norwich and the UEA campus is alive with music, comedy, arts, culture and</a:t>
            </a: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3" y="1640151"/>
            <a:ext cx="1420981" cy="6903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Life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3379303" y="3053506"/>
            <a:ext cx="7886905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science. Catch over 60 gigs a year at the Nick </a:t>
            </a:r>
            <a:r>
              <a:rPr lang="en-GB" sz="1700" b="0" i="0" cap="none" baseline="0" err="1">
                <a:solidFill>
                  <a:schemeClr val="tx2"/>
                </a:solidFill>
                <a:latin typeface="Arial" panose="020B0604020202020204" pitchFamily="34" charset="0"/>
              </a:rPr>
              <a:t>Rayns</a:t>
            </a: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 LCS - our on-campus live</a:t>
            </a: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3379303" y="3356571"/>
            <a:ext cx="7886905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music venue or hear from famous Alumni at our International Literary Festival</a:t>
            </a:r>
          </a:p>
        </p:txBody>
      </p:sp>
      <p:sp>
        <p:nvSpPr>
          <p:cNvPr id="26" name="Title Placeholder 1"/>
          <p:cNvSpPr txBox="1">
            <a:spLocks/>
          </p:cNvSpPr>
          <p:nvPr userDrawn="1"/>
        </p:nvSpPr>
        <p:spPr>
          <a:xfrm>
            <a:off x="3379303" y="3652021"/>
            <a:ext cx="7239413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Discover art from around the world at the Sainsbury Centre of Visual Arts.</a:t>
            </a:r>
          </a:p>
        </p:txBody>
      </p:sp>
      <p:sp>
        <p:nvSpPr>
          <p:cNvPr id="35" name="Title Placeholder 1"/>
          <p:cNvSpPr txBox="1">
            <a:spLocks/>
          </p:cNvSpPr>
          <p:nvPr userDrawn="1"/>
        </p:nvSpPr>
        <p:spPr>
          <a:xfrm>
            <a:off x="3379303" y="3950210"/>
            <a:ext cx="6338264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Explore the historic streets of Norwich with its a vibrant food and</a:t>
            </a:r>
          </a:p>
        </p:txBody>
      </p:sp>
      <p:sp>
        <p:nvSpPr>
          <p:cNvPr id="36" name="Title Placeholder 1"/>
          <p:cNvSpPr txBox="1">
            <a:spLocks/>
          </p:cNvSpPr>
          <p:nvPr userDrawn="1"/>
        </p:nvSpPr>
        <p:spPr>
          <a:xfrm>
            <a:off x="3379303" y="4245660"/>
            <a:ext cx="662981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drink scene, independent shops and galleries, an open-air market </a:t>
            </a:r>
          </a:p>
        </p:txBody>
      </p:sp>
      <p:sp>
        <p:nvSpPr>
          <p:cNvPr id="37" name="Title Placeholder 1"/>
          <p:cNvSpPr txBox="1">
            <a:spLocks/>
          </p:cNvSpPr>
          <p:nvPr userDrawn="1"/>
        </p:nvSpPr>
        <p:spPr>
          <a:xfrm>
            <a:off x="3379303" y="4543849"/>
            <a:ext cx="522508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and enviable choice of comedy and music venues.</a:t>
            </a: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3883061" y="5773984"/>
            <a:ext cx="2605874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AEEF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rgbClr val="00AEEF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rgbClr val="00AEEF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9894555" y="5773983"/>
            <a:ext cx="1964647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7CF01D91-5C76-3346-B203-D6D2F5758E1E}"/>
              </a:ext>
            </a:extLst>
          </p:cNvPr>
          <p:cNvSpPr txBox="1">
            <a:spLocks/>
          </p:cNvSpPr>
          <p:nvPr userDrawn="1"/>
        </p:nvSpPr>
        <p:spPr>
          <a:xfrm>
            <a:off x="9894555" y="5873590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CFD9937A-1712-5B4F-B623-2F8F116CE5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2AA004-E9EF-4730-9DC8-CED5829A88CF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95526" y="2263195"/>
            <a:ext cx="7600948" cy="2000548"/>
          </a:xfrm>
        </p:spPr>
        <p:txBody>
          <a:bodyPr anchor="ctr">
            <a:noAutofit/>
          </a:bodyPr>
          <a:lstStyle>
            <a:lvl1pPr algn="ctr">
              <a:lnSpc>
                <a:spcPct val="65000"/>
              </a:lnSpc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MASTER</a:t>
            </a:r>
            <a:br>
              <a:rPr lang="en-US"/>
            </a:br>
            <a:r>
              <a:rPr lang="en-US"/>
              <a:t>TITLE STYLE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00600" y="4457356"/>
            <a:ext cx="2590800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ON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 b="-503"/>
          <a:stretch/>
        </p:blipFill>
        <p:spPr>
          <a:xfrm>
            <a:off x="0" y="-1"/>
            <a:ext cx="12192000" cy="69539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84" y="2675787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3421411" y="3153141"/>
            <a:ext cx="2821608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i="0" baseline="0">
                <a:solidFill>
                  <a:schemeClr val="tx2"/>
                </a:solidFill>
                <a:latin typeface="Arial" panose="020B0604020202020204" pitchFamily="34" charset="0"/>
              </a:rPr>
              <a:t>Student experience</a:t>
            </a:r>
            <a:endParaRPr lang="en-GB" sz="1800" b="0" i="0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3421411" y="3450010"/>
            <a:ext cx="598887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At UEA you’ll have an experience like no other, immersed in</a:t>
            </a: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3421411" y="3706852"/>
            <a:ext cx="7274339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culture that’s forward thinking, stimulating and fun.  Our diverse student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3421411" y="3973036"/>
            <a:ext cx="7115313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community makes life on campus truly unique. You’ll make new friends, </a:t>
            </a: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4" y="1640151"/>
            <a:ext cx="3439695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 err="1">
                <a:solidFill>
                  <a:srgbClr val="000000"/>
                </a:solidFill>
                <a:latin typeface="Arial" panose="020B0604020202020204" pitchFamily="34" charset="0"/>
              </a:rPr>
              <a:t>BElonging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3421411" y="4243816"/>
            <a:ext cx="637429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and friends for life.  With 100s of sports clubs and societies and</a:t>
            </a:r>
          </a:p>
        </p:txBody>
      </p:sp>
      <p:sp>
        <p:nvSpPr>
          <p:cNvPr id="32" name="Title Placeholder 1"/>
          <p:cNvSpPr txBox="1">
            <a:spLocks/>
          </p:cNvSpPr>
          <p:nvPr userDrawn="1"/>
        </p:nvSpPr>
        <p:spPr>
          <a:xfrm>
            <a:off x="3421411" y="4529080"/>
            <a:ext cx="637429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busy and varied social calendar, you’ll also be able to indulge</a:t>
            </a: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3421411" y="4819627"/>
            <a:ext cx="4058890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your passions, and discover new ones.</a:t>
            </a:r>
          </a:p>
        </p:txBody>
      </p:sp>
      <p:sp>
        <p:nvSpPr>
          <p:cNvPr id="20" name="Title Placeholder 1"/>
          <p:cNvSpPr txBox="1">
            <a:spLocks/>
          </p:cNvSpPr>
          <p:nvPr userDrawn="1"/>
        </p:nvSpPr>
        <p:spPr>
          <a:xfrm>
            <a:off x="3112367" y="5773984"/>
            <a:ext cx="2902843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9894555" y="5773983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B0C0793A-F6F6-8547-9766-D0F7DCD33A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48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BELON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/>
          <a:stretch/>
        </p:blipFill>
        <p:spPr>
          <a:xfrm>
            <a:off x="0" y="-1"/>
            <a:ext cx="12192000" cy="691832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3184827" y="5714526"/>
            <a:ext cx="3439695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0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0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97" y="2703407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3640624" y="3180761"/>
            <a:ext cx="2821608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i="0" baseline="0">
                <a:solidFill>
                  <a:schemeClr val="tx2"/>
                </a:solidFill>
                <a:latin typeface="Arial" panose="020B0604020202020204" pitchFamily="34" charset="0"/>
              </a:rPr>
              <a:t>Student experience</a:t>
            </a:r>
            <a:endParaRPr lang="en-GB" sz="1800" b="0" i="0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3640624" y="3477630"/>
            <a:ext cx="598887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At UEA you’ll have an experience like no other, immersed in</a:t>
            </a: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3640624" y="3734472"/>
            <a:ext cx="7274339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culture that’s forward thinking, stimulating and fun.  Our diverse student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3640624" y="4000656"/>
            <a:ext cx="7115313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community makes life on campus truly unique. You’ll make new friends, </a:t>
            </a: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4" y="1640151"/>
            <a:ext cx="3439695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Belonging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3640624" y="4271436"/>
            <a:ext cx="637429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and friends for life.  With 100s of sports clubs and societies and</a:t>
            </a:r>
          </a:p>
        </p:txBody>
      </p:sp>
      <p:sp>
        <p:nvSpPr>
          <p:cNvPr id="32" name="Title Placeholder 1"/>
          <p:cNvSpPr txBox="1">
            <a:spLocks/>
          </p:cNvSpPr>
          <p:nvPr userDrawn="1"/>
        </p:nvSpPr>
        <p:spPr>
          <a:xfrm>
            <a:off x="3640624" y="4556700"/>
            <a:ext cx="637429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busy and varied social calendar, you’ll also be able to indulge</a:t>
            </a: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3640624" y="4847247"/>
            <a:ext cx="4058890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your passions, and discover new ones.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A3530705-1948-774C-BFE5-313C6E0BDB7D}"/>
              </a:ext>
            </a:extLst>
          </p:cNvPr>
          <p:cNvSpPr txBox="1">
            <a:spLocks/>
          </p:cNvSpPr>
          <p:nvPr userDrawn="1"/>
        </p:nvSpPr>
        <p:spPr>
          <a:xfrm>
            <a:off x="3112367" y="5773984"/>
            <a:ext cx="2902843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4A346467-5AE8-5B4B-9AE9-D3D862356601}"/>
              </a:ext>
            </a:extLst>
          </p:cNvPr>
          <p:cNvSpPr txBox="1">
            <a:spLocks/>
          </p:cNvSpPr>
          <p:nvPr userDrawn="1"/>
        </p:nvSpPr>
        <p:spPr>
          <a:xfrm>
            <a:off x="9894555" y="5773983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DFF98FC3-B89F-1E42-A1BF-BB43400E89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BEING A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0"/>
          <a:stretch/>
        </p:blipFill>
        <p:spPr>
          <a:xfrm>
            <a:off x="1" y="579"/>
            <a:ext cx="12192000" cy="695410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56" y="2495046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2204179" y="2972400"/>
            <a:ext cx="9655023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="0" i="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b="0" i="0">
                <a:latin typeface="Arial" panose="020B0604020202020204" pitchFamily="34" charset="0"/>
              </a:rPr>
              <a:t>Whether you’re an elite athlete or aspire to getting more active whilst at UEA, you’ll love our £30 </a:t>
            </a: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2204179" y="3315185"/>
            <a:ext cx="8417028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="0" i="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sz="1700" b="0" i="0" kern="1200" cap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million </a:t>
            </a:r>
            <a:r>
              <a:rPr lang="en-GB" sz="1700" b="0" i="0" kern="1200" cap="none" baseline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Sportspark</a:t>
            </a:r>
            <a:r>
              <a:rPr lang="en-GB" sz="1700" b="0" i="0" kern="1200" cap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, arguably one of the UK’s premier sport, health and fitness centres.</a:t>
            </a:r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3" y="1640151"/>
            <a:ext cx="3991903" cy="6903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BEING ACTIVE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2204179" y="3619793"/>
            <a:ext cx="941094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="0" i="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b="0" i="0">
                <a:latin typeface="Arial" panose="020B0604020202020204" pitchFamily="34" charset="0"/>
              </a:rPr>
              <a:t>Featuring an 8-lane, 400m athletics track, Olympic-sized </a:t>
            </a:r>
            <a:r>
              <a:rPr lang="en-GB" sz="1700" b="0" i="0" kern="120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swimming</a:t>
            </a:r>
            <a:r>
              <a:rPr lang="en-GB" b="0" i="0">
                <a:latin typeface="Arial" panose="020B0604020202020204" pitchFamily="34" charset="0"/>
              </a:rPr>
              <a:t> pool, state-of-the-art fitness </a:t>
            </a: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2204179" y="3922858"/>
            <a:ext cx="941094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="0" i="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b="0" i="0">
                <a:latin typeface="Arial" panose="020B0604020202020204" pitchFamily="34" charset="0"/>
              </a:rPr>
              <a:t>centre,  </a:t>
            </a:r>
            <a:r>
              <a:rPr lang="en-GB" b="0" i="0" err="1">
                <a:latin typeface="Arial" panose="020B0604020202020204" pitchFamily="34" charset="0"/>
              </a:rPr>
              <a:t>MyRide</a:t>
            </a:r>
            <a:r>
              <a:rPr lang="en-GB" b="0" i="0">
                <a:latin typeface="Arial" panose="020B0604020202020204" pitchFamily="34" charset="0"/>
              </a:rPr>
              <a:t>® indoor cycle studio, gymnastics centre, 10m climbing wall, 3G football pitches, </a:t>
            </a:r>
          </a:p>
        </p:txBody>
      </p:sp>
      <p:sp>
        <p:nvSpPr>
          <p:cNvPr id="26" name="Title Placeholder 1"/>
          <p:cNvSpPr txBox="1">
            <a:spLocks/>
          </p:cNvSpPr>
          <p:nvPr userDrawn="1"/>
        </p:nvSpPr>
        <p:spPr>
          <a:xfrm>
            <a:off x="2204179" y="4218308"/>
            <a:ext cx="8271254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="0" i="0" cap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b="0" i="0">
                <a:latin typeface="Arial" panose="020B0604020202020204" pitchFamily="34" charset="0"/>
              </a:rPr>
              <a:t>squash courts and floodlit tennis and netball courts, there’s something for everyone. </a:t>
            </a:r>
          </a:p>
        </p:txBody>
      </p:sp>
      <p:sp>
        <p:nvSpPr>
          <p:cNvPr id="37" name="Title Placeholder 1"/>
          <p:cNvSpPr txBox="1">
            <a:spLocks/>
          </p:cNvSpPr>
          <p:nvPr userDrawn="1"/>
        </p:nvSpPr>
        <p:spPr>
          <a:xfrm>
            <a:off x="2204179" y="4720161"/>
            <a:ext cx="941094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kern="1200" cap="none" baseline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UEA+Sport</a:t>
            </a:r>
            <a:r>
              <a:rPr lang="en-GB" sz="1700" b="0" i="0" kern="1200" cap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also offers 50+ sporting clubs and societies with access to </a:t>
            </a:r>
            <a:r>
              <a:rPr lang="en-GB" sz="1700" b="0" i="0" kern="1200" cap="none" baseline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Colney</a:t>
            </a:r>
            <a:r>
              <a:rPr lang="en-GB" sz="1700" b="0" i="0" kern="1200" cap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Lane’s 40+ acres </a:t>
            </a:r>
            <a:endParaRPr lang="en-GB" sz="1700" b="0" i="0" cap="none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2204179" y="5034086"/>
            <a:ext cx="907084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kern="1200" cap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of playing fields: offering football, rugby, American Football, Lacrosse, Touch Rugby, Cricket, </a:t>
            </a:r>
            <a:endParaRPr lang="en-GB" sz="1700" b="0" i="0" cap="none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" name="Title Placeholder 1"/>
          <p:cNvSpPr txBox="1">
            <a:spLocks/>
          </p:cNvSpPr>
          <p:nvPr userDrawn="1"/>
        </p:nvSpPr>
        <p:spPr>
          <a:xfrm>
            <a:off x="2204179" y="5347807"/>
            <a:ext cx="326193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Baseball and Ultimate Frisbee. 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1043924" y="5773984"/>
            <a:ext cx="3021299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itle Placeholder 1"/>
          <p:cNvSpPr txBox="1">
            <a:spLocks/>
          </p:cNvSpPr>
          <p:nvPr userDrawn="1"/>
        </p:nvSpPr>
        <p:spPr>
          <a:xfrm>
            <a:off x="9894555" y="5773983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EA010B7F-C94F-A942-8FF2-8C717ABA24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/>
          <a:stretch/>
        </p:blipFill>
        <p:spPr>
          <a:xfrm>
            <a:off x="0" y="0"/>
            <a:ext cx="12192000" cy="795989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57" y="2697842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2863384" y="3175196"/>
            <a:ext cx="5309066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i="0" baseline="0">
                <a:solidFill>
                  <a:schemeClr val="tx2"/>
                </a:solidFill>
                <a:latin typeface="Arial" panose="020B0604020202020204" pitchFamily="34" charset="0"/>
              </a:rPr>
              <a:t>Student SUPPORT &amp; WELLBEING</a:t>
            </a:r>
            <a:endParaRPr lang="en-GB" sz="1800" b="0" i="0" baseline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2863384" y="3559002"/>
            <a:ext cx="8772356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At UEA, we want to make sure that you’re completely supported during your time with us.</a:t>
            </a: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4" y="1640151"/>
            <a:ext cx="2807986" cy="6903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support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2863384" y="3853528"/>
            <a:ext cx="850206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Whether you need support in a crisis, help meeting a goal or guidance on completing</a:t>
            </a:r>
          </a:p>
        </p:txBody>
      </p:sp>
      <p:sp>
        <p:nvSpPr>
          <p:cNvPr id="32" name="Title Placeholder 1"/>
          <p:cNvSpPr txBox="1">
            <a:spLocks/>
          </p:cNvSpPr>
          <p:nvPr userDrawn="1"/>
        </p:nvSpPr>
        <p:spPr>
          <a:xfrm>
            <a:off x="2863384" y="4138792"/>
            <a:ext cx="8612336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 form, our Student Support Services can help</a:t>
            </a: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2863384" y="4429339"/>
            <a:ext cx="850206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We’re also here to help with disability support, mental health issues, financial worries,</a:t>
            </a: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2863384" y="4705125"/>
            <a:ext cx="850206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specific learning difficulties, and support for International students</a:t>
            </a:r>
          </a:p>
        </p:txBody>
      </p:sp>
      <p:sp>
        <p:nvSpPr>
          <p:cNvPr id="26" name="Title Placeholder 1"/>
          <p:cNvSpPr txBox="1">
            <a:spLocks/>
          </p:cNvSpPr>
          <p:nvPr userDrawn="1"/>
        </p:nvSpPr>
        <p:spPr>
          <a:xfrm>
            <a:off x="2863384" y="4980572"/>
            <a:ext cx="7689803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Our Wellbeing Service also offers a  range of wellbeing workshops throughout</a:t>
            </a:r>
          </a:p>
        </p:txBody>
      </p:sp>
      <p:sp>
        <p:nvSpPr>
          <p:cNvPr id="30" name="Title Placeholder 1"/>
          <p:cNvSpPr txBox="1">
            <a:spLocks/>
          </p:cNvSpPr>
          <p:nvPr userDrawn="1"/>
        </p:nvSpPr>
        <p:spPr>
          <a:xfrm>
            <a:off x="2863383" y="5281871"/>
            <a:ext cx="6040587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term-time, for example “Managing Stress” and “Mindfulness”. </a:t>
            </a:r>
          </a:p>
        </p:txBody>
      </p:sp>
      <p:sp>
        <p:nvSpPr>
          <p:cNvPr id="35" name="Title Placeholder 1"/>
          <p:cNvSpPr txBox="1">
            <a:spLocks/>
          </p:cNvSpPr>
          <p:nvPr userDrawn="1"/>
        </p:nvSpPr>
        <p:spPr>
          <a:xfrm>
            <a:off x="9894555" y="5954985"/>
            <a:ext cx="196464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9134F219-EA03-9041-A875-0E74AFCFC0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52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AT OUTDO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14" y="0"/>
            <a:ext cx="12489514" cy="73188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B78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solidFill>
            <a:srgbClr val="B781CA"/>
          </a:solidFill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2" y="2450045"/>
            <a:ext cx="438426" cy="438426"/>
          </a:xfrm>
          <a:prstGeom prst="rect">
            <a:avLst/>
          </a:prstGeom>
          <a:ln>
            <a:noFill/>
          </a:ln>
        </p:spPr>
      </p:pic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1599789" y="2927399"/>
            <a:ext cx="7327042" cy="389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UEA sits in a beautiful part of the UK, so whether you fancy a stroll around</a:t>
            </a: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1599789" y="3212798"/>
            <a:ext cx="6835552" cy="3942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Earlham Park or a picnic by the UEA Broad, there’s a wealth of trails </a:t>
            </a:r>
          </a:p>
        </p:txBody>
      </p:sp>
      <p:sp>
        <p:nvSpPr>
          <p:cNvPr id="28" name="Title Placeholder 1"/>
          <p:cNvSpPr txBox="1">
            <a:spLocks/>
          </p:cNvSpPr>
          <p:nvPr userDrawn="1"/>
        </p:nvSpPr>
        <p:spPr>
          <a:xfrm>
            <a:off x="1599789" y="3514374"/>
            <a:ext cx="5246782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and natural habits to explore right on your doorstep. </a:t>
            </a: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1599788" y="3803654"/>
            <a:ext cx="7115313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The UEA Wildlife Trail, opened by author and UEA Alumni Mark Cocker,</a:t>
            </a: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4" y="1077194"/>
            <a:ext cx="2158273" cy="690315"/>
          </a:xfrm>
          <a:prstGeom prst="rect">
            <a:avLst/>
          </a:prstGeom>
          <a:solidFill>
            <a:srgbClr val="B781C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1043925" y="1640151"/>
            <a:ext cx="6511306" cy="690315"/>
          </a:xfrm>
          <a:prstGeom prst="rect">
            <a:avLst/>
          </a:prstGeom>
          <a:solidFill>
            <a:srgbClr val="B781C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b="1" i="0" baseline="0">
                <a:solidFill>
                  <a:srgbClr val="000000"/>
                </a:solidFill>
                <a:latin typeface="Arial" panose="020B0604020202020204" pitchFamily="34" charset="0"/>
              </a:rPr>
              <a:t>The great outdoors</a:t>
            </a:r>
          </a:p>
        </p:txBody>
      </p:sp>
      <p:sp>
        <p:nvSpPr>
          <p:cNvPr id="31" name="Title Placeholder 1"/>
          <p:cNvSpPr txBox="1">
            <a:spLocks/>
          </p:cNvSpPr>
          <p:nvPr userDrawn="1"/>
        </p:nvSpPr>
        <p:spPr>
          <a:xfrm>
            <a:off x="1599789" y="4074434"/>
            <a:ext cx="6961114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follows the edge of the campus and along the banks of the River Yare.</a:t>
            </a:r>
          </a:p>
        </p:txBody>
      </p:sp>
      <p:sp>
        <p:nvSpPr>
          <p:cNvPr id="32" name="Title Placeholder 1"/>
          <p:cNvSpPr txBox="1">
            <a:spLocks/>
          </p:cNvSpPr>
          <p:nvPr userDrawn="1"/>
        </p:nvSpPr>
        <p:spPr>
          <a:xfrm>
            <a:off x="1599789" y="4359698"/>
            <a:ext cx="7784242" cy="346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Home to a huge variety of birds, flora, fauna and fish, this natural habit bursting </a:t>
            </a:r>
          </a:p>
        </p:txBody>
      </p:sp>
      <p:sp>
        <p:nvSpPr>
          <p:cNvPr id="33" name="Title Placeholder 1"/>
          <p:cNvSpPr txBox="1">
            <a:spLocks/>
          </p:cNvSpPr>
          <p:nvPr userDrawn="1"/>
        </p:nvSpPr>
        <p:spPr>
          <a:xfrm>
            <a:off x="1599789" y="4650245"/>
            <a:ext cx="4492401" cy="321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i="0" cap="none" baseline="0">
                <a:solidFill>
                  <a:schemeClr val="tx2"/>
                </a:solidFill>
                <a:latin typeface="Arial" panose="020B0604020202020204" pitchFamily="34" charset="0"/>
              </a:rPr>
              <a:t>with biodiversity is the perfect place to relax.</a:t>
            </a:r>
          </a:p>
        </p:txBody>
      </p:sp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1043924" y="5873591"/>
            <a:ext cx="2900115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itle Placeholder 1"/>
          <p:cNvSpPr txBox="1">
            <a:spLocks/>
          </p:cNvSpPr>
          <p:nvPr userDrawn="1"/>
        </p:nvSpPr>
        <p:spPr>
          <a:xfrm>
            <a:off x="9894555" y="5873590"/>
            <a:ext cx="1772308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7606EE97-426C-ED46-BECC-4C5E4800A9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39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NORW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03" y="224852"/>
            <a:ext cx="1495448" cy="890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474257" y="3197045"/>
            <a:ext cx="5614362" cy="1484388"/>
            <a:chOff x="3154884" y="3113966"/>
            <a:chExt cx="5614362" cy="1484388"/>
          </a:xfrm>
        </p:grpSpPr>
        <p:sp>
          <p:nvSpPr>
            <p:cNvPr id="31" name="Title Placeholder 1"/>
            <p:cNvSpPr txBox="1">
              <a:spLocks/>
            </p:cNvSpPr>
            <p:nvPr userDrawn="1"/>
          </p:nvSpPr>
          <p:spPr>
            <a:xfrm>
              <a:off x="3154885" y="3113966"/>
              <a:ext cx="5614361" cy="458429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0" i="0">
                  <a:solidFill>
                    <a:schemeClr val="bg1"/>
                  </a:solidFill>
                  <a:latin typeface="Arial" panose="020B0604020202020204" pitchFamily="34" charset="0"/>
                </a:rPr>
                <a:t>“I think it’s the best of both worlds.</a:t>
              </a:r>
              <a:endParaRPr lang="en-GB" sz="2000" b="0" i="0" baseline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itle Placeholder 1"/>
            <p:cNvSpPr txBox="1">
              <a:spLocks/>
            </p:cNvSpPr>
            <p:nvPr userDrawn="1"/>
          </p:nvSpPr>
          <p:spPr>
            <a:xfrm>
              <a:off x="3154885" y="3471188"/>
              <a:ext cx="5329547" cy="458429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0" i="0">
                  <a:solidFill>
                    <a:schemeClr val="bg1"/>
                  </a:solidFill>
                  <a:latin typeface="Arial" panose="020B0604020202020204" pitchFamily="34" charset="0"/>
                </a:rPr>
                <a:t>It’s lively like a city should be and</a:t>
              </a:r>
              <a:endParaRPr lang="en-GB" sz="2000" b="0" i="0" baseline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itle Placeholder 1"/>
            <p:cNvSpPr txBox="1">
              <a:spLocks/>
            </p:cNvSpPr>
            <p:nvPr userDrawn="1"/>
          </p:nvSpPr>
          <p:spPr>
            <a:xfrm>
              <a:off x="3154884" y="3856160"/>
              <a:ext cx="5329548" cy="458429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0" i="0" baseline="0">
                  <a:solidFill>
                    <a:schemeClr val="bg1"/>
                  </a:solidFill>
                  <a:latin typeface="Arial" panose="020B0604020202020204" pitchFamily="34" charset="0"/>
                </a:rPr>
                <a:t>Yet idyllic like a picture postcard</a:t>
              </a:r>
            </a:p>
          </p:txBody>
        </p:sp>
        <p:sp>
          <p:nvSpPr>
            <p:cNvPr id="34" name="Title Placeholder 1"/>
            <p:cNvSpPr txBox="1">
              <a:spLocks/>
            </p:cNvSpPr>
            <p:nvPr userDrawn="1"/>
          </p:nvSpPr>
          <p:spPr>
            <a:xfrm>
              <a:off x="3154884" y="4352727"/>
              <a:ext cx="2275033" cy="245627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200" b="0" i="0" baseline="0">
                  <a:solidFill>
                    <a:schemeClr val="bg1"/>
                  </a:solidFill>
                  <a:latin typeface="Arial" panose="020B0604020202020204" pitchFamily="34" charset="0"/>
                </a:rPr>
                <a:t>JB, BS</a:t>
              </a:r>
              <a:r>
                <a:rPr lang="en-GB" sz="1200" b="0" i="0" cap="none" baseline="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  <a:r>
                <a:rPr lang="en-GB" sz="1200" b="0" i="0" baseline="0">
                  <a:solidFill>
                    <a:schemeClr val="bg1"/>
                  </a:solidFill>
                  <a:latin typeface="Arial" panose="020B0604020202020204" pitchFamily="34" charset="0"/>
                </a:rPr>
                <a:t> medicine graduate</a:t>
              </a:r>
            </a:p>
          </p:txBody>
        </p:sp>
      </p:grpSp>
      <p:sp>
        <p:nvSpPr>
          <p:cNvPr id="37" name="Title Placeholder 1"/>
          <p:cNvSpPr txBox="1">
            <a:spLocks/>
          </p:cNvSpPr>
          <p:nvPr userDrawn="1"/>
        </p:nvSpPr>
        <p:spPr>
          <a:xfrm>
            <a:off x="1043924" y="1718791"/>
            <a:ext cx="2851021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 err="1">
                <a:solidFill>
                  <a:schemeClr val="bg1"/>
                </a:solidFill>
                <a:latin typeface="Arial" panose="020B0604020202020204" pitchFamily="34" charset="0"/>
              </a:rPr>
              <a:t>norwich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9" y="2625045"/>
            <a:ext cx="509078" cy="505719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23" name="Rectangle 22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1043925" y="1063257"/>
            <a:ext cx="2175793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312405" y="5773984"/>
            <a:ext cx="2907314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" name="Title Placeholder 1"/>
          <p:cNvSpPr txBox="1">
            <a:spLocks/>
          </p:cNvSpPr>
          <p:nvPr userDrawn="1"/>
        </p:nvSpPr>
        <p:spPr>
          <a:xfrm>
            <a:off x="9894555" y="5773983"/>
            <a:ext cx="1959096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88F60C49-0EBD-D74B-B518-501768BF9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5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ING WITHOUT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000" y="5195501"/>
            <a:ext cx="8368770" cy="291533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37770" y="5195500"/>
            <a:ext cx="721832" cy="291535"/>
          </a:xfrm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81" y="5195501"/>
            <a:ext cx="1982488" cy="217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184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27952" y="3550920"/>
            <a:ext cx="8414390" cy="1988978"/>
            <a:chOff x="351371" y="4097824"/>
            <a:chExt cx="8414390" cy="1988978"/>
          </a:xfrm>
        </p:grpSpPr>
        <p:sp>
          <p:nvSpPr>
            <p:cNvPr id="28" name="Title Placeholder 1"/>
            <p:cNvSpPr txBox="1">
              <a:spLocks/>
            </p:cNvSpPr>
            <p:nvPr userDrawn="1"/>
          </p:nvSpPr>
          <p:spPr>
            <a:xfrm>
              <a:off x="351373" y="4354666"/>
              <a:ext cx="5362578" cy="32105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cap="all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700" b="0" i="0" cap="none" baseline="0">
                  <a:solidFill>
                    <a:schemeClr val="tx2"/>
                  </a:solidFill>
                  <a:latin typeface="Arial" panose="020B0604020202020204" pitchFamily="34" charset="0"/>
                </a:rPr>
                <a:t>difference if we break boundaries and collaborate.</a:t>
              </a: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51371" y="4097824"/>
              <a:ext cx="8414390" cy="1988978"/>
              <a:chOff x="351371" y="4097824"/>
              <a:chExt cx="8414390" cy="1988978"/>
            </a:xfrm>
          </p:grpSpPr>
          <p:sp>
            <p:nvSpPr>
              <p:cNvPr id="24" name="Title Placeholder 1"/>
              <p:cNvSpPr txBox="1">
                <a:spLocks/>
              </p:cNvSpPr>
              <p:nvPr userDrawn="1"/>
            </p:nvSpPr>
            <p:spPr>
              <a:xfrm>
                <a:off x="351371" y="4097824"/>
                <a:ext cx="4493899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At UEA we believe we’ll make the biggest</a:t>
                </a:r>
              </a:p>
            </p:txBody>
          </p:sp>
          <p:sp>
            <p:nvSpPr>
              <p:cNvPr id="29" name="Title Placeholder 1"/>
              <p:cNvSpPr txBox="1">
                <a:spLocks/>
              </p:cNvSpPr>
              <p:nvPr userDrawn="1"/>
            </p:nvSpPr>
            <p:spPr>
              <a:xfrm>
                <a:off x="351373" y="4654203"/>
                <a:ext cx="7660008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Our community comes together from a range of fields and with different</a:t>
                </a:r>
              </a:p>
            </p:txBody>
          </p:sp>
          <p:sp>
            <p:nvSpPr>
              <p:cNvPr id="31" name="Title Placeholder 1"/>
              <p:cNvSpPr txBox="1">
                <a:spLocks/>
              </p:cNvSpPr>
              <p:nvPr userDrawn="1"/>
            </p:nvSpPr>
            <p:spPr>
              <a:xfrm>
                <a:off x="351373" y="4904677"/>
                <a:ext cx="8414388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perspectives to tackle some of the world’s most pressing challenges together - </a:t>
                </a:r>
              </a:p>
            </p:txBody>
          </p:sp>
          <p:sp>
            <p:nvSpPr>
              <p:cNvPr id="32" name="Title Placeholder 1"/>
              <p:cNvSpPr txBox="1">
                <a:spLocks/>
              </p:cNvSpPr>
              <p:nvPr userDrawn="1"/>
            </p:nvSpPr>
            <p:spPr>
              <a:xfrm>
                <a:off x="351371" y="5189941"/>
                <a:ext cx="8094349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whether it’s fighting microplastics in our oceans, understanding wars fought </a:t>
                </a:r>
              </a:p>
            </p:txBody>
          </p:sp>
          <p:sp>
            <p:nvSpPr>
              <p:cNvPr id="33" name="Title Placeholder 1"/>
              <p:cNvSpPr txBox="1">
                <a:spLocks/>
              </p:cNvSpPr>
              <p:nvPr userDrawn="1"/>
            </p:nvSpPr>
            <p:spPr>
              <a:xfrm>
                <a:off x="351371" y="5480488"/>
                <a:ext cx="4711069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over natural resources or countering social</a:t>
                </a:r>
              </a:p>
            </p:txBody>
          </p:sp>
          <p:sp>
            <p:nvSpPr>
              <p:cNvPr id="20" name="Title Placeholder 1"/>
              <p:cNvSpPr txBox="1">
                <a:spLocks/>
              </p:cNvSpPr>
              <p:nvPr userDrawn="1"/>
            </p:nvSpPr>
            <p:spPr>
              <a:xfrm>
                <a:off x="351372" y="5765752"/>
                <a:ext cx="3097529" cy="321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 cap="all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700" b="0" i="0" cap="none" baseline="0">
                    <a:solidFill>
                      <a:schemeClr val="tx2"/>
                    </a:solidFill>
                    <a:latin typeface="Arial" panose="020B0604020202020204" pitchFamily="34" charset="0"/>
                  </a:rPr>
                  <a:t>injustice around the world.</a:t>
                </a:r>
              </a:p>
            </p:txBody>
          </p:sp>
        </p:grpSp>
      </p:grp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1043924" y="1640957"/>
            <a:ext cx="2876566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working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5" name="Title Placeholder 1"/>
          <p:cNvSpPr txBox="1">
            <a:spLocks/>
          </p:cNvSpPr>
          <p:nvPr userDrawn="1"/>
        </p:nvSpPr>
        <p:spPr>
          <a:xfrm>
            <a:off x="1043925" y="1063257"/>
            <a:ext cx="2175793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This is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itle Placeholder 1"/>
          <p:cNvSpPr txBox="1">
            <a:spLocks/>
          </p:cNvSpPr>
          <p:nvPr userDrawn="1"/>
        </p:nvSpPr>
        <p:spPr>
          <a:xfrm>
            <a:off x="1043924" y="2262224"/>
            <a:ext cx="3368056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together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itle Placeholder 1"/>
          <p:cNvSpPr txBox="1">
            <a:spLocks/>
          </p:cNvSpPr>
          <p:nvPr userDrawn="1"/>
        </p:nvSpPr>
        <p:spPr>
          <a:xfrm>
            <a:off x="1043924" y="5910816"/>
            <a:ext cx="3097529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8C2D3-CB3D-B048-A100-E2E03F7AE1AD}"/>
              </a:ext>
            </a:extLst>
          </p:cNvPr>
          <p:cNvSpPr/>
          <p:nvPr userDrawn="1"/>
        </p:nvSpPr>
        <p:spPr>
          <a:xfrm>
            <a:off x="8167585" y="186295"/>
            <a:ext cx="2670301" cy="145466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Placeholder 1"/>
          <p:cNvSpPr txBox="1">
            <a:spLocks/>
          </p:cNvSpPr>
          <p:nvPr userDrawn="1"/>
        </p:nvSpPr>
        <p:spPr>
          <a:xfrm>
            <a:off x="9894554" y="5910815"/>
            <a:ext cx="1739257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94" y="3112494"/>
            <a:ext cx="438426" cy="438426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/>
          <a:stretch/>
        </p:blipFill>
        <p:spPr>
          <a:xfrm>
            <a:off x="7961320" y="-1"/>
            <a:ext cx="3181021" cy="24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70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S is Magenta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021" y="0"/>
            <a:ext cx="10406732" cy="6962381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  <a:solidFill>
            <a:schemeClr val="bg2"/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Text Placeholder 2"/>
          <p:cNvSpPr>
            <a:spLocks noGrp="1"/>
          </p:cNvSpPr>
          <p:nvPr>
            <p:ph idx="15" hasCustomPrompt="1"/>
          </p:nvPr>
        </p:nvSpPr>
        <p:spPr>
          <a:xfrm>
            <a:off x="6671258" y="2422265"/>
            <a:ext cx="5324062" cy="37667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1800" b="1" i="0" kern="1200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XT)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idx="19" hasCustomPrompt="1"/>
          </p:nvPr>
        </p:nvSpPr>
        <p:spPr>
          <a:xfrm>
            <a:off x="6671259" y="1747999"/>
            <a:ext cx="5324062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cap="all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SUB-HEADING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75781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6" y="2477324"/>
            <a:ext cx="5215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5" name="Title Placeholder 1"/>
          <p:cNvSpPr txBox="1">
            <a:spLocks/>
          </p:cNvSpPr>
          <p:nvPr userDrawn="1"/>
        </p:nvSpPr>
        <p:spPr>
          <a:xfrm>
            <a:off x="1043924" y="5904638"/>
            <a:ext cx="3439695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0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0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itle Placeholder 1"/>
          <p:cNvSpPr txBox="1">
            <a:spLocks/>
          </p:cNvSpPr>
          <p:nvPr userDrawn="1"/>
        </p:nvSpPr>
        <p:spPr>
          <a:xfrm>
            <a:off x="9894555" y="5904637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0F93923-BB82-FE48-8668-52CF5FE20317}"/>
              </a:ext>
            </a:extLst>
          </p:cNvPr>
          <p:cNvSpPr txBox="1">
            <a:spLocks/>
          </p:cNvSpPr>
          <p:nvPr userDrawn="1"/>
        </p:nvSpPr>
        <p:spPr>
          <a:xfrm>
            <a:off x="1043925" y="5910816"/>
            <a:ext cx="3032316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9CD0025-CB6D-CB4C-973A-E9F9E8839F52}"/>
              </a:ext>
            </a:extLst>
          </p:cNvPr>
          <p:cNvSpPr txBox="1">
            <a:spLocks/>
          </p:cNvSpPr>
          <p:nvPr userDrawn="1"/>
        </p:nvSpPr>
        <p:spPr>
          <a:xfrm>
            <a:off x="9894554" y="5910815"/>
            <a:ext cx="1964648" cy="51294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CC111138-A765-474F-9AC7-2561647A33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85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double bulleted THIS IS JUST THE BEGINNING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37524"/>
            <a:ext cx="343969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THE BEGINNING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4" y="1077866"/>
            <a:ext cx="25679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 JUST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5" hasCustomPrompt="1"/>
          </p:nvPr>
        </p:nvSpPr>
        <p:spPr>
          <a:xfrm>
            <a:off x="1043924" y="2670377"/>
            <a:ext cx="4568206" cy="3234259"/>
          </a:xfrm>
          <a:prstGeom prst="rect">
            <a:avLst/>
          </a:prstGeom>
          <a:noFill/>
        </p:spPr>
        <p:txBody>
          <a:bodyPr/>
          <a:lstStyle>
            <a:lvl1pPr marL="457200" indent="-457200">
              <a:buFont typeface="Arial" panose="020B0604020202020204" pitchFamily="34" charset="0"/>
              <a:buChar char="-"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z="2000" baseline="0">
                <a:latin typeface="Arial" panose="020B0604020202020204" pitchFamily="34" charset="0"/>
              </a:rPr>
              <a:t>Bullet style list</a:t>
            </a:r>
          </a:p>
          <a:p>
            <a:endParaRPr lang="en-GB"/>
          </a:p>
        </p:txBody>
      </p:sp>
      <p:sp>
        <p:nvSpPr>
          <p:cNvPr id="17" name="Content Placeholder 4"/>
          <p:cNvSpPr>
            <a:spLocks noGrp="1"/>
          </p:cNvSpPr>
          <p:nvPr>
            <p:ph idx="21" hasCustomPrompt="1"/>
          </p:nvPr>
        </p:nvSpPr>
        <p:spPr>
          <a:xfrm>
            <a:off x="6096000" y="2670377"/>
            <a:ext cx="4568206" cy="3234259"/>
          </a:xfrm>
          <a:prstGeom prst="rect">
            <a:avLst/>
          </a:prstGeom>
          <a:noFill/>
        </p:spPr>
        <p:txBody>
          <a:bodyPr/>
          <a:lstStyle>
            <a:lvl1pPr marL="457200" indent="-457200">
              <a:buFont typeface="Arial" panose="020B0604020202020204" pitchFamily="34" charset="0"/>
              <a:buChar char="-"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z="2000" baseline="0">
                <a:latin typeface="Arial" panose="020B0604020202020204" pitchFamily="34" charset="0"/>
              </a:rPr>
              <a:t>Bullet style list</a:t>
            </a:r>
          </a:p>
          <a:p>
            <a:endParaRPr lang="en-GB"/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43924" y="5904638"/>
            <a:ext cx="3439695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9894555" y="5904637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8399282C-F9AB-534E-A97B-1B41062D6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8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Half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021" y="0"/>
            <a:ext cx="10406732" cy="696238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6516711" y="-1"/>
            <a:ext cx="567528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17" name="Text Placeholder 2"/>
          <p:cNvSpPr>
            <a:spLocks noGrp="1"/>
          </p:cNvSpPr>
          <p:nvPr userDrawn="1">
            <p:ph idx="16" hasCustomPrompt="1"/>
          </p:nvPr>
        </p:nvSpPr>
        <p:spPr>
          <a:xfrm>
            <a:off x="1043924" y="1747999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 userDrawn="1">
            <p:ph idx="17" hasCustomPrompt="1"/>
          </p:nvPr>
        </p:nvSpPr>
        <p:spPr>
          <a:xfrm>
            <a:off x="1043926" y="2418132"/>
            <a:ext cx="5215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 userDrawn="1"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0" name="Text Placeholder 2"/>
          <p:cNvSpPr>
            <a:spLocks noGrp="1"/>
          </p:cNvSpPr>
          <p:nvPr userDrawn="1">
            <p:ph idx="15" hasCustomPrompt="1"/>
          </p:nvPr>
        </p:nvSpPr>
        <p:spPr>
          <a:xfrm>
            <a:off x="6671258" y="2422265"/>
            <a:ext cx="5324062" cy="36076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XT)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idx="19" hasCustomPrompt="1"/>
          </p:nvPr>
        </p:nvSpPr>
        <p:spPr>
          <a:xfrm>
            <a:off x="6671259" y="1747999"/>
            <a:ext cx="5324062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cap="all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SUB-HEADING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itle Placeholder 1"/>
          <p:cNvSpPr txBox="1">
            <a:spLocks/>
          </p:cNvSpPr>
          <p:nvPr userDrawn="1"/>
        </p:nvSpPr>
        <p:spPr>
          <a:xfrm>
            <a:off x="1043924" y="5904638"/>
            <a:ext cx="2900115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GB" sz="2000" b="1" i="0" cap="none" baseline="0" err="1">
                <a:solidFill>
                  <a:schemeClr val="bg1"/>
                </a:solidFill>
                <a:latin typeface="Arial" panose="020B0604020202020204" pitchFamily="34" charset="0"/>
              </a:rPr>
              <a:t>HomeOfTheWonderful</a:t>
            </a:r>
            <a:endParaRPr lang="en-GB" sz="2000" b="1" i="0" cap="none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itle Placeholder 1"/>
          <p:cNvSpPr txBox="1">
            <a:spLocks/>
          </p:cNvSpPr>
          <p:nvPr userDrawn="1"/>
        </p:nvSpPr>
        <p:spPr>
          <a:xfrm>
            <a:off x="9894555" y="5904637"/>
            <a:ext cx="2072656" cy="49137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856D3DCF-966C-DE4C-891D-E8BF9B368E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866F71-E667-4546-BC35-100750EA37F6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823683"/>
            <a:ext cx="11399836" cy="4423130"/>
          </a:xfrm>
        </p:spPr>
        <p:txBody>
          <a:bodyPr/>
          <a:lstStyle>
            <a:lvl1pPr marL="447675" indent="-447675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447675" indent="0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95288" y="1779265"/>
            <a:ext cx="11399835" cy="1588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b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"/>
          <p:cNvSpPr>
            <a:spLocks noGrp="1"/>
          </p:cNvSpPr>
          <p:nvPr userDrawn="1">
            <p:ph idx="18" hasCustomPrompt="1"/>
          </p:nvPr>
        </p:nvSpPr>
        <p:spPr>
          <a:xfrm>
            <a:off x="1043924" y="4940643"/>
            <a:ext cx="5369755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baseline="0" dirty="0">
                <a:solidFill>
                  <a:schemeClr val="bg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call to action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47999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6" y="2428813"/>
            <a:ext cx="5215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idx="15" hasCustomPrompt="1"/>
          </p:nvPr>
        </p:nvSpPr>
        <p:spPr>
          <a:xfrm>
            <a:off x="6671259" y="2422266"/>
            <a:ext cx="5324062" cy="38261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tx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idx="19" hasCustomPrompt="1"/>
          </p:nvPr>
        </p:nvSpPr>
        <p:spPr>
          <a:xfrm>
            <a:off x="6671259" y="1747999"/>
            <a:ext cx="5324062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cap="all" baseline="0" dirty="0">
                <a:solidFill>
                  <a:schemeClr val="bg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SUB-HEADING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72B1670-D232-CA44-BC67-69371284AF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1109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0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15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5" y="3004450"/>
            <a:ext cx="7456129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PRESENTATION TITLE IN CAPITALS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6" y="3531768"/>
            <a:ext cx="6580368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8" name="Text Placeholder 2"/>
          <p:cNvSpPr>
            <a:spLocks noGrp="1"/>
          </p:cNvSpPr>
          <p:nvPr>
            <p:ph idx="14" hasCustomPrompt="1"/>
          </p:nvPr>
        </p:nvSpPr>
        <p:spPr>
          <a:xfrm>
            <a:off x="1043926" y="4059086"/>
            <a:ext cx="6490216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WHITE BOX SAME LENGTH AS 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6" y="4586404"/>
            <a:ext cx="4365202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(SIZE BOX TO FIT TEXT)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37524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3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B67EBC98-C1A8-3245-9B0A-A21CD842F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1109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4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lack Sub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"/>
          <p:cNvSpPr>
            <a:spLocks noGrp="1"/>
          </p:cNvSpPr>
          <p:nvPr userDrawn="1">
            <p:ph idx="18" hasCustomPrompt="1"/>
          </p:nvPr>
        </p:nvSpPr>
        <p:spPr>
          <a:xfrm>
            <a:off x="1043924" y="4940643"/>
            <a:ext cx="5369755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baseline="0" dirty="0">
                <a:solidFill>
                  <a:schemeClr val="bg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call to action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27" y="5519797"/>
            <a:ext cx="1227793" cy="73301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516711" y="-1"/>
            <a:ext cx="567528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47999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6" y="2422266"/>
            <a:ext cx="5215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idx="15" hasCustomPrompt="1"/>
          </p:nvPr>
        </p:nvSpPr>
        <p:spPr>
          <a:xfrm>
            <a:off x="6671258" y="2422266"/>
            <a:ext cx="5324062" cy="35441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XT)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idx="19" hasCustomPrompt="1"/>
          </p:nvPr>
        </p:nvSpPr>
        <p:spPr>
          <a:xfrm>
            <a:off x="6671259" y="1747999"/>
            <a:ext cx="5324062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cap="all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SUB-HEADING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4BF6CAA-2956-3048-A798-4EAD7C798F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9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ub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27" y="5519797"/>
            <a:ext cx="1227793" cy="73301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516711" y="-1"/>
            <a:ext cx="567528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68181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6" y="2458496"/>
            <a:ext cx="5215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SIZE BOX TO TEXT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idx="15" hasCustomPrompt="1"/>
          </p:nvPr>
        </p:nvSpPr>
        <p:spPr>
          <a:xfrm>
            <a:off x="6671258" y="2422266"/>
            <a:ext cx="5324062" cy="37270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XT)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idx="19" hasCustomPrompt="1"/>
          </p:nvPr>
        </p:nvSpPr>
        <p:spPr>
          <a:xfrm>
            <a:off x="6671259" y="1747999"/>
            <a:ext cx="5324062" cy="6230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cap="all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SUB-HEADING HERE]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2B3C089-B60B-D845-A8E6-B094838DD7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30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3372787" y="2629556"/>
            <a:ext cx="5947971" cy="87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idx="22" hasCustomPrompt="1"/>
          </p:nvPr>
        </p:nvSpPr>
        <p:spPr>
          <a:xfrm>
            <a:off x="8264188" y="2328178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idx="24" hasCustomPrompt="1"/>
          </p:nvPr>
        </p:nvSpPr>
        <p:spPr>
          <a:xfrm>
            <a:off x="942492" y="2328178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099581" y="1618293"/>
            <a:ext cx="944" cy="9172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>
            <a:spLocks noGrp="1"/>
          </p:cNvSpPr>
          <p:nvPr>
            <p:ph idx="20" hasCustomPrompt="1"/>
          </p:nvPr>
        </p:nvSpPr>
        <p:spPr>
          <a:xfrm>
            <a:off x="3957404" y="1085465"/>
            <a:ext cx="4257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48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CHART TITLE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idx="23" hasCustomPrompt="1"/>
          </p:nvPr>
        </p:nvSpPr>
        <p:spPr>
          <a:xfrm>
            <a:off x="4631961" y="2328179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/>
          <p:nvPr userDrawn="1"/>
        </p:nvCxnSpPr>
        <p:spPr>
          <a:xfrm flipV="1">
            <a:off x="3372787" y="3668989"/>
            <a:ext cx="5947971" cy="87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"/>
          <p:cNvSpPr>
            <a:spLocks noGrp="1"/>
          </p:cNvSpPr>
          <p:nvPr>
            <p:ph idx="25" hasCustomPrompt="1"/>
          </p:nvPr>
        </p:nvSpPr>
        <p:spPr>
          <a:xfrm>
            <a:off x="8264188" y="3367611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idx="26" hasCustomPrompt="1"/>
          </p:nvPr>
        </p:nvSpPr>
        <p:spPr>
          <a:xfrm>
            <a:off x="942492" y="3367611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idx="27" hasCustomPrompt="1"/>
          </p:nvPr>
        </p:nvSpPr>
        <p:spPr>
          <a:xfrm>
            <a:off x="4631961" y="3367612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 flipV="1">
            <a:off x="3372787" y="4680436"/>
            <a:ext cx="5947971" cy="87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/>
          <p:cNvSpPr>
            <a:spLocks noGrp="1"/>
          </p:cNvSpPr>
          <p:nvPr>
            <p:ph idx="28" hasCustomPrompt="1"/>
          </p:nvPr>
        </p:nvSpPr>
        <p:spPr>
          <a:xfrm>
            <a:off x="8264188" y="4379058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48" name="Text Placeholder 2"/>
          <p:cNvSpPr>
            <a:spLocks noGrp="1"/>
          </p:cNvSpPr>
          <p:nvPr>
            <p:ph idx="29" hasCustomPrompt="1"/>
          </p:nvPr>
        </p:nvSpPr>
        <p:spPr>
          <a:xfrm>
            <a:off x="942492" y="4379058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idx="30" hasCustomPrompt="1"/>
          </p:nvPr>
        </p:nvSpPr>
        <p:spPr>
          <a:xfrm>
            <a:off x="4631961" y="4379059"/>
            <a:ext cx="2908092" cy="69031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GB" sz="20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ITEM]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4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E6837D8-9ACB-A241-B361-CF6A829FE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37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V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2001184"/>
            <a:ext cx="8550837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EVENT / TALK DETAILS HERE]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5" y="2528502"/>
            <a:ext cx="6567489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idx="17" hasCustomPrompt="1"/>
          </p:nvPr>
        </p:nvSpPr>
        <p:spPr>
          <a:xfrm>
            <a:off x="1043924" y="3438878"/>
            <a:ext cx="862149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TIME: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8" hasCustomPrompt="1"/>
          </p:nvPr>
        </p:nvSpPr>
        <p:spPr>
          <a:xfrm>
            <a:off x="1043923" y="4058051"/>
            <a:ext cx="965181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idx="22" hasCustomPrompt="1"/>
          </p:nvPr>
        </p:nvSpPr>
        <p:spPr>
          <a:xfrm>
            <a:off x="1043923" y="4630649"/>
            <a:ext cx="1197001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VENUE: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idx="23" hasCustomPrompt="1"/>
          </p:nvPr>
        </p:nvSpPr>
        <p:spPr>
          <a:xfrm>
            <a:off x="1043923" y="5222398"/>
            <a:ext cx="2562162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BOOKING CONTACT: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idx="24" hasCustomPrompt="1"/>
          </p:nvPr>
        </p:nvSpPr>
        <p:spPr>
          <a:xfrm>
            <a:off x="1906073" y="3433202"/>
            <a:ext cx="4030826" cy="416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GB" sz="1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Enter details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25" hasCustomPrompt="1"/>
          </p:nvPr>
        </p:nvSpPr>
        <p:spPr>
          <a:xfrm>
            <a:off x="2009104" y="4067547"/>
            <a:ext cx="4030826" cy="416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GB" sz="1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Enter details here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idx="26" hasCustomPrompt="1"/>
          </p:nvPr>
        </p:nvSpPr>
        <p:spPr>
          <a:xfrm>
            <a:off x="2240924" y="4659022"/>
            <a:ext cx="4030826" cy="416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GB" sz="1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Enter details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27" hasCustomPrompt="1"/>
          </p:nvPr>
        </p:nvSpPr>
        <p:spPr>
          <a:xfrm>
            <a:off x="3580588" y="5222397"/>
            <a:ext cx="4030826" cy="416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GB" sz="1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Enter details here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event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5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F4861D15-C398-644A-A8BA-63064926E8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1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Ev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2001184"/>
            <a:ext cx="8550837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EVENT / TALK DETAILS HERE]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5" y="2528502"/>
            <a:ext cx="6567489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idx="17" hasCustomPrompt="1"/>
          </p:nvPr>
        </p:nvSpPr>
        <p:spPr>
          <a:xfrm>
            <a:off x="1035035" y="3391441"/>
            <a:ext cx="862149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TIME: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8" hasCustomPrompt="1"/>
          </p:nvPr>
        </p:nvSpPr>
        <p:spPr>
          <a:xfrm>
            <a:off x="1035034" y="4010614"/>
            <a:ext cx="965181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idx="22" hasCustomPrompt="1"/>
          </p:nvPr>
        </p:nvSpPr>
        <p:spPr>
          <a:xfrm>
            <a:off x="1035034" y="4583212"/>
            <a:ext cx="1197001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VENUE: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idx="23" hasCustomPrompt="1"/>
          </p:nvPr>
        </p:nvSpPr>
        <p:spPr>
          <a:xfrm>
            <a:off x="1035034" y="5174961"/>
            <a:ext cx="2562162" cy="3670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algn="l">
              <a:defRPr lang="en-GB" sz="1800" b="0" i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BOOKING CONTACT: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idx="24" hasCustomPrompt="1"/>
          </p:nvPr>
        </p:nvSpPr>
        <p:spPr>
          <a:xfrm>
            <a:off x="2000215" y="3399825"/>
            <a:ext cx="7585657" cy="345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sz="18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DETAILS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idx="25" hasCustomPrompt="1"/>
          </p:nvPr>
        </p:nvSpPr>
        <p:spPr>
          <a:xfrm>
            <a:off x="2101099" y="4010614"/>
            <a:ext cx="7585657" cy="345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sz="18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DETAILS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idx="26" hasCustomPrompt="1"/>
          </p:nvPr>
        </p:nvSpPr>
        <p:spPr>
          <a:xfrm>
            <a:off x="2316115" y="4571006"/>
            <a:ext cx="7585657" cy="345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sz="18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DETAILS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idx="27" hasCustomPrompt="1"/>
          </p:nvPr>
        </p:nvSpPr>
        <p:spPr>
          <a:xfrm>
            <a:off x="3698079" y="5172282"/>
            <a:ext cx="7585657" cy="345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sz="1800" b="0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DETAILS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8E31C6B7-5FFC-2045-B843-131CC9954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7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3" y="1047209"/>
            <a:ext cx="9448817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2009105"/>
            <a:ext cx="8234062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tx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995ED88-66AE-7A48-9AFC-D48B281074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8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3" y="1047209"/>
            <a:ext cx="936220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2009105"/>
            <a:ext cx="4041423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tx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7" hasCustomPrompt="1"/>
          </p:nvPr>
        </p:nvSpPr>
        <p:spPr>
          <a:xfrm>
            <a:off x="5236563" y="2009105"/>
            <a:ext cx="4041423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tx2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0AEB9B-4A46-A441-A88B-13DE49FE5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Content Placeholder 4"/>
          <p:cNvSpPr txBox="1">
            <a:spLocks/>
          </p:cNvSpPr>
          <p:nvPr userDrawn="1"/>
        </p:nvSpPr>
        <p:spPr>
          <a:xfrm>
            <a:off x="942492" y="1880497"/>
            <a:ext cx="8657322" cy="452734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3524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Gold </a:t>
            </a:r>
            <a:endParaRPr kumimoji="0" lang="en-US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Teaching Excellence Framework 2017-2021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UK Top </a:t>
            </a: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</a:rPr>
              <a:t>25</a:t>
            </a: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Times/Sunday Times 2020 and Complete University Guide</a:t>
            </a: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</a:rPr>
              <a:t>2020</a:t>
            </a: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World Top 200</a:t>
            </a: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Times Higher Education World </a:t>
            </a: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University Rankings</a:t>
            </a: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2020</a:t>
            </a: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World Top 50 for research citations</a:t>
            </a:r>
            <a:endParaRPr lang="en-GB" sz="1800" b="0" i="0" cap="all" normalizeH="0" baseline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GB" sz="1800" b="0" i="0" cap="all" normalizeH="0" baseline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Times Higher Education World University Rankings 2020</a:t>
            </a:r>
            <a:endParaRPr lang="en-GB" sz="1800" b="0" i="0" cap="all" normalizeH="0" baseline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2783" y="3496576"/>
            <a:ext cx="2564448" cy="1397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31" y="5030265"/>
            <a:ext cx="2564448" cy="837823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1043926" y="1063257"/>
            <a:ext cx="5896520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UEA ACHIEVEMENTS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550E8F4-6375-D847-86C5-DD6949C7F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2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F395BB-69C9-4E32-81AB-8EEF30EE3576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Y REQUIR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"/>
          <a:stretch/>
        </p:blipFill>
        <p:spPr>
          <a:xfrm>
            <a:off x="6327861" y="-7258"/>
            <a:ext cx="5864140" cy="694069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7258"/>
            <a:ext cx="7966710" cy="6865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1969855"/>
            <a:ext cx="6729693" cy="4384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accent6"/>
                </a:solidFill>
                <a:highlight>
                  <a:srgbClr val="000000"/>
                </a:highlight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1043926" y="1063257"/>
            <a:ext cx="6545594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ENTRY REQUIREMENTS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26" name="Rectangle 25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4E6995E-52A9-6E40-96D1-0DC4CBFFCB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50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RTHER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"/>
          <a:stretch/>
        </p:blipFill>
        <p:spPr>
          <a:xfrm>
            <a:off x="-14514" y="-65786"/>
            <a:ext cx="12206514" cy="70104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idx="15" hasCustomPrompt="1"/>
          </p:nvPr>
        </p:nvSpPr>
        <p:spPr>
          <a:xfrm>
            <a:off x="1088427" y="1954530"/>
            <a:ext cx="6489663" cy="43846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tx2"/>
                </a:solidFill>
                <a:highlight>
                  <a:srgbClr val="000000"/>
                </a:highlight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  <a:endParaRPr lang="en-GB" sz="2800" b="1" kern="1200" baseline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1043926" y="1063257"/>
            <a:ext cx="6156974" cy="68474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i="0" baseline="0">
                <a:solidFill>
                  <a:schemeClr val="bg1"/>
                </a:solidFill>
                <a:latin typeface="Arial" panose="020B0604020202020204" pitchFamily="34" charset="0"/>
              </a:rPr>
              <a:t>FURTHER INFORMATION</a:t>
            </a:r>
            <a:endParaRPr lang="en-GB" sz="4200" b="1" i="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1"/>
            <a:ext cx="1043924" cy="1063256"/>
            <a:chOff x="0" y="1"/>
            <a:chExt cx="1043924" cy="1063256"/>
          </a:xfrm>
        </p:grpSpPr>
        <p:sp>
          <p:nvSpPr>
            <p:cNvPr id="26" name="Rectangle 25"/>
            <p:cNvSpPr/>
            <p:nvPr userDrawn="1"/>
          </p:nvSpPr>
          <p:spPr>
            <a:xfrm>
              <a:off x="0" y="1"/>
              <a:ext cx="1043924" cy="1063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2" y="111099"/>
              <a:ext cx="841060" cy="8410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rgbClr val="000000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0E2B3B3-4397-1D4C-AAEF-694919826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01259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82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me of the wonderf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" y="6429941"/>
            <a:ext cx="1982488" cy="21794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2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37524"/>
            <a:ext cx="343969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THE BEGINNING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5" y="3004450"/>
            <a:ext cx="7456129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PRESENTATION TITLE IN CAPITALS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6" y="3531768"/>
            <a:ext cx="6580368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7" name="Text Placeholder 2"/>
          <p:cNvSpPr>
            <a:spLocks noGrp="1"/>
          </p:cNvSpPr>
          <p:nvPr>
            <p:ph idx="14" hasCustomPrompt="1"/>
          </p:nvPr>
        </p:nvSpPr>
        <p:spPr>
          <a:xfrm>
            <a:off x="1043926" y="4059086"/>
            <a:ext cx="6490216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WHITE BOX SAME LENGTH AS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6" y="4586404"/>
            <a:ext cx="4365202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(SIZE BOX TO FIT TEXT)</a:t>
            </a:r>
          </a:p>
        </p:txBody>
      </p:sp>
      <p:sp>
        <p:nvSpPr>
          <p:cNvPr id="27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CBFED03E-1EAF-8348-BC4D-74050FC77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8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5" y="3004450"/>
            <a:ext cx="7456129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PRESENTATION TITLE IN CAPITALS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6" y="3531768"/>
            <a:ext cx="6580368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9" name="Text Placeholder 2"/>
          <p:cNvSpPr>
            <a:spLocks noGrp="1"/>
          </p:cNvSpPr>
          <p:nvPr>
            <p:ph idx="14" hasCustomPrompt="1"/>
          </p:nvPr>
        </p:nvSpPr>
        <p:spPr>
          <a:xfrm>
            <a:off x="1043926" y="4059086"/>
            <a:ext cx="6490216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WHITE BOX SAME LENGTH AS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6" y="4586404"/>
            <a:ext cx="4365202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(SIZE BOX TO FIT TEXT)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768181"/>
            <a:ext cx="5369755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SUBJECT]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idx="20" hasCustomPrompt="1"/>
          </p:nvPr>
        </p:nvSpPr>
        <p:spPr>
          <a:xfrm>
            <a:off x="1043925" y="1077866"/>
            <a:ext cx="2291704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THIS IS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55CD853-CCF1-724D-8259-92896D131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66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1043924" y="2001184"/>
            <a:ext cx="7481890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[INSERT SUB-TITLE / KEY POINTS HERE]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3" hasCustomPrompt="1"/>
          </p:nvPr>
        </p:nvSpPr>
        <p:spPr>
          <a:xfrm>
            <a:off x="1043925" y="2528502"/>
            <a:ext cx="6631883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2800" b="0" i="0" kern="1200" cap="all" baseline="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3 OR 4 LINES LONG - ARIAL BOLD 28</a:t>
            </a:r>
            <a:endParaRPr lang="en-GB"/>
          </a:p>
        </p:txBody>
      </p:sp>
      <p:sp>
        <p:nvSpPr>
          <p:cNvPr id="19" name="Text Placeholder 2"/>
          <p:cNvSpPr>
            <a:spLocks noGrp="1"/>
          </p:cNvSpPr>
          <p:nvPr>
            <p:ph idx="14" hasCustomPrompt="1"/>
          </p:nvPr>
        </p:nvSpPr>
        <p:spPr>
          <a:xfrm>
            <a:off x="1043924" y="3055820"/>
            <a:ext cx="8434927" cy="527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  <a:defRPr lang="en-GB" sz="2800" b="1" i="0" kern="1200" cap="all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2871788" algn="l"/>
              </a:tabLst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SIZE WHITE BOX TO SAME LENGTH AS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3902299"/>
            <a:ext cx="9362206" cy="20003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b="1" i="0" kern="1200" baseline="0" dirty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 Normal sentence case. Arial 20. </a:t>
            </a: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TEXT)</a:t>
            </a: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7E074A2-69FB-7A44-88B0-315C205C3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59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SLIDE BULLETS 1 X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2009105"/>
            <a:ext cx="9362206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 dirty="0">
                <a:solidFill>
                  <a:schemeClr val="bg1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single column, normal sentence case. Arial 20.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DB94312-CB55-A44F-829E-F2E526ED4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9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2009105"/>
            <a:ext cx="4532628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double column, normal sentence case. Arial 20.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7" hasCustomPrompt="1"/>
          </p:nvPr>
        </p:nvSpPr>
        <p:spPr>
          <a:xfrm>
            <a:off x="5873502" y="2009105"/>
            <a:ext cx="4532628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double column, normal sentence case. Arial 20.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6EF8567-58A7-3144-B747-379D84E43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0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PICTURE 1 X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idx="15" hasCustomPrompt="1"/>
          </p:nvPr>
        </p:nvSpPr>
        <p:spPr>
          <a:xfrm>
            <a:off x="1043924" y="2009105"/>
            <a:ext cx="4532628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-"/>
              <a:tabLst/>
              <a:defRPr lang="en-GB" sz="2000" b="1" i="0" kern="1200" baseline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[Insert body copy here]. Style: bullets, double column, normal sentence case. Arial 20.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TEXT)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7" hasCustomPrompt="1"/>
          </p:nvPr>
        </p:nvSpPr>
        <p:spPr>
          <a:xfrm>
            <a:off x="5873502" y="2009105"/>
            <a:ext cx="4532628" cy="38935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en-GB" sz="2000" b="1" i="0" kern="1200" baseline="0">
                <a:solidFill>
                  <a:srgbClr val="ED61BA"/>
                </a:solidFill>
                <a:latin typeface="Brandon Text Black" panose="020B05030202030D0203" pitchFamily="34" charset="77"/>
                <a:ea typeface="+mn-ea"/>
                <a:cs typeface="+mn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Insert photo or chart here.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GB" sz="28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6" hasCustomPrompt="1"/>
          </p:nvPr>
        </p:nvSpPr>
        <p:spPr>
          <a:xfrm>
            <a:off x="1043924" y="1047209"/>
            <a:ext cx="9362206" cy="6903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GB" sz="4200" b="1" i="0" kern="1200" cap="all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[INSERT SLIDE TITLE HERE]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942492" y="5894360"/>
            <a:ext cx="2072656" cy="4913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i="0" cap="none" baseline="0">
                <a:solidFill>
                  <a:schemeClr val="bg1"/>
                </a:solidFill>
                <a:latin typeface="Arial" panose="020B0604020202020204" pitchFamily="34" charset="0"/>
              </a:rPr>
              <a:t>www.uea.ac.uk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14EA15C-CB11-9042-9589-CA06A5BF60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9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ooking at a book in a library&#10;&#10;Description automatically generated with medium confidence">
            <a:extLst>
              <a:ext uri="{FF2B5EF4-FFF2-40B4-BE49-F238E27FC236}">
                <a16:creationId xmlns:a16="http://schemas.microsoft.com/office/drawing/2014/main" id="{BF38904F-2938-1847-83E4-1D2F655E6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ED19C-0663-4E46-B02F-354E26810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6740" y="325369"/>
            <a:ext cx="10515600" cy="1325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900" b="1" i="0" smtClean="0">
                <a:solidFill>
                  <a:schemeClr val="accent6"/>
                </a:solidFill>
                <a:effectLst/>
                <a:highlight>
                  <a:srgbClr val="ED61BA"/>
                </a:highlight>
              </a:defRPr>
            </a:lvl1pPr>
          </a:lstStyle>
          <a:p>
            <a:r>
              <a:rPr lang="en-US"/>
              <a:t>UK TOP 25 UNIVERSITY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9AE677-D25C-514D-9C8C-D1BCE51704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8C5A-41A5-CE4F-ACD0-0F16CF8AF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2DA761-25AC-419E-851C-4AD322A726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FD9404-B89B-9649-B8E8-0971A74858CA}"/>
              </a:ext>
            </a:extLst>
          </p:cNvPr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A4F40-5A81-094E-928D-B705481450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09CC7-A546-E641-A6E3-C421D12C56ED}"/>
              </a:ext>
            </a:extLst>
          </p:cNvPr>
          <p:cNvSpPr txBox="1"/>
          <p:nvPr userDrawn="1"/>
        </p:nvSpPr>
        <p:spPr>
          <a:xfrm>
            <a:off x="1076740" y="843019"/>
            <a:ext cx="62318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>
                <a:solidFill>
                  <a:schemeClr val="accent6"/>
                </a:solidFill>
                <a:highlight>
                  <a:srgbClr val="ED61BA"/>
                </a:highlight>
              </a:rPr>
              <a:t>(Complete University Guide 2022)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7F2C7F7-3C98-7842-9E99-E5A6A2C55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68" y="136525"/>
            <a:ext cx="14224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54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ee in the dark&#10;&#10;Description automatically generated">
            <a:extLst>
              <a:ext uri="{FF2B5EF4-FFF2-40B4-BE49-F238E27FC236}">
                <a16:creationId xmlns:a16="http://schemas.microsoft.com/office/drawing/2014/main" id="{FB4EB08D-C434-47B8-ABE3-855C2AA6C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314285-EC60-44B5-B98C-49CBE8D1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99" y="756000"/>
            <a:ext cx="10188000" cy="482738"/>
          </a:xfrm>
          <a:solidFill>
            <a:schemeClr val="accent2"/>
          </a:solidFill>
        </p:spPr>
        <p:txBody>
          <a:bodyPr rIns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D213D-4859-46D6-8D6D-1E524AE2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000" y="2402665"/>
            <a:ext cx="3780000" cy="3774298"/>
          </a:xfrm>
        </p:spPr>
        <p:txBody>
          <a:bodyPr/>
          <a:lstStyle>
            <a:lvl1pPr>
              <a:defRPr sz="1550" cap="all" baseline="0">
                <a:solidFill>
                  <a:schemeClr val="bg1"/>
                </a:solidFill>
              </a:defRPr>
            </a:lvl1pPr>
            <a:lvl2pPr>
              <a:defRPr sz="1550" cap="all" baseline="0">
                <a:solidFill>
                  <a:schemeClr val="bg1"/>
                </a:solidFill>
              </a:defRPr>
            </a:lvl2pPr>
            <a:lvl3pPr>
              <a:defRPr sz="1550" cap="all" baseline="0">
                <a:solidFill>
                  <a:schemeClr val="bg1"/>
                </a:solidFill>
              </a:defRPr>
            </a:lvl3pPr>
            <a:lvl4pPr>
              <a:defRPr sz="1550" cap="all" baseline="0">
                <a:solidFill>
                  <a:schemeClr val="bg1"/>
                </a:solidFill>
              </a:defRPr>
            </a:lvl4pPr>
            <a:lvl5pPr>
              <a:defRPr sz="15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41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612776"/>
            <a:ext cx="11399836" cy="8186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3882" y="1823683"/>
            <a:ext cx="5608800" cy="4423130"/>
          </a:xfrm>
          <a:noFill/>
        </p:spPr>
        <p:txBody>
          <a:bodyPr rIns="0"/>
          <a:lstStyle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6324" y="1823683"/>
            <a:ext cx="5608800" cy="4423130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C185-052E-4BFD-B7C4-A5B3DE181B49}" type="datetime4">
              <a:rPr lang="en-GB" smtClean="0"/>
              <a:t>15 May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93882" y="1780853"/>
            <a:ext cx="56088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186324" y="1780853"/>
            <a:ext cx="56088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7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8F55-EB78-4371-ACBF-D6F8DC2EC209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F4CF0-24CA-4829-806B-B6D9C0166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531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1B36-1D90-EBA6-0B4E-7F379142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B40E2-DE2E-D3D0-06D8-A6D5C8BF4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142BA-D117-AC2B-21C5-4B2F709D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E207-1302-4858-AA9E-8F6E899EA9D6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6F96-0E63-821A-48CE-C611CC03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9545E-4A00-74EC-EE76-ECBFB20F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AAAC-C39D-426A-B52C-58076CB80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612776"/>
            <a:ext cx="11399836" cy="8186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7" y="1820708"/>
            <a:ext cx="3620404" cy="4427691"/>
          </a:xfrm>
          <a:noFill/>
        </p:spPr>
        <p:txBody>
          <a:bodyPr rIns="0"/>
          <a:lstStyle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5762" y="1820708"/>
            <a:ext cx="3620403" cy="4427691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8C56-7996-4FD4-AB1B-B7989EF8596F}" type="datetime4">
              <a:rPr lang="en-GB" smtClean="0"/>
              <a:t>15 May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7996238" y="1823682"/>
            <a:ext cx="3618888" cy="4427691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5287" y="1780853"/>
            <a:ext cx="3620404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195763" y="1780853"/>
            <a:ext cx="3620403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7996238" y="1780853"/>
            <a:ext cx="3618888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612776"/>
            <a:ext cx="11399836" cy="8186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7" y="1820708"/>
            <a:ext cx="2714400" cy="4427691"/>
          </a:xfrm>
          <a:noFill/>
        </p:spPr>
        <p:txBody>
          <a:bodyPr rIns="0"/>
          <a:lstStyle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90433" y="1820708"/>
            <a:ext cx="2714400" cy="4427691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7E65-3330-4EF1-B47F-CAC488FF1FD3}" type="datetime4">
              <a:rPr lang="en-GB" smtClean="0"/>
              <a:t>15 May 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9080724" y="1820708"/>
            <a:ext cx="2714400" cy="4427691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85579" y="1823682"/>
            <a:ext cx="2714400" cy="4427691"/>
          </a:xfrm>
          <a:noFill/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5287" y="1780853"/>
            <a:ext cx="27144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080724" y="1780853"/>
            <a:ext cx="27144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3290433" y="1780853"/>
            <a:ext cx="27144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185579" y="1780853"/>
            <a:ext cx="2714400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3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657350"/>
            <a:ext cx="11399836" cy="4589464"/>
          </a:xfrm>
        </p:spPr>
        <p:txBody>
          <a:bodyPr/>
          <a:lstStyle>
            <a:lvl1pPr>
              <a:lnSpc>
                <a:spcPct val="70000"/>
              </a:lnSpc>
              <a:defRPr sz="80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br>
              <a:rPr lang="en-US"/>
            </a:br>
            <a:r>
              <a:rPr lang="en-US"/>
              <a:t>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ED1B-F59A-4023-B3CE-448A2DB0A1E6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43CF-95A6-4BCA-B28C-623ED659B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0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8" y="612776"/>
            <a:ext cx="11399836" cy="8186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3683"/>
            <a:ext cx="11399837" cy="4423130"/>
          </a:xfrm>
          <a:prstGeom prst="rect">
            <a:avLst/>
          </a:prstGeom>
        </p:spPr>
        <p:txBody>
          <a:bodyPr vert="horz" lIns="0" tIns="10800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464923"/>
            <a:ext cx="785812" cy="1538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7364F48-3F14-4194-B2DE-C2C358610473}" type="datetime4">
              <a:rPr lang="en-GB" smtClean="0"/>
              <a:t>15 May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099" y="6464923"/>
            <a:ext cx="8715375" cy="1538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5224" y="6464923"/>
            <a:ext cx="469899" cy="1538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D443CF-95A6-4BCA-B28C-623ED659B3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95288" y="1779265"/>
            <a:ext cx="11399835" cy="1588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7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3619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Calibri Light" panose="020F030202020403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35242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Calibri Light" panose="020F030202020403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3619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Calibri Light" panose="020F030202020403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25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805">
          <p15:clr>
            <a:srgbClr val="F26B43"/>
          </p15:clr>
        </p15:guide>
        <p15:guide id="4" orient="horz" pos="1095">
          <p15:clr>
            <a:srgbClr val="F26B43"/>
          </p15:clr>
        </p15:guide>
        <p15:guide id="5" orient="horz" pos="2516">
          <p15:clr>
            <a:srgbClr val="F26B43"/>
          </p15:clr>
        </p15:guide>
        <p15:guide id="6" orient="horz" pos="3935">
          <p15:clr>
            <a:srgbClr val="F26B43"/>
          </p15:clr>
        </p15:guide>
        <p15:guide id="7" pos="2643">
          <p15:clr>
            <a:srgbClr val="F26B43"/>
          </p15:clr>
        </p15:guide>
        <p15:guide id="8" pos="1446">
          <p15:clr>
            <a:srgbClr val="F26B43"/>
          </p15:clr>
        </p15:guide>
        <p15:guide id="9" pos="249">
          <p15:clr>
            <a:srgbClr val="F26B43"/>
          </p15:clr>
        </p15:guide>
        <p15:guide id="10" pos="5037">
          <p15:clr>
            <a:srgbClr val="F26B43"/>
          </p15:clr>
        </p15:guide>
        <p15:guide id="11" pos="6234">
          <p15:clr>
            <a:srgbClr val="F26B43"/>
          </p15:clr>
        </p15:guide>
        <p15:guide id="12" pos="7430">
          <p15:clr>
            <a:srgbClr val="F26B43"/>
          </p15:clr>
        </p15:guide>
        <p15:guide id="13" orient="horz" pos="38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6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8600" y="6429941"/>
            <a:ext cx="8368770" cy="29153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7370" y="6429940"/>
            <a:ext cx="721832" cy="29153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EA2DA761-25AC-419E-851C-4AD322A726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ED6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66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800" b="1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ea.ac.uk/course/postgraduate/pgce-primary-5-11-with-modern-languages" TargetMode="External"/><Relationship Id="rId13" Type="http://schemas.openxmlformats.org/officeDocument/2006/relationships/hyperlink" Target="https://www.uea.ac.uk/course/postgraduate/pgce-secondary-mathematics" TargetMode="External"/><Relationship Id="rId18" Type="http://schemas.openxmlformats.org/officeDocument/2006/relationships/hyperlink" Target="https://www.uea.ac.uk/course/postgraduate/pgce-secondary-science-specialising-in-chemistry" TargetMode="External"/><Relationship Id="rId3" Type="http://schemas.openxmlformats.org/officeDocument/2006/relationships/hyperlink" Target="https://www.uea.ac.uk/course/postgraduate/pgce-primary-3-7" TargetMode="External"/><Relationship Id="rId21" Type="http://schemas.openxmlformats.org/officeDocument/2006/relationships/hyperlink" Target="https://www.uea.ac.uk/course/postgraduate/pgce-secondary-science-engineers-teach-physics" TargetMode="External"/><Relationship Id="rId7" Type="http://schemas.openxmlformats.org/officeDocument/2006/relationships/hyperlink" Target="https://www.uea.ac.uk/course/postgraduate/pgce-primary-5-11-with-mathematics" TargetMode="External"/><Relationship Id="rId12" Type="http://schemas.openxmlformats.org/officeDocument/2006/relationships/hyperlink" Target="https://www.uea.ac.uk/course/postgraduate/pgce-secondary-history" TargetMode="External"/><Relationship Id="rId17" Type="http://schemas.openxmlformats.org/officeDocument/2006/relationships/hyperlink" Target="https://www.uea.ac.uk/course/postgraduate/pgce-secondary-science-specialising-in-biology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uea.ac.uk/course/postgraduate/pgce-secondary-physical-education" TargetMode="External"/><Relationship Id="rId20" Type="http://schemas.openxmlformats.org/officeDocument/2006/relationships/hyperlink" Target="https://www.uea.ac.uk/course/postgraduate/pgce-physics-with-mathematics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uea.ac.uk/course/postgraduate/pgce-primary-5-11" TargetMode="External"/><Relationship Id="rId11" Type="http://schemas.openxmlformats.org/officeDocument/2006/relationships/hyperlink" Target="https://www.uea.ac.uk/course/postgraduate/pgce-secondary-geography" TargetMode="External"/><Relationship Id="rId5" Type="http://schemas.openxmlformats.org/officeDocument/2006/relationships/hyperlink" Target="https://www.uea.ac.uk/course/postgraduate/pgce-primary-3-7-with-send" TargetMode="External"/><Relationship Id="rId15" Type="http://schemas.openxmlformats.org/officeDocument/2006/relationships/hyperlink" Target="https://www.uea.ac.uk/course/postgraduate/pgce-secondary-modern-languages" TargetMode="External"/><Relationship Id="rId10" Type="http://schemas.openxmlformats.org/officeDocument/2006/relationships/hyperlink" Target="https://www.uea.ac.uk/course/postgraduate/pgce-secondary-english" TargetMode="External"/><Relationship Id="rId19" Type="http://schemas.openxmlformats.org/officeDocument/2006/relationships/hyperlink" Target="https://www.uea.ac.uk/course/postgraduate/pgce-secondary-science-specialising-in-physics" TargetMode="External"/><Relationship Id="rId4" Type="http://schemas.openxmlformats.org/officeDocument/2006/relationships/hyperlink" Target="https://www.uea.ac.uk/course/postgraduate/pgce-primary-3-7-with-mathematics" TargetMode="External"/><Relationship Id="rId9" Type="http://schemas.openxmlformats.org/officeDocument/2006/relationships/hyperlink" Target="https://www.uea.ac.uk/course/postgraduate/pgce-primary-5-11-with-send" TargetMode="External"/><Relationship Id="rId14" Type="http://schemas.openxmlformats.org/officeDocument/2006/relationships/hyperlink" Target="https://http/www.uea.ac.uk/course/postgraduate/pgce-secondary-mathematics-with-comput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arry.T.Dyer@uea.ac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hyperlink" Target="mailto:E.Scholefield@uea.ac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 txBox="1">
            <a:spLocks/>
          </p:cNvSpPr>
          <p:nvPr/>
        </p:nvSpPr>
        <p:spPr>
          <a:xfrm>
            <a:off x="375465" y="3494842"/>
            <a:ext cx="6537986" cy="19965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Education, Learning and Teaching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Education, Childhood and Culture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Education, Special Educational Needs and Inclusion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 @uea_education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73" y="1063256"/>
            <a:ext cx="3785578" cy="2260047"/>
          </a:xfrm>
          <a:prstGeom prst="rect">
            <a:avLst/>
          </a:prstGeom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1023330" y="1063257"/>
            <a:ext cx="2002757" cy="690315"/>
          </a:xfrm>
          <a:prstGeom prst="rect">
            <a:avLst/>
          </a:prstGeom>
          <a:solidFill>
            <a:srgbClr val="EC008C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42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3524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3619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IS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75465" y="5662936"/>
            <a:ext cx="5504109" cy="75163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sz="1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SCHOOL OF EDUCATION AND LIFELONG LEARNING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EB52D-4A2C-0748-B669-7AD80F94EB6D}"/>
              </a:ext>
            </a:extLst>
          </p:cNvPr>
          <p:cNvSpPr/>
          <p:nvPr/>
        </p:nvSpPr>
        <p:spPr>
          <a:xfrm>
            <a:off x="0" y="1"/>
            <a:ext cx="1043924" cy="1063256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26943C-097C-5C4B-BBC8-D764C164D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" y="111099"/>
            <a:ext cx="841060" cy="841060"/>
          </a:xfrm>
          <a:prstGeom prst="rect">
            <a:avLst/>
          </a:prstGeom>
          <a:solidFill>
            <a:srgbClr val="EC008C"/>
          </a:solidFill>
          <a:ln>
            <a:noFill/>
          </a:ln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C3B84B47-BF84-43A8-87C5-6BDD71285E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3"/>
          <a:stretch/>
        </p:blipFill>
        <p:spPr>
          <a:xfrm>
            <a:off x="7237831" y="0"/>
            <a:ext cx="4961460" cy="6858000"/>
          </a:xfrm>
        </p:spPr>
      </p:pic>
    </p:spTree>
    <p:extLst>
      <p:ext uri="{BB962C8B-B14F-4D97-AF65-F5344CB8AC3E}">
        <p14:creationId xmlns:p14="http://schemas.microsoft.com/office/powerpoint/2010/main" val="26150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34186-66D5-4FEE-9B3C-C0CC9BD073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43924" y="2091483"/>
            <a:ext cx="9362206" cy="37184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GB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BA(Hons) Education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BA(Hons) Education, Learning, and Teaching</a:t>
            </a:r>
          </a:p>
          <a:p>
            <a:pPr>
              <a:buFont typeface="Wingdings" panose="020B0604020202020204" pitchFamily="34" charset="0"/>
              <a:buChar char="v"/>
            </a:pP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BA(Hons) Education, Childhood, and Culture</a:t>
            </a:r>
          </a:p>
          <a:p>
            <a:pPr>
              <a:buFont typeface="Wingdings" panose="020B0604020202020204" pitchFamily="34" charset="0"/>
              <a:buChar char="v"/>
            </a:pP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GB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BA(Hons) Education, Special Educational Needs, and Inclusion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8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All courses are available with a Study Abroad Year (4 years)</a:t>
            </a:r>
            <a:r>
              <a:rPr lang="en-GB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0FE36-9CA5-4F38-8B03-95D61D1EFE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44358" y="1064444"/>
            <a:ext cx="4069396" cy="6903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4000">
                <a:latin typeface="Arial"/>
                <a:cs typeface="Arial"/>
              </a:rPr>
              <a:t>OUR COURSES</a:t>
            </a:r>
          </a:p>
        </p:txBody>
      </p:sp>
    </p:spTree>
    <p:extLst>
      <p:ext uri="{BB962C8B-B14F-4D97-AF65-F5344CB8AC3E}">
        <p14:creationId xmlns:p14="http://schemas.microsoft.com/office/powerpoint/2010/main" val="344248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FDCE884-90F3-4F14-BA97-A85ADC368A92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420549227"/>
              </p:ext>
            </p:extLst>
          </p:nvPr>
        </p:nvGraphicFramePr>
        <p:xfrm>
          <a:off x="1044575" y="2009775"/>
          <a:ext cx="4532313" cy="389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7"/>
          </p:nvPr>
        </p:nvSpPr>
        <p:spPr>
          <a:xfrm>
            <a:off x="5873502" y="2009104"/>
            <a:ext cx="4893815" cy="44488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spcBef>
                <a:spcPts val="1200"/>
              </a:spcBef>
              <a:buClr>
                <a:schemeClr val="bg1"/>
              </a:buClr>
              <a:buFont typeface="Wingdings" panose="020B0604020202020204" pitchFamily="34" charset="0"/>
              <a:buChar char="§"/>
            </a:pPr>
            <a:endParaRPr lang="en-GB" sz="2400" b="0" dirty="0">
              <a:latin typeface="Calibri"/>
              <a:ea typeface="Calibri"/>
              <a:cs typeface="Calibri"/>
            </a:endParaRPr>
          </a:p>
          <a:p>
            <a:pPr algn="just">
              <a:spcBef>
                <a:spcPts val="1200"/>
              </a:spcBef>
              <a:buClr>
                <a:schemeClr val="bg1"/>
              </a:buClr>
              <a:buFont typeface="Wingdings" panose="020B0604020202020204" pitchFamily="34" charset="0"/>
              <a:buChar char="§"/>
            </a:pPr>
            <a:r>
              <a:rPr lang="en-GB" sz="24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You will learn from experts who are actively involved with the School of Education’s research groups</a:t>
            </a:r>
          </a:p>
          <a:p>
            <a:pPr algn="just">
              <a:spcBef>
                <a:spcPts val="1200"/>
              </a:spcBef>
              <a:buClr>
                <a:schemeClr val="bg1"/>
              </a:buClr>
              <a:buFont typeface="Wingdings" panose="020B0604020202020204" pitchFamily="34" charset="0"/>
              <a:buChar char="§"/>
            </a:pPr>
            <a:r>
              <a:rPr lang="en-GB" sz="24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Tutorial support and seminar size means all students are treated as individuals who have valuable contributions to make</a:t>
            </a:r>
          </a:p>
          <a:p>
            <a:endParaRPr lang="en-GB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>
          <a:xfrm>
            <a:off x="1033627" y="1057506"/>
            <a:ext cx="6870262" cy="6594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dirty="0">
                <a:latin typeface="Arial"/>
                <a:cs typeface="Arial"/>
              </a:rPr>
              <a:t>Learning and teaching</a:t>
            </a:r>
          </a:p>
        </p:txBody>
      </p:sp>
    </p:spTree>
    <p:extLst>
      <p:ext uri="{BB962C8B-B14F-4D97-AF65-F5344CB8AC3E}">
        <p14:creationId xmlns:p14="http://schemas.microsoft.com/office/powerpoint/2010/main" val="281521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E9D8EA-1B92-4609-8825-5532B8E95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28"/>
          <a:stretch/>
        </p:blipFill>
        <p:spPr>
          <a:xfrm flipH="1">
            <a:off x="-16127" y="-1"/>
            <a:ext cx="6649807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7"/>
          </p:nvPr>
        </p:nvSpPr>
        <p:spPr>
          <a:xfrm>
            <a:off x="196678" y="3083841"/>
            <a:ext cx="6267183" cy="6903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>
                <a:solidFill>
                  <a:schemeClr val="accent6"/>
                </a:solidFill>
                <a:latin typeface="Arial"/>
                <a:cs typeface="Arial"/>
              </a:rPr>
              <a:t>PLACEMENT options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6671258" y="1840130"/>
            <a:ext cx="5324062" cy="461966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indent="-251460"/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Our students choose their placements from a wide range of education settings and gain 20 credits for this career building activity: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Primary and Secondary Schools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Museums and Theatres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NNUH Training and Development Department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FE Colleges</a:t>
            </a:r>
            <a:r>
              <a:rPr lang="en-GB" sz="24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Outdoor Education Facilities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Digital Education Design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Prison and Probation Services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NCC Children’s Services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Norwich City Football Club</a:t>
            </a: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UEA Students’ Union</a:t>
            </a:r>
            <a:r>
              <a:rPr lang="en-GB" sz="24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457200">
              <a:buClr>
                <a:schemeClr val="bg1"/>
              </a:buClr>
              <a:buBlip>
                <a:blip r:embed="rId4"/>
              </a:buBlip>
            </a:pPr>
            <a:r>
              <a:rPr lang="en-GB" sz="2400" dirty="0">
                <a:solidFill>
                  <a:schemeClr val="bg1"/>
                </a:solidFill>
                <a:latin typeface="Calibri"/>
                <a:cs typeface="Calibri"/>
              </a:rPr>
              <a:t>Corporate Education Programmes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9"/>
          </p:nvPr>
        </p:nvSpPr>
        <p:spPr>
          <a:xfrm>
            <a:off x="6671258" y="1121786"/>
            <a:ext cx="5324062" cy="62303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b="0" dirty="0">
                <a:latin typeface="Arial" panose="020B0604020202020204" pitchFamily="34" charset="0"/>
              </a:rPr>
              <a:t>PLACEMENT – a chance to merge RESEARCH and practice</a:t>
            </a:r>
          </a:p>
        </p:txBody>
      </p:sp>
    </p:spTree>
    <p:extLst>
      <p:ext uri="{BB962C8B-B14F-4D97-AF65-F5344CB8AC3E}">
        <p14:creationId xmlns:p14="http://schemas.microsoft.com/office/powerpoint/2010/main" val="203401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511467-6B34-4CFD-AF05-042C057021F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29547" y="2030987"/>
            <a:ext cx="4712457" cy="384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US" sz="2400" b="0" dirty="0">
                <a:solidFill>
                  <a:schemeClr val="bg1"/>
                </a:solidFill>
                <a:latin typeface="Calibri"/>
                <a:cs typeface="Calibri"/>
              </a:rPr>
              <a:t>Essays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Individual &amp; Group Presentations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Individual Research Projects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Conference Posters</a:t>
            </a:r>
            <a:endParaRPr lang="en-GB" sz="24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Group Research Projects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Article Reviews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Reflective Journals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Experience Reports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Art-based Assessments</a:t>
            </a: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/>
                <a:cs typeface="Calibri"/>
              </a:rPr>
              <a:t>Resource/Toy Development </a:t>
            </a:r>
            <a:endParaRPr lang="en-GB" sz="24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chemeClr val="bg1"/>
              </a:buClr>
              <a:buBlip>
                <a:blip r:embed="rId3"/>
              </a:buBlip>
            </a:pPr>
            <a:r>
              <a:rPr lang="en-GB" sz="24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Dissertation</a:t>
            </a:r>
          </a:p>
          <a:p>
            <a:pPr marL="342900" indent="-342900">
              <a:buBlip>
                <a:blip r:embed="rId3"/>
              </a:buBlip>
            </a:pPr>
            <a:endParaRPr lang="en-GB" sz="2000" b="0">
              <a:solidFill>
                <a:schemeClr val="bg1"/>
              </a:solidFill>
              <a:latin typeface="Brandon Text Black" panose="020B0A03020203060203" pitchFamily="34" charset="0"/>
            </a:endParaRPr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D058-9FC0-4647-B087-083DAD1D91C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29547" y="1058997"/>
            <a:ext cx="4980190" cy="6903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Arial"/>
                <a:cs typeface="Arial"/>
              </a:rPr>
              <a:t>VARIED Assessments </a:t>
            </a:r>
            <a:endParaRPr lang="en-US" sz="32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3" name="Picture 4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5D293CC6-3F2C-414C-EA60-696C42FAD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73" t="-376" r="3559" b="-800"/>
          <a:stretch/>
        </p:blipFill>
        <p:spPr>
          <a:xfrm>
            <a:off x="6150540" y="24606"/>
            <a:ext cx="6040008" cy="68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9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7714-4F64-4D27-A5E0-0F500539F904}"/>
              </a:ext>
            </a:extLst>
          </p:cNvPr>
          <p:cNvSpPr txBox="1">
            <a:spLocks/>
          </p:cNvSpPr>
          <p:nvPr/>
        </p:nvSpPr>
        <p:spPr>
          <a:xfrm>
            <a:off x="4119600" y="348935"/>
            <a:ext cx="3965693" cy="611750"/>
          </a:xfrm>
          <a:prstGeom prst="rect">
            <a:avLst/>
          </a:prstGeom>
          <a:solidFill>
            <a:schemeClr val="bg2"/>
          </a:solidFill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YOUR FUTURE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F24E5-F5E1-427E-A9BD-20F217A834A5}"/>
              </a:ext>
            </a:extLst>
          </p:cNvPr>
          <p:cNvSpPr txBox="1"/>
          <p:nvPr/>
        </p:nvSpPr>
        <p:spPr>
          <a:xfrm>
            <a:off x="219327" y="1376656"/>
            <a:ext cx="2827283" cy="540147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 Education, Learning and Teaching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Primary school teacher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Educational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Educational Researcher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Further Education Lecturer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 Consultant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Educational advocacy and outreach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Curriculum development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Editing and/or journalism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PG Study: PGCE, MA Education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BD5EF-0F2E-44CD-8571-7914009B2459}"/>
              </a:ext>
            </a:extLst>
          </p:cNvPr>
          <p:cNvSpPr txBox="1"/>
          <p:nvPr/>
        </p:nvSpPr>
        <p:spPr>
          <a:xfrm>
            <a:off x="3268717" y="1371869"/>
            <a:ext cx="2827283" cy="532453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 Education, Childhood and Culture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Early years practitioner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 Officer Arts and Museums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County Council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Charity Youth work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Community Education and Outreach Officer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 and Welfare Consultant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PG Study: PGCE, MA in Education, MA in Social Work,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MRes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Social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32FCA-E5E6-46A9-979D-D5581644B83C}"/>
              </a:ext>
            </a:extLst>
          </p:cNvPr>
          <p:cNvSpPr txBox="1"/>
          <p:nvPr/>
        </p:nvSpPr>
        <p:spPr>
          <a:xfrm>
            <a:off x="6243146" y="1371869"/>
            <a:ext cx="2902244" cy="532453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 Education, Special Educational Needs &amp; Inclusion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 teacher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Government work &amp; public advocacy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Cultural exchange/language learning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Public Policy Development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Charity Commission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Disability &amp; Inclusion Advisor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PG Study: PGCE,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in Education or Social Work, 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MRes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Social Sciences, or MSc in Occupational Therapy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96C69-FB09-4E97-936B-D1688316F1F3}"/>
              </a:ext>
            </a:extLst>
          </p:cNvPr>
          <p:cNvSpPr txBox="1"/>
          <p:nvPr/>
        </p:nvSpPr>
        <p:spPr>
          <a:xfrm>
            <a:off x="9367496" y="1376656"/>
            <a:ext cx="2522483" cy="5355312"/>
          </a:xfrm>
          <a:prstGeom prst="rect">
            <a:avLst/>
          </a:prstGeom>
          <a:solidFill>
            <a:srgbClr val="FF33C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possible career destinations listed!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Business Sector Graduate Schemes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Youth Work and community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PhD and lecturing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Arts and creative programmes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Charity and youth advocacy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PG Study: MA in Education,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MRes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Social Sciences, PGCE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7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BA5B-1E6B-95A9-5C23-D2CCE910769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043924" y="1077866"/>
            <a:ext cx="7208825" cy="690315"/>
          </a:xfrm>
        </p:spPr>
        <p:txBody>
          <a:bodyPr>
            <a:normAutofit fontScale="92500"/>
          </a:bodyPr>
          <a:lstStyle/>
          <a:p>
            <a:r>
              <a:rPr lang="en-GB" dirty="0"/>
              <a:t>Teacher training at UEA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34186-66D5-4FEE-9B3C-C0CC9BD073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43924" y="1956123"/>
            <a:ext cx="4882314" cy="4901877"/>
          </a:xfrm>
          <a:solidFill>
            <a:schemeClr val="accent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n-GB" b="1" dirty="0">
                <a:latin typeface="__brandonFont_400f6b"/>
              </a:rPr>
              <a:t>Primary </a:t>
            </a:r>
            <a:r>
              <a:rPr lang="en-GB" b="1" i="0" dirty="0">
                <a:effectLst/>
                <a:latin typeface="__brandonFont_400f6b"/>
              </a:rPr>
              <a:t>PGCE courses: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(3-7)</a:t>
            </a:r>
            <a:endParaRPr lang="en-GB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(3-7 with Mathematics)</a:t>
            </a:r>
            <a:endParaRPr lang="en-GB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(3-7 with SEND)</a:t>
            </a:r>
            <a:r>
              <a:rPr lang="en-GB" i="0" dirty="0">
                <a:effectLst/>
                <a:latin typeface="__brandonFont_400f6b"/>
              </a:rPr>
              <a:t>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(5-11)</a:t>
            </a:r>
            <a:endParaRPr lang="en-GB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(5-11 with Mathematics)</a:t>
            </a:r>
            <a:endParaRPr lang="en-GB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(5-11 with Modern Languages)</a:t>
            </a:r>
            <a:endParaRPr lang="en-GB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i="0" dirty="0">
                <a:effectLst/>
                <a:latin typeface="__brandonFont_400f6b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Primary (5-11 with SEND)</a:t>
            </a:r>
            <a:endParaRPr lang="en-GB" i="0" dirty="0">
              <a:effectLst/>
              <a:latin typeface="__brandonFont_400f6b"/>
            </a:endParaRPr>
          </a:p>
          <a:p>
            <a:pPr marL="0" indent="0" algn="ctr">
              <a:buNone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060AE-1AC0-AF43-BA21-A4D40BD16AF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095999" y="1956122"/>
            <a:ext cx="5744901" cy="4901877"/>
          </a:xfrm>
          <a:solidFill>
            <a:schemeClr val="accent6"/>
          </a:solidFill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Secondary PGCE courses: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</a:t>
            </a:r>
            <a:endParaRPr lang="en-GB" sz="1800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Geography</a:t>
            </a:r>
            <a:endParaRPr lang="en-GB" sz="1800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History</a:t>
            </a:r>
            <a:endParaRPr lang="en-GB" sz="1800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Mathematics </a:t>
            </a:r>
            <a:r>
              <a:rPr lang="en-GB" sz="1800" i="0" dirty="0">
                <a:effectLst/>
                <a:latin typeface="__brandonFont_400f6b"/>
              </a:rPr>
              <a:t> 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Mathematics with Computing</a:t>
            </a:r>
            <a:r>
              <a:rPr lang="en-GB" sz="1800" i="0" dirty="0">
                <a:effectLst/>
                <a:latin typeface="__brandonFont_400f6b"/>
              </a:rPr>
              <a:t>  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Modern Languages (French, German, Spanish)</a:t>
            </a:r>
            <a:r>
              <a:rPr lang="en-GB" sz="1800" i="0" dirty="0">
                <a:effectLst/>
                <a:latin typeface="__brandonFont_400f6b"/>
              </a:rPr>
              <a:t>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Education</a:t>
            </a:r>
            <a:endParaRPr lang="en-GB" sz="1800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(specialising in Biology)</a:t>
            </a:r>
            <a:r>
              <a:rPr lang="en-GB" sz="1800" i="0" dirty="0">
                <a:effectLst/>
                <a:latin typeface="__brandonFont_400f6b"/>
              </a:rPr>
              <a:t> 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(specialising in Chemistry)</a:t>
            </a:r>
            <a:r>
              <a:rPr lang="en-GB" sz="1800" i="0" dirty="0">
                <a:effectLst/>
                <a:latin typeface="__brandonFont_400f6b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(specialising in Physics)</a:t>
            </a:r>
            <a:r>
              <a:rPr lang="en-GB" sz="1800" i="0" dirty="0">
                <a:effectLst/>
                <a:latin typeface="__brandonFont_400f6b"/>
              </a:rPr>
              <a:t>   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(specialising in Physics with Mathematics)</a:t>
            </a:r>
            <a:endParaRPr lang="en-GB" sz="1800" i="0" dirty="0">
              <a:effectLst/>
              <a:latin typeface="__brandonFont_400f6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  <a:latin typeface="__brandonFont_400f6b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(Engineers Teach Physics)</a:t>
            </a:r>
            <a:endParaRPr lang="en-GB" sz="1800" i="0" dirty="0">
              <a:effectLst/>
              <a:latin typeface="__brandonFont_400f6b"/>
            </a:endParaRPr>
          </a:p>
        </p:txBody>
      </p:sp>
    </p:spTree>
    <p:extLst>
      <p:ext uri="{BB962C8B-B14F-4D97-AF65-F5344CB8AC3E}">
        <p14:creationId xmlns:p14="http://schemas.microsoft.com/office/powerpoint/2010/main" val="148069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2E9CC5-6F3C-4D77-852C-DD1832AAD25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31634" y="1059741"/>
            <a:ext cx="4927304" cy="69031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GB" dirty="0"/>
              <a:t>Any questions?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226B02-3EA9-4B4E-B261-DF26C34DB98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2208" y="1747999"/>
            <a:ext cx="5324062" cy="432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51460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Please do ask us any questions you have!</a:t>
            </a:r>
            <a:endParaRPr lang="en-US" dirty="0"/>
          </a:p>
          <a:p>
            <a:pPr indent="-251460"/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51460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If you want to contact the course directors about the BA Education courses, please email them: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8005" indent="-342900">
              <a:buChar char="•"/>
            </a:pPr>
            <a:endParaRPr lang="en-GB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indent="-251460">
              <a:buChar char="•"/>
            </a:pPr>
            <a:r>
              <a:rPr lang="en-GB" sz="2400" dirty="0">
                <a:solidFill>
                  <a:schemeClr val="bg2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Harry.T.Dyer@uea.ac.uk</a:t>
            </a:r>
            <a:endParaRPr lang="en-GB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indent="-251460">
              <a:buChar char="•"/>
            </a:pPr>
            <a:r>
              <a:rPr lang="en-GB" sz="2400" dirty="0">
                <a:solidFill>
                  <a:schemeClr val="bg2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E.Scholefield@uea.ac.uk</a:t>
            </a:r>
            <a:r>
              <a:rPr lang="en-GB" sz="2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 </a:t>
            </a:r>
            <a:endParaRPr lang="en-GB" sz="2400" dirty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5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C118EB6-DB2F-2616-E948-CBC9BD66D255}"/>
              </a:ext>
            </a:extLst>
          </p:cNvPr>
          <p:cNvSpPr/>
          <p:nvPr/>
        </p:nvSpPr>
        <p:spPr>
          <a:xfrm>
            <a:off x="-1" y="5600699"/>
            <a:ext cx="8162925" cy="1257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4500">
              <a:tabLst>
                <a:tab pos="541338" algn="l"/>
              </a:tabLst>
            </a:pPr>
            <a:endParaRPr lang="en-GB" sz="2800" b="1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23" name="Picture 22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0D17DD9C-20EF-28A6-EAB0-3A5AF2081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0" t="30306" r="36517" b="34300"/>
          <a:stretch/>
        </p:blipFill>
        <p:spPr>
          <a:xfrm>
            <a:off x="9288080" y="3492251"/>
            <a:ext cx="1778760" cy="1768256"/>
          </a:xfrm>
          <a:prstGeom prst="rect">
            <a:avLst/>
          </a:prstGeom>
        </p:spPr>
      </p:pic>
      <p:sp>
        <p:nvSpPr>
          <p:cNvPr id="32" name="Title 8">
            <a:extLst>
              <a:ext uri="{FF2B5EF4-FFF2-40B4-BE49-F238E27FC236}">
                <a16:creationId xmlns:a16="http://schemas.microsoft.com/office/drawing/2014/main" id="{AC7F10EA-30C7-39D7-B559-B24F5445CB5F}"/>
              </a:ext>
            </a:extLst>
          </p:cNvPr>
          <p:cNvSpPr txBox="1">
            <a:spLocks/>
          </p:cNvSpPr>
          <p:nvPr/>
        </p:nvSpPr>
        <p:spPr>
          <a:xfrm>
            <a:off x="8385855" y="1243755"/>
            <a:ext cx="3583213" cy="21092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Information about your subject</a:t>
            </a:r>
          </a:p>
          <a:p>
            <a:pPr marL="285750" marR="0" lvl="0" indent="-28575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b="0" dirty="0">
                <a:solidFill>
                  <a:schemeClr val="bg1"/>
                </a:solidFill>
                <a:latin typeface="Arial" panose="020B0604020202020204"/>
              </a:rPr>
              <a:t>Application advice</a:t>
            </a:r>
          </a:p>
          <a:p>
            <a:pPr marL="285750" marR="0" lvl="0" indent="-28575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Open </a:t>
            </a:r>
            <a:r>
              <a:rPr lang="en-GB" sz="1800" b="0" dirty="0">
                <a:solidFill>
                  <a:schemeClr val="bg1"/>
                </a:solidFill>
                <a:latin typeface="Arial" panose="020B0604020202020204"/>
              </a:rPr>
              <a:t>Day news</a:t>
            </a:r>
          </a:p>
          <a:p>
            <a:pPr marL="285750" marR="0" lvl="0" indent="-28575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Student life in Norwich</a:t>
            </a:r>
          </a:p>
          <a:p>
            <a:pPr marR="0" lvl="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b="0" dirty="0">
              <a:solidFill>
                <a:schemeClr val="bg1"/>
              </a:solidFill>
              <a:latin typeface="Arial" panose="020B0604020202020204"/>
            </a:endParaRPr>
          </a:p>
          <a:p>
            <a:pPr marR="0" lvl="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dirty="0">
                <a:solidFill>
                  <a:schemeClr val="bg1"/>
                </a:solidFill>
                <a:latin typeface="Arial" panose="020B0604020202020204"/>
              </a:rPr>
              <a:t>www.uea.ac.uk/enquire</a:t>
            </a:r>
          </a:p>
          <a:p>
            <a:pPr marR="0" lvl="0" algn="l" defTabSz="1828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b="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1B7216-87C0-0754-7B87-5A8DEE6C0BFE}"/>
              </a:ext>
            </a:extLst>
          </p:cNvPr>
          <p:cNvSpPr/>
          <p:nvPr/>
        </p:nvSpPr>
        <p:spPr>
          <a:xfrm>
            <a:off x="0" y="0"/>
            <a:ext cx="12192000" cy="6416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69C9227-10A6-04EC-0F5D-FD1AB5F5C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6" y="168364"/>
            <a:ext cx="1475014" cy="304961"/>
          </a:xfrm>
          <a:prstGeom prst="rect">
            <a:avLst/>
          </a:prstGeom>
        </p:spPr>
      </p:pic>
      <p:pic>
        <p:nvPicPr>
          <p:cNvPr id="45" name="Picture 44" descr="A person sitting at a desk with a shirt on&#10;&#10;Description automatically generated">
            <a:extLst>
              <a:ext uri="{FF2B5EF4-FFF2-40B4-BE49-F238E27FC236}">
                <a16:creationId xmlns:a16="http://schemas.microsoft.com/office/drawing/2014/main" id="{3EB47163-1571-1334-13C3-08C8C6294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>
            <a:off x="0" y="641689"/>
            <a:ext cx="8162925" cy="495901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2BA7966-2FCF-78DE-902D-DD80537E43AB}"/>
              </a:ext>
            </a:extLst>
          </p:cNvPr>
          <p:cNvSpPr/>
          <p:nvPr/>
        </p:nvSpPr>
        <p:spPr>
          <a:xfrm>
            <a:off x="8162922" y="5600699"/>
            <a:ext cx="4029077" cy="1257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4500">
              <a:tabLst>
                <a:tab pos="541338" algn="l"/>
              </a:tabLst>
            </a:pPr>
            <a:br>
              <a:rPr lang="en-GB" sz="2800" b="1" dirty="0">
                <a:solidFill>
                  <a:schemeClr val="bg1"/>
                </a:solidFill>
                <a:latin typeface="Arial" panose="020B0604020202020204"/>
              </a:rPr>
            </a:br>
            <a:r>
              <a:rPr lang="en-GB" sz="1800" b="1" dirty="0">
                <a:solidFill>
                  <a:schemeClr val="bg1"/>
                </a:solidFill>
                <a:latin typeface="Arial" panose="020B0604020202020204"/>
              </a:rPr>
              <a:t>	@uniofeastanglia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289DF9F-730C-055A-17CF-D972D58AB823}"/>
              </a:ext>
            </a:extLst>
          </p:cNvPr>
          <p:cNvSpPr txBox="1">
            <a:spLocks/>
          </p:cNvSpPr>
          <p:nvPr/>
        </p:nvSpPr>
        <p:spPr>
          <a:xfrm>
            <a:off x="353786" y="6038560"/>
            <a:ext cx="5911013" cy="381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life at UEA</a:t>
            </a:r>
          </a:p>
        </p:txBody>
      </p:sp>
      <p:pic>
        <p:nvPicPr>
          <p:cNvPr id="51" name="Picture 50" descr="A logo of a camera&#10;&#10;Description automatically generated">
            <a:extLst>
              <a:ext uri="{FF2B5EF4-FFF2-40B4-BE49-F238E27FC236}">
                <a16:creationId xmlns:a16="http://schemas.microsoft.com/office/drawing/2014/main" id="{72680EC7-2E44-DCDF-0A61-D73C89522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83" y="5884163"/>
            <a:ext cx="288000" cy="288000"/>
          </a:xfrm>
          <a:prstGeom prst="rect">
            <a:avLst/>
          </a:prstGeom>
        </p:spPr>
      </p:pic>
      <p:pic>
        <p:nvPicPr>
          <p:cNvPr id="53" name="Picture 52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C1B1ED73-6583-EAF2-E5FC-310608C89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57" y="588416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0293"/>
      </p:ext>
    </p:extLst>
  </p:cSld>
  <p:clrMapOvr>
    <a:masterClrMapping/>
  </p:clrMapOvr>
</p:sld>
</file>

<file path=ppt/theme/theme1.xml><?xml version="1.0" encoding="utf-8"?>
<a:theme xmlns:a="http://schemas.openxmlformats.org/drawingml/2006/main" name="UEA Template">
  <a:themeElements>
    <a:clrScheme name="UEA">
      <a:dk1>
        <a:sysClr val="windowText" lastClr="000000"/>
      </a:dk1>
      <a:lt1>
        <a:sysClr val="window" lastClr="FFFFFF"/>
      </a:lt1>
      <a:dk2>
        <a:srgbClr val="5A5A5F"/>
      </a:dk2>
      <a:lt2>
        <a:srgbClr val="96969B"/>
      </a:lt2>
      <a:accent1>
        <a:srgbClr val="E1007D"/>
      </a:accent1>
      <a:accent2>
        <a:srgbClr val="82BE28"/>
      </a:accent2>
      <a:accent3>
        <a:srgbClr val="00A0F0"/>
      </a:accent3>
      <a:accent4>
        <a:srgbClr val="F5A064"/>
      </a:accent4>
      <a:accent5>
        <a:srgbClr val="690F8C"/>
      </a:accent5>
      <a:accent6>
        <a:srgbClr val="96969B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<a:prstTxWarp prst="textNoShape">
          <a:avLst/>
        </a:prstTxWarp>
        <a:sp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50417_UEA_PPTTemplate_16-9_V5.potx" id="{1C95C932-6C9C-48F3-A34B-E12A626B0D7A}" vid="{67D7D9DC-8CBC-4203-81AA-1E8C4B505F5F}"/>
    </a:ext>
  </a:extLst>
</a:theme>
</file>

<file path=ppt/theme/theme2.xml><?xml version="1.0" encoding="utf-8"?>
<a:theme xmlns:a="http://schemas.openxmlformats.org/drawingml/2006/main" name="1_Office Theme">
  <a:themeElements>
    <a:clrScheme name="UEA NEW 3">
      <a:dk1>
        <a:srgbClr val="00AEEF"/>
      </a:dk1>
      <a:lt1>
        <a:srgbClr val="FFFFFF"/>
      </a:lt1>
      <a:dk2>
        <a:srgbClr val="000000"/>
      </a:dk2>
      <a:lt2>
        <a:srgbClr val="ED61BA"/>
      </a:lt2>
      <a:accent1>
        <a:srgbClr val="8DC63F"/>
      </a:accent1>
      <a:accent2>
        <a:srgbClr val="FAA61A"/>
      </a:accent2>
      <a:accent3>
        <a:srgbClr val="7F4098"/>
      </a:accent3>
      <a:accent4>
        <a:srgbClr val="96969B"/>
      </a:accent4>
      <a:accent5>
        <a:srgbClr val="5A5A5F"/>
      </a:accent5>
      <a:accent6>
        <a:srgbClr val="000000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0EA235F1ED584A9BBDFF44C5FF9563" ma:contentTypeVersion="15" ma:contentTypeDescription="Create a new document." ma:contentTypeScope="" ma:versionID="d09cf7af15c1d9bbff0027ba5b75f9f6">
  <xsd:schema xmlns:xsd="http://www.w3.org/2001/XMLSchema" xmlns:xs="http://www.w3.org/2001/XMLSchema" xmlns:p="http://schemas.microsoft.com/office/2006/metadata/properties" xmlns:ns2="de34f42a-ba00-4f84-b882-9879c88c96cb" xmlns:ns3="55ffe7b5-b0c8-4001-9952-041385a6f987" targetNamespace="http://schemas.microsoft.com/office/2006/metadata/properties" ma:root="true" ma:fieldsID="cdcd88a262b45f9cf265c47ace38a0f9" ns2:_="" ns3:_="">
    <xsd:import namespace="de34f42a-ba00-4f84-b882-9879c88c96cb"/>
    <xsd:import namespace="55ffe7b5-b0c8-4001-9952-041385a6f9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4f42a-ba00-4f84-b882-9879c88c9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71bbcc-0e19-47a0-832f-6df17fefd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fe7b5-b0c8-4001-9952-041385a6f9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fa8050-2b2e-4427-a28f-9511a3110797}" ma:internalName="TaxCatchAll" ma:showField="CatchAllData" ma:web="55ffe7b5-b0c8-4001-9952-041385a6f9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ffe7b5-b0c8-4001-9952-041385a6f987" xsi:nil="true"/>
    <lcf76f155ced4ddcb4097134ff3c332f xmlns="de34f42a-ba00-4f84-b882-9879c88c96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6339F6-DA68-4A44-9BC3-8923D0CA90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34f42a-ba00-4f84-b882-9879c88c96cb"/>
    <ds:schemaRef ds:uri="55ffe7b5-b0c8-4001-9952-041385a6f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155E50-F709-4F46-BF1A-5E12295057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10F4BB-C8E0-497D-9F73-50830EBF87E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5ffe7b5-b0c8-4001-9952-041385a6f987"/>
    <ds:schemaRef ds:uri="de34f42a-ba00-4f84-b882-9879c88c96c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604</Words>
  <Application>Microsoft Office PowerPoint</Application>
  <PresentationFormat>Widescreen</PresentationFormat>
  <Paragraphs>165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__brandonFont_400f6b</vt:lpstr>
      <vt:lpstr>Aptos</vt:lpstr>
      <vt:lpstr>Arial</vt:lpstr>
      <vt:lpstr>Brandon Text Black</vt:lpstr>
      <vt:lpstr>Calibri</vt:lpstr>
      <vt:lpstr>Calibri Light</vt:lpstr>
      <vt:lpstr>Wingdings</vt:lpstr>
      <vt:lpstr>UEA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Elizabeth Scholefield (EDU - Staff)</dc:creator>
  <cp:lastModifiedBy>Phyllis O'Grady</cp:lastModifiedBy>
  <cp:revision>7</cp:revision>
  <dcterms:created xsi:type="dcterms:W3CDTF">2025-05-09T08:40:27Z</dcterms:created>
  <dcterms:modified xsi:type="dcterms:W3CDTF">2025-05-15T18:09:09Z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1226695539</vt:i4>
  </property>
  <property fmtid="{D5CDD505-2E9C-101B-9397-08002B2CF9AE}" pid="3" name="_NewReviewCycle">
    <vt:lpwstr/>
  </property>
  <property fmtid="{D5CDD505-2E9C-101B-9397-08002B2CF9AE}" pid="4" name="_EmailSubject">
    <vt:lpwstr>NHAS webinar - careers in education and teaching (15 May)</vt:lpwstr>
  </property>
  <property fmtid="{D5CDD505-2E9C-101B-9397-08002B2CF9AE}" pid="5" name="_AuthorEmail">
    <vt:lpwstr>David.J.Jones@uea.ac.uk</vt:lpwstr>
  </property>
  <property fmtid="{D5CDD505-2E9C-101B-9397-08002B2CF9AE}" pid="6" name="_AuthorEmailDisplayName">
    <vt:lpwstr>David Jones (EDU - Staff)</vt:lpwstr>
  </property>
  <property fmtid="{D5CDD505-2E9C-101B-9397-08002B2CF9AE}" pid="7" name="_PreviousAdHocReviewCycleID">
    <vt:i4>1347862143</vt:i4>
  </property>
  <property fmtid="{D5CDD505-2E9C-101B-9397-08002B2CF9AE}" pid="8" name="ContentTypeId">
    <vt:lpwstr>0x010100E20EA235F1ED584A9BBDFF44C5FF9563</vt:lpwstr>
  </property>
  <property fmtid="{D5CDD505-2E9C-101B-9397-08002B2CF9AE}" pid="9" name="MediaServiceImageTags">
    <vt:lpwstr/>
  </property>
</Properties>
</file>