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4" r:id="rId6"/>
  </p:sldMasterIdLst>
  <p:notesMasterIdLst>
    <p:notesMasterId r:id="rId21"/>
  </p:notesMasterIdLst>
  <p:sldIdLst>
    <p:sldId id="272" r:id="rId7"/>
    <p:sldId id="466" r:id="rId8"/>
    <p:sldId id="259" r:id="rId9"/>
    <p:sldId id="456" r:id="rId10"/>
    <p:sldId id="349" r:id="rId11"/>
    <p:sldId id="350" r:id="rId12"/>
    <p:sldId id="260" r:id="rId13"/>
    <p:sldId id="367" r:id="rId14"/>
    <p:sldId id="258" r:id="rId15"/>
    <p:sldId id="464" r:id="rId16"/>
    <p:sldId id="463" r:id="rId17"/>
    <p:sldId id="465" r:id="rId18"/>
    <p:sldId id="459" r:id="rId19"/>
    <p:sldId id="2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44046-0914-40AF-A3CF-BFDF7D722442}" v="1" dt="2024-12-20T11:33:27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77938" autoAdjust="0"/>
  </p:normalViewPr>
  <p:slideViewPr>
    <p:cSldViewPr snapToGrid="0">
      <p:cViewPr varScale="1">
        <p:scale>
          <a:sx n="87" d="100"/>
          <a:sy n="87" d="100"/>
        </p:scale>
        <p:origin x="16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10014-7681-4CE4-9DB1-FA454CB08C4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1FFE5-BD2A-4EC6-BF0D-5591648E58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3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5FFA74-7C61-457B-A590-78B130BBCB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460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13E67-3E6C-46BC-8D9C-ADB10C76AF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772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13E67-3E6C-46BC-8D9C-ADB10C76AF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973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13E67-3E6C-46BC-8D9C-ADB10C76AF2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2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13E67-3E6C-46BC-8D9C-ADB10C76AF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07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5FFA74-7C61-457B-A590-78B130BBCB1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76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13E67-3E6C-46BC-8D9C-ADB10C76AF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20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13E67-3E6C-46BC-8D9C-ADB10C76AF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498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13E67-3E6C-46BC-8D9C-ADB10C76AF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604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13E67-3E6C-46BC-8D9C-ADB10C76AF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40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13E67-3E6C-46BC-8D9C-ADB10C76AF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512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13E67-3E6C-46BC-8D9C-ADB10C76AF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44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1B36-1D90-EBA6-0B4E-7F3791422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5B40E2-DE2E-D3D0-06D8-A6D5C8BF4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142BA-D117-AC2B-21C5-4B2F709D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E207-1302-4858-AA9E-8F6E899EA9D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6F96-0E63-821A-48CE-C611CC03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9545E-4A00-74EC-EE76-ECBFB20F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AC-C39D-426A-B52C-58076CB80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9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D9267-C409-3EC7-DD3C-1037A6016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61B1A-BE55-5F23-2184-0DBE5A31B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58EC-6ADB-AFBA-1EDF-D6CCAD44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E207-1302-4858-AA9E-8F6E899EA9D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87938-098E-D985-611C-842FEF8E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4D3DE-C807-8EB5-32EF-AA72F425F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AC-C39D-426A-B52C-58076CB80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8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E0FA70-4EA9-92BD-7040-F1C51F3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DACBA-E33D-555C-D36E-A5729C635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0EA21-F27D-F2AC-587D-2CE5EC29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E207-1302-4858-AA9E-8F6E899EA9D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DA0C4-7BC4-82FF-22C8-B12F4218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907FC-7EC7-2197-4C68-0F0B217B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AC-C39D-426A-B52C-58076CB80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300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24075" y="1906881"/>
            <a:ext cx="7943850" cy="2400657"/>
          </a:xfrm>
        </p:spPr>
        <p:txBody>
          <a:bodyPr wrap="square" anchor="ctr">
            <a:noAutofit/>
          </a:bodyPr>
          <a:lstStyle>
            <a:lvl1pPr algn="ctr">
              <a:lnSpc>
                <a:spcPct val="65000"/>
              </a:lnSpc>
              <a:defRPr sz="1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5762" y="4823791"/>
            <a:ext cx="3800476" cy="637895"/>
          </a:xfrm>
        </p:spPr>
        <p:txBody>
          <a:bodyPr wrap="none" tIns="36000" anchor="t">
            <a:noAutofit/>
          </a:bodyPr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fld id="{82F7E61D-C406-4F1F-972E-3EA40A40B652}" type="datetime4">
              <a:rPr lang="en-GB" smtClean="0"/>
              <a:t>20 March 2025</a:t>
            </a:fld>
            <a:endParaRPr lang="en-GB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black">
          <a:xfrm>
            <a:off x="395288" y="5713250"/>
            <a:ext cx="307226" cy="550877"/>
          </a:xfrm>
          <a:custGeom>
            <a:avLst/>
            <a:gdLst>
              <a:gd name="T0" fmla="*/ 111 w 111"/>
              <a:gd name="T1" fmla="*/ 195 h 198"/>
              <a:gd name="T2" fmla="*/ 107 w 111"/>
              <a:gd name="T3" fmla="*/ 195 h 198"/>
              <a:gd name="T4" fmla="*/ 58 w 111"/>
              <a:gd name="T5" fmla="*/ 121 h 198"/>
              <a:gd name="T6" fmla="*/ 58 w 111"/>
              <a:gd name="T7" fmla="*/ 41 h 198"/>
              <a:gd name="T8" fmla="*/ 87 w 111"/>
              <a:gd name="T9" fmla="*/ 3 h 198"/>
              <a:gd name="T10" fmla="*/ 87 w 111"/>
              <a:gd name="T11" fmla="*/ 0 h 198"/>
              <a:gd name="T12" fmla="*/ 0 w 111"/>
              <a:gd name="T13" fmla="*/ 0 h 198"/>
              <a:gd name="T14" fmla="*/ 0 w 111"/>
              <a:gd name="T15" fmla="*/ 3 h 198"/>
              <a:gd name="T16" fmla="*/ 21 w 111"/>
              <a:gd name="T17" fmla="*/ 33 h 198"/>
              <a:gd name="T18" fmla="*/ 21 w 111"/>
              <a:gd name="T19" fmla="*/ 112 h 198"/>
              <a:gd name="T20" fmla="*/ 101 w 111"/>
              <a:gd name="T21" fmla="*/ 198 h 198"/>
              <a:gd name="T22" fmla="*/ 103 w 111"/>
              <a:gd name="T23" fmla="*/ 198 h 198"/>
              <a:gd name="T24" fmla="*/ 111 w 111"/>
              <a:gd name="T25" fmla="*/ 198 h 198"/>
              <a:gd name="T26" fmla="*/ 111 w 111"/>
              <a:gd name="T27" fmla="*/ 19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198">
                <a:moveTo>
                  <a:pt x="111" y="195"/>
                </a:moveTo>
                <a:cubicBezTo>
                  <a:pt x="108" y="195"/>
                  <a:pt x="110" y="195"/>
                  <a:pt x="107" y="195"/>
                </a:cubicBezTo>
                <a:cubicBezTo>
                  <a:pt x="79" y="195"/>
                  <a:pt x="58" y="175"/>
                  <a:pt x="58" y="12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13"/>
                  <a:pt x="70" y="3"/>
                  <a:pt x="87" y="3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15" y="3"/>
                  <a:pt x="21" y="16"/>
                  <a:pt x="21" y="33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1" y="171"/>
                  <a:pt x="49" y="198"/>
                  <a:pt x="101" y="198"/>
                </a:cubicBezTo>
                <a:cubicBezTo>
                  <a:pt x="103" y="198"/>
                  <a:pt x="103" y="198"/>
                  <a:pt x="103" y="198"/>
                </a:cubicBezTo>
                <a:cubicBezTo>
                  <a:pt x="111" y="198"/>
                  <a:pt x="111" y="198"/>
                  <a:pt x="111" y="198"/>
                </a:cubicBezTo>
                <a:lnTo>
                  <a:pt x="111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black">
          <a:xfrm>
            <a:off x="1084569" y="5891501"/>
            <a:ext cx="212929" cy="211408"/>
          </a:xfrm>
          <a:custGeom>
            <a:avLst/>
            <a:gdLst>
              <a:gd name="T0" fmla="*/ 37 w 77"/>
              <a:gd name="T1" fmla="*/ 76 h 76"/>
              <a:gd name="T2" fmla="*/ 0 w 77"/>
              <a:gd name="T3" fmla="*/ 39 h 76"/>
              <a:gd name="T4" fmla="*/ 0 w 77"/>
              <a:gd name="T5" fmla="*/ 36 h 76"/>
              <a:gd name="T6" fmla="*/ 37 w 77"/>
              <a:gd name="T7" fmla="*/ 0 h 76"/>
              <a:gd name="T8" fmla="*/ 40 w 77"/>
              <a:gd name="T9" fmla="*/ 0 h 76"/>
              <a:gd name="T10" fmla="*/ 77 w 77"/>
              <a:gd name="T11" fmla="*/ 36 h 76"/>
              <a:gd name="T12" fmla="*/ 77 w 77"/>
              <a:gd name="T13" fmla="*/ 39 h 76"/>
              <a:gd name="T14" fmla="*/ 40 w 77"/>
              <a:gd name="T15" fmla="*/ 76 h 76"/>
              <a:gd name="T16" fmla="*/ 37 w 77"/>
              <a:gd name="T17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" h="76">
                <a:moveTo>
                  <a:pt x="37" y="76"/>
                </a:moveTo>
                <a:cubicBezTo>
                  <a:pt x="37" y="46"/>
                  <a:pt x="30" y="39"/>
                  <a:pt x="0" y="39"/>
                </a:cubicBezTo>
                <a:cubicBezTo>
                  <a:pt x="0" y="36"/>
                  <a:pt x="0" y="36"/>
                  <a:pt x="0" y="36"/>
                </a:cubicBezTo>
                <a:cubicBezTo>
                  <a:pt x="30" y="36"/>
                  <a:pt x="37" y="29"/>
                  <a:pt x="37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29"/>
                  <a:pt x="47" y="36"/>
                  <a:pt x="77" y="36"/>
                </a:cubicBezTo>
                <a:cubicBezTo>
                  <a:pt x="77" y="39"/>
                  <a:pt x="77" y="39"/>
                  <a:pt x="77" y="39"/>
                </a:cubicBezTo>
                <a:cubicBezTo>
                  <a:pt x="47" y="39"/>
                  <a:pt x="40" y="46"/>
                  <a:pt x="40" y="76"/>
                </a:cubicBezTo>
                <a:cubicBezTo>
                  <a:pt x="37" y="76"/>
                  <a:pt x="37" y="76"/>
                  <a:pt x="37" y="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black">
          <a:xfrm>
            <a:off x="741145" y="5713250"/>
            <a:ext cx="454146" cy="550877"/>
          </a:xfrm>
          <a:custGeom>
            <a:avLst/>
            <a:gdLst>
              <a:gd name="T0" fmla="*/ 0 w 164"/>
              <a:gd name="T1" fmla="*/ 195 h 198"/>
              <a:gd name="T2" fmla="*/ 39 w 164"/>
              <a:gd name="T3" fmla="*/ 151 h 198"/>
              <a:gd name="T4" fmla="*/ 39 w 164"/>
              <a:gd name="T5" fmla="*/ 151 h 198"/>
              <a:gd name="T6" fmla="*/ 39 w 164"/>
              <a:gd name="T7" fmla="*/ 38 h 198"/>
              <a:gd name="T8" fmla="*/ 10 w 164"/>
              <a:gd name="T9" fmla="*/ 3 h 198"/>
              <a:gd name="T10" fmla="*/ 10 w 164"/>
              <a:gd name="T11" fmla="*/ 0 h 198"/>
              <a:gd name="T12" fmla="*/ 164 w 164"/>
              <a:gd name="T13" fmla="*/ 0 h 198"/>
              <a:gd name="T14" fmla="*/ 164 w 164"/>
              <a:gd name="T15" fmla="*/ 41 h 198"/>
              <a:gd name="T16" fmla="*/ 161 w 164"/>
              <a:gd name="T17" fmla="*/ 41 h 198"/>
              <a:gd name="T18" fmla="*/ 116 w 164"/>
              <a:gd name="T19" fmla="*/ 7 h 198"/>
              <a:gd name="T20" fmla="*/ 108 w 164"/>
              <a:gd name="T21" fmla="*/ 7 h 198"/>
              <a:gd name="T22" fmla="*/ 73 w 164"/>
              <a:gd name="T23" fmla="*/ 43 h 198"/>
              <a:gd name="T24" fmla="*/ 73 w 164"/>
              <a:gd name="T25" fmla="*/ 67 h 198"/>
              <a:gd name="T26" fmla="*/ 111 w 164"/>
              <a:gd name="T27" fmla="*/ 100 h 198"/>
              <a:gd name="T28" fmla="*/ 111 w 164"/>
              <a:gd name="T29" fmla="*/ 103 h 198"/>
              <a:gd name="T30" fmla="*/ 73 w 164"/>
              <a:gd name="T31" fmla="*/ 138 h 198"/>
              <a:gd name="T32" fmla="*/ 73 w 164"/>
              <a:gd name="T33" fmla="*/ 148 h 198"/>
              <a:gd name="T34" fmla="*/ 111 w 164"/>
              <a:gd name="T35" fmla="*/ 190 h 198"/>
              <a:gd name="T36" fmla="*/ 161 w 164"/>
              <a:gd name="T37" fmla="*/ 158 h 198"/>
              <a:gd name="T38" fmla="*/ 164 w 164"/>
              <a:gd name="T39" fmla="*/ 158 h 198"/>
              <a:gd name="T40" fmla="*/ 164 w 164"/>
              <a:gd name="T41" fmla="*/ 198 h 198"/>
              <a:gd name="T42" fmla="*/ 0 w 164"/>
              <a:gd name="T43" fmla="*/ 198 h 198"/>
              <a:gd name="T44" fmla="*/ 0 w 164"/>
              <a:gd name="T45" fmla="*/ 19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4" h="198">
                <a:moveTo>
                  <a:pt x="0" y="195"/>
                </a:moveTo>
                <a:cubicBezTo>
                  <a:pt x="27" y="195"/>
                  <a:pt x="39" y="176"/>
                  <a:pt x="39" y="151"/>
                </a:cubicBezTo>
                <a:cubicBezTo>
                  <a:pt x="39" y="120"/>
                  <a:pt x="39" y="151"/>
                  <a:pt x="39" y="151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12"/>
                  <a:pt x="26" y="3"/>
                  <a:pt x="10" y="3"/>
                </a:cubicBezTo>
                <a:cubicBezTo>
                  <a:pt x="10" y="0"/>
                  <a:pt x="10" y="0"/>
                  <a:pt x="10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4" y="41"/>
                  <a:pt x="164" y="41"/>
                  <a:pt x="164" y="41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56" y="17"/>
                  <a:pt x="147" y="7"/>
                  <a:pt x="116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79" y="7"/>
                  <a:pt x="73" y="17"/>
                  <a:pt x="73" y="43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99"/>
                  <a:pt x="86" y="100"/>
                  <a:pt x="111" y="100"/>
                </a:cubicBezTo>
                <a:cubicBezTo>
                  <a:pt x="111" y="103"/>
                  <a:pt x="111" y="103"/>
                  <a:pt x="111" y="103"/>
                </a:cubicBezTo>
                <a:cubicBezTo>
                  <a:pt x="86" y="103"/>
                  <a:pt x="73" y="106"/>
                  <a:pt x="73" y="138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3" y="187"/>
                  <a:pt x="78" y="190"/>
                  <a:pt x="111" y="190"/>
                </a:cubicBezTo>
                <a:cubicBezTo>
                  <a:pt x="131" y="190"/>
                  <a:pt x="155" y="185"/>
                  <a:pt x="161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98"/>
                  <a:pt x="164" y="198"/>
                  <a:pt x="164" y="198"/>
                </a:cubicBezTo>
                <a:cubicBezTo>
                  <a:pt x="0" y="198"/>
                  <a:pt x="0" y="198"/>
                  <a:pt x="0" y="198"/>
                </a:cubicBezTo>
                <a:lnTo>
                  <a:pt x="0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black">
          <a:xfrm>
            <a:off x="1292022" y="5702299"/>
            <a:ext cx="345857" cy="561827"/>
          </a:xfrm>
          <a:custGeom>
            <a:avLst/>
            <a:gdLst>
              <a:gd name="T0" fmla="*/ 20 w 125"/>
              <a:gd name="T1" fmla="*/ 199 h 202"/>
              <a:gd name="T2" fmla="*/ 41 w 125"/>
              <a:gd name="T3" fmla="*/ 154 h 202"/>
              <a:gd name="T4" fmla="*/ 0 w 125"/>
              <a:gd name="T5" fmla="*/ 51 h 202"/>
              <a:gd name="T6" fmla="*/ 12 w 125"/>
              <a:gd name="T7" fmla="*/ 0 h 202"/>
              <a:gd name="T8" fmla="*/ 14 w 125"/>
              <a:gd name="T9" fmla="*/ 0 h 202"/>
              <a:gd name="T10" fmla="*/ 85 w 125"/>
              <a:gd name="T11" fmla="*/ 162 h 202"/>
              <a:gd name="T12" fmla="*/ 125 w 125"/>
              <a:gd name="T13" fmla="*/ 199 h 202"/>
              <a:gd name="T14" fmla="*/ 125 w 125"/>
              <a:gd name="T15" fmla="*/ 202 h 202"/>
              <a:gd name="T16" fmla="*/ 20 w 125"/>
              <a:gd name="T17" fmla="*/ 202 h 202"/>
              <a:gd name="T18" fmla="*/ 20 w 125"/>
              <a:gd name="T19" fmla="*/ 199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" h="202">
                <a:moveTo>
                  <a:pt x="20" y="199"/>
                </a:moveTo>
                <a:cubicBezTo>
                  <a:pt x="47" y="199"/>
                  <a:pt x="54" y="181"/>
                  <a:pt x="41" y="154"/>
                </a:cubicBezTo>
                <a:cubicBezTo>
                  <a:pt x="0" y="51"/>
                  <a:pt x="0" y="51"/>
                  <a:pt x="0" y="51"/>
                </a:cubicBezTo>
                <a:cubicBezTo>
                  <a:pt x="12" y="0"/>
                  <a:pt x="12" y="0"/>
                  <a:pt x="1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71" y="135"/>
                  <a:pt x="85" y="162"/>
                </a:cubicBezTo>
                <a:cubicBezTo>
                  <a:pt x="100" y="191"/>
                  <a:pt x="113" y="199"/>
                  <a:pt x="125" y="199"/>
                </a:cubicBezTo>
                <a:cubicBezTo>
                  <a:pt x="125" y="202"/>
                  <a:pt x="125" y="202"/>
                  <a:pt x="125" y="202"/>
                </a:cubicBezTo>
                <a:cubicBezTo>
                  <a:pt x="20" y="202"/>
                  <a:pt x="20" y="202"/>
                  <a:pt x="20" y="202"/>
                </a:cubicBezTo>
                <a:lnTo>
                  <a:pt x="20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9"/>
          <p:cNvSpPr>
            <a:spLocks/>
          </p:cNvSpPr>
          <p:nvPr userDrawn="1"/>
        </p:nvSpPr>
        <p:spPr bwMode="black">
          <a:xfrm>
            <a:off x="450649" y="6336522"/>
            <a:ext cx="63574" cy="86084"/>
          </a:xfrm>
          <a:custGeom>
            <a:avLst/>
            <a:gdLst>
              <a:gd name="T0" fmla="*/ 12 w 23"/>
              <a:gd name="T1" fmla="*/ 31 h 31"/>
              <a:gd name="T2" fmla="*/ 0 w 23"/>
              <a:gd name="T3" fmla="*/ 18 h 31"/>
              <a:gd name="T4" fmla="*/ 0 w 23"/>
              <a:gd name="T5" fmla="*/ 0 h 31"/>
              <a:gd name="T6" fmla="*/ 5 w 23"/>
              <a:gd name="T7" fmla="*/ 0 h 31"/>
              <a:gd name="T8" fmla="*/ 5 w 23"/>
              <a:gd name="T9" fmla="*/ 17 h 31"/>
              <a:gd name="T10" fmla="*/ 12 w 23"/>
              <a:gd name="T11" fmla="*/ 27 h 31"/>
              <a:gd name="T12" fmla="*/ 19 w 23"/>
              <a:gd name="T13" fmla="*/ 18 h 31"/>
              <a:gd name="T14" fmla="*/ 19 w 23"/>
              <a:gd name="T15" fmla="*/ 0 h 31"/>
              <a:gd name="T16" fmla="*/ 23 w 23"/>
              <a:gd name="T17" fmla="*/ 0 h 31"/>
              <a:gd name="T18" fmla="*/ 23 w 23"/>
              <a:gd name="T19" fmla="*/ 17 h 31"/>
              <a:gd name="T20" fmla="*/ 12 w 23"/>
              <a:gd name="T2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" h="31">
                <a:moveTo>
                  <a:pt x="12" y="31"/>
                </a:moveTo>
                <a:cubicBezTo>
                  <a:pt x="5" y="31"/>
                  <a:pt x="0" y="26"/>
                  <a:pt x="0" y="1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24"/>
                  <a:pt x="8" y="27"/>
                  <a:pt x="12" y="27"/>
                </a:cubicBezTo>
                <a:cubicBezTo>
                  <a:pt x="16" y="27"/>
                  <a:pt x="19" y="24"/>
                  <a:pt x="19" y="18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6"/>
                  <a:pt x="19" y="31"/>
                  <a:pt x="12" y="3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black">
          <a:xfrm>
            <a:off x="528216" y="6355990"/>
            <a:ext cx="49886" cy="66616"/>
          </a:xfrm>
          <a:custGeom>
            <a:avLst/>
            <a:gdLst>
              <a:gd name="T0" fmla="*/ 18 w 18"/>
              <a:gd name="T1" fmla="*/ 24 h 24"/>
              <a:gd name="T2" fmla="*/ 14 w 18"/>
              <a:gd name="T3" fmla="*/ 24 h 24"/>
              <a:gd name="T4" fmla="*/ 14 w 18"/>
              <a:gd name="T5" fmla="*/ 10 h 24"/>
              <a:gd name="T6" fmla="*/ 9 w 18"/>
              <a:gd name="T7" fmla="*/ 4 h 24"/>
              <a:gd name="T8" fmla="*/ 4 w 18"/>
              <a:gd name="T9" fmla="*/ 10 h 24"/>
              <a:gd name="T10" fmla="*/ 4 w 18"/>
              <a:gd name="T11" fmla="*/ 24 h 24"/>
              <a:gd name="T12" fmla="*/ 0 w 18"/>
              <a:gd name="T13" fmla="*/ 24 h 24"/>
              <a:gd name="T14" fmla="*/ 0 w 18"/>
              <a:gd name="T15" fmla="*/ 0 h 24"/>
              <a:gd name="T16" fmla="*/ 4 w 18"/>
              <a:gd name="T17" fmla="*/ 0 h 24"/>
              <a:gd name="T18" fmla="*/ 4 w 18"/>
              <a:gd name="T19" fmla="*/ 4 h 24"/>
              <a:gd name="T20" fmla="*/ 10 w 18"/>
              <a:gd name="T21" fmla="*/ 0 h 24"/>
              <a:gd name="T22" fmla="*/ 18 w 18"/>
              <a:gd name="T23" fmla="*/ 9 h 24"/>
              <a:gd name="T24" fmla="*/ 18 w 18"/>
              <a:gd name="T2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" h="24">
                <a:moveTo>
                  <a:pt x="18" y="24"/>
                </a:moveTo>
                <a:cubicBezTo>
                  <a:pt x="14" y="24"/>
                  <a:pt x="14" y="24"/>
                  <a:pt x="14" y="24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6"/>
                  <a:pt x="12" y="4"/>
                  <a:pt x="9" y="4"/>
                </a:cubicBezTo>
                <a:cubicBezTo>
                  <a:pt x="6" y="4"/>
                  <a:pt x="4" y="7"/>
                  <a:pt x="4" y="10"/>
                </a:cubicBezTo>
                <a:cubicBezTo>
                  <a:pt x="4" y="24"/>
                  <a:pt x="4" y="24"/>
                  <a:pt x="4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4"/>
                  <a:pt x="4" y="4"/>
                  <a:pt x="4" y="4"/>
                </a:cubicBezTo>
                <a:cubicBezTo>
                  <a:pt x="5" y="1"/>
                  <a:pt x="7" y="0"/>
                  <a:pt x="10" y="0"/>
                </a:cubicBezTo>
                <a:cubicBezTo>
                  <a:pt x="15" y="0"/>
                  <a:pt x="18" y="4"/>
                  <a:pt x="18" y="9"/>
                </a:cubicBezTo>
                <a:lnTo>
                  <a:pt x="18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1"/>
          <p:cNvSpPr>
            <a:spLocks noEditPoints="1"/>
          </p:cNvSpPr>
          <p:nvPr userDrawn="1"/>
        </p:nvSpPr>
        <p:spPr bwMode="black">
          <a:xfrm>
            <a:off x="591791" y="6336522"/>
            <a:ext cx="13992" cy="86084"/>
          </a:xfrm>
          <a:custGeom>
            <a:avLst/>
            <a:gdLst>
              <a:gd name="T0" fmla="*/ 46 w 46"/>
              <a:gd name="T1" fmla="*/ 45 h 283"/>
              <a:gd name="T2" fmla="*/ 0 w 46"/>
              <a:gd name="T3" fmla="*/ 45 h 283"/>
              <a:gd name="T4" fmla="*/ 0 w 46"/>
              <a:gd name="T5" fmla="*/ 0 h 283"/>
              <a:gd name="T6" fmla="*/ 46 w 46"/>
              <a:gd name="T7" fmla="*/ 0 h 283"/>
              <a:gd name="T8" fmla="*/ 46 w 46"/>
              <a:gd name="T9" fmla="*/ 45 h 283"/>
              <a:gd name="T10" fmla="*/ 46 w 46"/>
              <a:gd name="T11" fmla="*/ 283 h 283"/>
              <a:gd name="T12" fmla="*/ 0 w 46"/>
              <a:gd name="T13" fmla="*/ 283 h 283"/>
              <a:gd name="T14" fmla="*/ 0 w 46"/>
              <a:gd name="T15" fmla="*/ 64 h 283"/>
              <a:gd name="T16" fmla="*/ 46 w 46"/>
              <a:gd name="T17" fmla="*/ 64 h 283"/>
              <a:gd name="T18" fmla="*/ 46 w 46"/>
              <a:gd name="T19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" h="283">
                <a:moveTo>
                  <a:pt x="46" y="45"/>
                </a:moveTo>
                <a:lnTo>
                  <a:pt x="0" y="45"/>
                </a:lnTo>
                <a:lnTo>
                  <a:pt x="0" y="0"/>
                </a:lnTo>
                <a:lnTo>
                  <a:pt x="46" y="0"/>
                </a:lnTo>
                <a:lnTo>
                  <a:pt x="46" y="45"/>
                </a:lnTo>
                <a:close/>
                <a:moveTo>
                  <a:pt x="46" y="283"/>
                </a:moveTo>
                <a:lnTo>
                  <a:pt x="0" y="283"/>
                </a:lnTo>
                <a:lnTo>
                  <a:pt x="0" y="64"/>
                </a:lnTo>
                <a:lnTo>
                  <a:pt x="46" y="64"/>
                </a:lnTo>
                <a:lnTo>
                  <a:pt x="46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2"/>
          <p:cNvSpPr>
            <a:spLocks/>
          </p:cNvSpPr>
          <p:nvPr userDrawn="1"/>
        </p:nvSpPr>
        <p:spPr bwMode="black">
          <a:xfrm>
            <a:off x="613996" y="6355990"/>
            <a:ext cx="55361" cy="66616"/>
          </a:xfrm>
          <a:custGeom>
            <a:avLst/>
            <a:gdLst>
              <a:gd name="T0" fmla="*/ 109 w 182"/>
              <a:gd name="T1" fmla="*/ 219 h 219"/>
              <a:gd name="T2" fmla="*/ 73 w 182"/>
              <a:gd name="T3" fmla="*/ 219 h 219"/>
              <a:gd name="T4" fmla="*/ 0 w 182"/>
              <a:gd name="T5" fmla="*/ 0 h 219"/>
              <a:gd name="T6" fmla="*/ 36 w 182"/>
              <a:gd name="T7" fmla="*/ 0 h 219"/>
              <a:gd name="T8" fmla="*/ 91 w 182"/>
              <a:gd name="T9" fmla="*/ 164 h 219"/>
              <a:gd name="T10" fmla="*/ 145 w 182"/>
              <a:gd name="T11" fmla="*/ 0 h 219"/>
              <a:gd name="T12" fmla="*/ 182 w 182"/>
              <a:gd name="T13" fmla="*/ 0 h 219"/>
              <a:gd name="T14" fmla="*/ 109 w 182"/>
              <a:gd name="T15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2" h="219">
                <a:moveTo>
                  <a:pt x="109" y="219"/>
                </a:moveTo>
                <a:lnTo>
                  <a:pt x="73" y="219"/>
                </a:lnTo>
                <a:lnTo>
                  <a:pt x="0" y="0"/>
                </a:lnTo>
                <a:lnTo>
                  <a:pt x="36" y="0"/>
                </a:lnTo>
                <a:lnTo>
                  <a:pt x="91" y="164"/>
                </a:lnTo>
                <a:lnTo>
                  <a:pt x="145" y="0"/>
                </a:lnTo>
                <a:lnTo>
                  <a:pt x="182" y="0"/>
                </a:lnTo>
                <a:lnTo>
                  <a:pt x="109" y="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13"/>
          <p:cNvSpPr>
            <a:spLocks noEditPoints="1"/>
          </p:cNvSpPr>
          <p:nvPr userDrawn="1"/>
        </p:nvSpPr>
        <p:spPr bwMode="black">
          <a:xfrm>
            <a:off x="674833" y="6355990"/>
            <a:ext cx="52624" cy="66616"/>
          </a:xfrm>
          <a:custGeom>
            <a:avLst/>
            <a:gdLst>
              <a:gd name="T0" fmla="*/ 4 w 19"/>
              <a:gd name="T1" fmla="*/ 10 h 24"/>
              <a:gd name="T2" fmla="*/ 15 w 19"/>
              <a:gd name="T3" fmla="*/ 10 h 24"/>
              <a:gd name="T4" fmla="*/ 10 w 19"/>
              <a:gd name="T5" fmla="*/ 4 h 24"/>
              <a:gd name="T6" fmla="*/ 4 w 19"/>
              <a:gd name="T7" fmla="*/ 10 h 24"/>
              <a:gd name="T8" fmla="*/ 10 w 19"/>
              <a:gd name="T9" fmla="*/ 24 h 24"/>
              <a:gd name="T10" fmla="*/ 0 w 19"/>
              <a:gd name="T11" fmla="*/ 12 h 24"/>
              <a:gd name="T12" fmla="*/ 10 w 19"/>
              <a:gd name="T13" fmla="*/ 0 h 24"/>
              <a:gd name="T14" fmla="*/ 19 w 19"/>
              <a:gd name="T15" fmla="*/ 12 h 24"/>
              <a:gd name="T16" fmla="*/ 19 w 19"/>
              <a:gd name="T17" fmla="*/ 13 h 24"/>
              <a:gd name="T18" fmla="*/ 19 w 19"/>
              <a:gd name="T19" fmla="*/ 14 h 24"/>
              <a:gd name="T20" fmla="*/ 4 w 19"/>
              <a:gd name="T21" fmla="*/ 14 h 24"/>
              <a:gd name="T22" fmla="*/ 10 w 19"/>
              <a:gd name="T23" fmla="*/ 20 h 24"/>
              <a:gd name="T24" fmla="*/ 16 w 19"/>
              <a:gd name="T25" fmla="*/ 17 h 24"/>
              <a:gd name="T26" fmla="*/ 16 w 19"/>
              <a:gd name="T27" fmla="*/ 17 h 24"/>
              <a:gd name="T28" fmla="*/ 16 w 19"/>
              <a:gd name="T29" fmla="*/ 17 h 24"/>
              <a:gd name="T30" fmla="*/ 18 w 19"/>
              <a:gd name="T31" fmla="*/ 19 h 24"/>
              <a:gd name="T32" fmla="*/ 19 w 19"/>
              <a:gd name="T33" fmla="*/ 20 h 24"/>
              <a:gd name="T34" fmla="*/ 18 w 19"/>
              <a:gd name="T35" fmla="*/ 20 h 24"/>
              <a:gd name="T36" fmla="*/ 10 w 19"/>
              <a:gd name="T3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24">
                <a:moveTo>
                  <a:pt x="4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7"/>
                  <a:pt x="13" y="4"/>
                  <a:pt x="10" y="4"/>
                </a:cubicBezTo>
                <a:cubicBezTo>
                  <a:pt x="6" y="4"/>
                  <a:pt x="4" y="7"/>
                  <a:pt x="4" y="10"/>
                </a:cubicBezTo>
                <a:moveTo>
                  <a:pt x="10" y="24"/>
                </a:moveTo>
                <a:cubicBezTo>
                  <a:pt x="4" y="24"/>
                  <a:pt x="0" y="19"/>
                  <a:pt x="0" y="12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19" y="5"/>
                  <a:pt x="19" y="12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4"/>
                  <a:pt x="19" y="14"/>
                  <a:pt x="19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8"/>
                  <a:pt x="7" y="20"/>
                  <a:pt x="10" y="20"/>
                </a:cubicBezTo>
                <a:cubicBezTo>
                  <a:pt x="12" y="20"/>
                  <a:pt x="14" y="19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8" y="19"/>
                  <a:pt x="18" y="19"/>
                  <a:pt x="18" y="19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6" y="23"/>
                  <a:pt x="13" y="24"/>
                  <a:pt x="10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14"/>
          <p:cNvSpPr>
            <a:spLocks/>
          </p:cNvSpPr>
          <p:nvPr userDrawn="1"/>
        </p:nvSpPr>
        <p:spPr bwMode="black">
          <a:xfrm>
            <a:off x="738407" y="6355990"/>
            <a:ext cx="33156" cy="66616"/>
          </a:xfrm>
          <a:custGeom>
            <a:avLst/>
            <a:gdLst>
              <a:gd name="T0" fmla="*/ 4 w 12"/>
              <a:gd name="T1" fmla="*/ 24 h 24"/>
              <a:gd name="T2" fmla="*/ 0 w 12"/>
              <a:gd name="T3" fmla="*/ 24 h 24"/>
              <a:gd name="T4" fmla="*/ 0 w 12"/>
              <a:gd name="T5" fmla="*/ 0 h 24"/>
              <a:gd name="T6" fmla="*/ 4 w 12"/>
              <a:gd name="T7" fmla="*/ 0 h 24"/>
              <a:gd name="T8" fmla="*/ 4 w 12"/>
              <a:gd name="T9" fmla="*/ 5 h 24"/>
              <a:gd name="T10" fmla="*/ 11 w 12"/>
              <a:gd name="T11" fmla="*/ 0 h 24"/>
              <a:gd name="T12" fmla="*/ 12 w 12"/>
              <a:gd name="T13" fmla="*/ 0 h 24"/>
              <a:gd name="T14" fmla="*/ 12 w 12"/>
              <a:gd name="T15" fmla="*/ 5 h 24"/>
              <a:gd name="T16" fmla="*/ 11 w 12"/>
              <a:gd name="T17" fmla="*/ 5 h 24"/>
              <a:gd name="T18" fmla="*/ 4 w 12"/>
              <a:gd name="T19" fmla="*/ 14 h 24"/>
              <a:gd name="T20" fmla="*/ 4 w 12"/>
              <a:gd name="T2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" h="24">
                <a:moveTo>
                  <a:pt x="4" y="24"/>
                </a:moveTo>
                <a:cubicBezTo>
                  <a:pt x="0" y="24"/>
                  <a:pt x="0" y="24"/>
                  <a:pt x="0" y="2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5"/>
                  <a:pt x="4" y="5"/>
                  <a:pt x="4" y="5"/>
                </a:cubicBezTo>
                <a:cubicBezTo>
                  <a:pt x="6" y="2"/>
                  <a:pt x="8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7" y="5"/>
                  <a:pt x="4" y="8"/>
                  <a:pt x="4" y="14"/>
                </a:cubicBezTo>
                <a:lnTo>
                  <a:pt x="4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15"/>
          <p:cNvSpPr>
            <a:spLocks/>
          </p:cNvSpPr>
          <p:nvPr userDrawn="1"/>
        </p:nvSpPr>
        <p:spPr bwMode="black">
          <a:xfrm>
            <a:off x="774605" y="6355990"/>
            <a:ext cx="44107" cy="66616"/>
          </a:xfrm>
          <a:custGeom>
            <a:avLst/>
            <a:gdLst>
              <a:gd name="T0" fmla="*/ 8 w 16"/>
              <a:gd name="T1" fmla="*/ 24 h 24"/>
              <a:gd name="T2" fmla="*/ 0 w 16"/>
              <a:gd name="T3" fmla="*/ 21 h 24"/>
              <a:gd name="T4" fmla="*/ 0 w 16"/>
              <a:gd name="T5" fmla="*/ 21 h 24"/>
              <a:gd name="T6" fmla="*/ 2 w 16"/>
              <a:gd name="T7" fmla="*/ 17 h 24"/>
              <a:gd name="T8" fmla="*/ 2 w 16"/>
              <a:gd name="T9" fmla="*/ 18 h 24"/>
              <a:gd name="T10" fmla="*/ 9 w 16"/>
              <a:gd name="T11" fmla="*/ 20 h 24"/>
              <a:gd name="T12" fmla="*/ 12 w 16"/>
              <a:gd name="T13" fmla="*/ 17 h 24"/>
              <a:gd name="T14" fmla="*/ 8 w 16"/>
              <a:gd name="T15" fmla="*/ 14 h 24"/>
              <a:gd name="T16" fmla="*/ 1 w 16"/>
              <a:gd name="T17" fmla="*/ 7 h 24"/>
              <a:gd name="T18" fmla="*/ 9 w 16"/>
              <a:gd name="T19" fmla="*/ 0 h 24"/>
              <a:gd name="T20" fmla="*/ 16 w 16"/>
              <a:gd name="T21" fmla="*/ 2 h 24"/>
              <a:gd name="T22" fmla="*/ 16 w 16"/>
              <a:gd name="T23" fmla="*/ 2 h 24"/>
              <a:gd name="T24" fmla="*/ 14 w 16"/>
              <a:gd name="T25" fmla="*/ 6 h 24"/>
              <a:gd name="T26" fmla="*/ 14 w 16"/>
              <a:gd name="T27" fmla="*/ 6 h 24"/>
              <a:gd name="T28" fmla="*/ 9 w 16"/>
              <a:gd name="T29" fmla="*/ 4 h 24"/>
              <a:gd name="T30" fmla="*/ 5 w 16"/>
              <a:gd name="T31" fmla="*/ 6 h 24"/>
              <a:gd name="T32" fmla="*/ 10 w 16"/>
              <a:gd name="T33" fmla="*/ 10 h 24"/>
              <a:gd name="T34" fmla="*/ 16 w 16"/>
              <a:gd name="T35" fmla="*/ 17 h 24"/>
              <a:gd name="T36" fmla="*/ 8 w 16"/>
              <a:gd name="T3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" h="24">
                <a:moveTo>
                  <a:pt x="8" y="24"/>
                </a:moveTo>
                <a:cubicBezTo>
                  <a:pt x="6" y="24"/>
                  <a:pt x="3" y="23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19"/>
                  <a:pt x="6" y="20"/>
                  <a:pt x="9" y="20"/>
                </a:cubicBezTo>
                <a:cubicBezTo>
                  <a:pt x="11" y="20"/>
                  <a:pt x="12" y="19"/>
                  <a:pt x="12" y="17"/>
                </a:cubicBezTo>
                <a:cubicBezTo>
                  <a:pt x="12" y="15"/>
                  <a:pt x="11" y="15"/>
                  <a:pt x="8" y="14"/>
                </a:cubicBezTo>
                <a:cubicBezTo>
                  <a:pt x="5" y="13"/>
                  <a:pt x="1" y="12"/>
                  <a:pt x="1" y="7"/>
                </a:cubicBezTo>
                <a:cubicBezTo>
                  <a:pt x="1" y="3"/>
                  <a:pt x="5" y="0"/>
                  <a:pt x="9" y="0"/>
                </a:cubicBezTo>
                <a:cubicBezTo>
                  <a:pt x="11" y="0"/>
                  <a:pt x="14" y="1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2" y="4"/>
                  <a:pt x="10" y="4"/>
                  <a:pt x="9" y="4"/>
                </a:cubicBezTo>
                <a:cubicBezTo>
                  <a:pt x="7" y="4"/>
                  <a:pt x="5" y="5"/>
                  <a:pt x="5" y="6"/>
                </a:cubicBezTo>
                <a:cubicBezTo>
                  <a:pt x="5" y="8"/>
                  <a:pt x="6" y="9"/>
                  <a:pt x="10" y="10"/>
                </a:cubicBezTo>
                <a:cubicBezTo>
                  <a:pt x="14" y="11"/>
                  <a:pt x="16" y="13"/>
                  <a:pt x="16" y="17"/>
                </a:cubicBezTo>
                <a:cubicBezTo>
                  <a:pt x="16" y="21"/>
                  <a:pt x="13" y="24"/>
                  <a:pt x="8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16"/>
          <p:cNvSpPr>
            <a:spLocks/>
          </p:cNvSpPr>
          <p:nvPr userDrawn="1"/>
        </p:nvSpPr>
        <p:spPr bwMode="black">
          <a:xfrm>
            <a:off x="890803" y="6355990"/>
            <a:ext cx="60837" cy="86084"/>
          </a:xfrm>
          <a:custGeom>
            <a:avLst/>
            <a:gdLst>
              <a:gd name="T0" fmla="*/ 6 w 22"/>
              <a:gd name="T1" fmla="*/ 31 h 31"/>
              <a:gd name="T2" fmla="*/ 0 w 22"/>
              <a:gd name="T3" fmla="*/ 29 h 31"/>
              <a:gd name="T4" fmla="*/ 2 w 22"/>
              <a:gd name="T5" fmla="*/ 25 h 31"/>
              <a:gd name="T6" fmla="*/ 6 w 22"/>
              <a:gd name="T7" fmla="*/ 27 h 31"/>
              <a:gd name="T8" fmla="*/ 10 w 22"/>
              <a:gd name="T9" fmla="*/ 23 h 31"/>
              <a:gd name="T10" fmla="*/ 1 w 22"/>
              <a:gd name="T11" fmla="*/ 0 h 31"/>
              <a:gd name="T12" fmla="*/ 6 w 22"/>
              <a:gd name="T13" fmla="*/ 0 h 31"/>
              <a:gd name="T14" fmla="*/ 12 w 22"/>
              <a:gd name="T15" fmla="*/ 17 h 31"/>
              <a:gd name="T16" fmla="*/ 17 w 22"/>
              <a:gd name="T17" fmla="*/ 0 h 31"/>
              <a:gd name="T18" fmla="*/ 22 w 22"/>
              <a:gd name="T19" fmla="*/ 0 h 31"/>
              <a:gd name="T20" fmla="*/ 13 w 22"/>
              <a:gd name="T21" fmla="*/ 24 h 31"/>
              <a:gd name="T22" fmla="*/ 6 w 22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31">
                <a:moveTo>
                  <a:pt x="6" y="31"/>
                </a:moveTo>
                <a:cubicBezTo>
                  <a:pt x="3" y="31"/>
                  <a:pt x="0" y="29"/>
                  <a:pt x="0" y="29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4" y="27"/>
                  <a:pt x="6" y="27"/>
                </a:cubicBezTo>
                <a:cubicBezTo>
                  <a:pt x="8" y="27"/>
                  <a:pt x="9" y="25"/>
                  <a:pt x="10" y="23"/>
                </a:cubicBezTo>
                <a:cubicBezTo>
                  <a:pt x="1" y="0"/>
                  <a:pt x="1" y="0"/>
                  <a:pt x="1" y="0"/>
                </a:cubicBezTo>
                <a:cubicBezTo>
                  <a:pt x="6" y="0"/>
                  <a:pt x="6" y="0"/>
                  <a:pt x="6" y="0"/>
                </a:cubicBezTo>
                <a:cubicBezTo>
                  <a:pt x="12" y="17"/>
                  <a:pt x="12" y="17"/>
                  <a:pt x="12" y="17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8"/>
                  <a:pt x="9" y="31"/>
                  <a:pt x="6" y="3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17"/>
          <p:cNvSpPr>
            <a:spLocks noEditPoints="1"/>
          </p:cNvSpPr>
          <p:nvPr userDrawn="1"/>
        </p:nvSpPr>
        <p:spPr bwMode="black">
          <a:xfrm>
            <a:off x="968066" y="6355990"/>
            <a:ext cx="61141" cy="66616"/>
          </a:xfrm>
          <a:custGeom>
            <a:avLst/>
            <a:gdLst>
              <a:gd name="T0" fmla="*/ 11 w 22"/>
              <a:gd name="T1" fmla="*/ 4 h 24"/>
              <a:gd name="T2" fmla="*/ 5 w 22"/>
              <a:gd name="T3" fmla="*/ 12 h 24"/>
              <a:gd name="T4" fmla="*/ 11 w 22"/>
              <a:gd name="T5" fmla="*/ 20 h 24"/>
              <a:gd name="T6" fmla="*/ 18 w 22"/>
              <a:gd name="T7" fmla="*/ 12 h 24"/>
              <a:gd name="T8" fmla="*/ 11 w 22"/>
              <a:gd name="T9" fmla="*/ 4 h 24"/>
              <a:gd name="T10" fmla="*/ 11 w 22"/>
              <a:gd name="T11" fmla="*/ 24 h 24"/>
              <a:gd name="T12" fmla="*/ 0 w 22"/>
              <a:gd name="T13" fmla="*/ 12 h 24"/>
              <a:gd name="T14" fmla="*/ 11 w 22"/>
              <a:gd name="T15" fmla="*/ 0 h 24"/>
              <a:gd name="T16" fmla="*/ 22 w 22"/>
              <a:gd name="T17" fmla="*/ 12 h 24"/>
              <a:gd name="T18" fmla="*/ 11 w 22"/>
              <a:gd name="T1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24">
                <a:moveTo>
                  <a:pt x="11" y="4"/>
                </a:moveTo>
                <a:cubicBezTo>
                  <a:pt x="8" y="4"/>
                  <a:pt x="5" y="7"/>
                  <a:pt x="5" y="12"/>
                </a:cubicBezTo>
                <a:cubicBezTo>
                  <a:pt x="5" y="17"/>
                  <a:pt x="8" y="20"/>
                  <a:pt x="11" y="20"/>
                </a:cubicBezTo>
                <a:cubicBezTo>
                  <a:pt x="15" y="20"/>
                  <a:pt x="18" y="17"/>
                  <a:pt x="18" y="12"/>
                </a:cubicBezTo>
                <a:cubicBezTo>
                  <a:pt x="18" y="8"/>
                  <a:pt x="15" y="4"/>
                  <a:pt x="11" y="4"/>
                </a:cubicBezTo>
                <a:moveTo>
                  <a:pt x="11" y="24"/>
                </a:moveTo>
                <a:cubicBezTo>
                  <a:pt x="5" y="24"/>
                  <a:pt x="0" y="19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2" y="5"/>
                  <a:pt x="22" y="12"/>
                </a:cubicBezTo>
                <a:cubicBezTo>
                  <a:pt x="22" y="19"/>
                  <a:pt x="17" y="24"/>
                  <a:pt x="11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18"/>
          <p:cNvSpPr>
            <a:spLocks/>
          </p:cNvSpPr>
          <p:nvPr userDrawn="1"/>
        </p:nvSpPr>
        <p:spPr bwMode="black">
          <a:xfrm>
            <a:off x="1034682" y="6333480"/>
            <a:ext cx="33156" cy="89126"/>
          </a:xfrm>
          <a:custGeom>
            <a:avLst/>
            <a:gdLst>
              <a:gd name="T0" fmla="*/ 7 w 12"/>
              <a:gd name="T1" fmla="*/ 32 h 32"/>
              <a:gd name="T2" fmla="*/ 2 w 12"/>
              <a:gd name="T3" fmla="*/ 32 h 32"/>
              <a:gd name="T4" fmla="*/ 2 w 12"/>
              <a:gd name="T5" fmla="*/ 13 h 32"/>
              <a:gd name="T6" fmla="*/ 0 w 12"/>
              <a:gd name="T7" fmla="*/ 13 h 32"/>
              <a:gd name="T8" fmla="*/ 0 w 12"/>
              <a:gd name="T9" fmla="*/ 8 h 32"/>
              <a:gd name="T10" fmla="*/ 2 w 12"/>
              <a:gd name="T11" fmla="*/ 8 h 32"/>
              <a:gd name="T12" fmla="*/ 2 w 12"/>
              <a:gd name="T13" fmla="*/ 7 h 32"/>
              <a:gd name="T14" fmla="*/ 9 w 12"/>
              <a:gd name="T15" fmla="*/ 0 h 32"/>
              <a:gd name="T16" fmla="*/ 12 w 12"/>
              <a:gd name="T17" fmla="*/ 1 h 32"/>
              <a:gd name="T18" fmla="*/ 12 w 12"/>
              <a:gd name="T19" fmla="*/ 1 h 32"/>
              <a:gd name="T20" fmla="*/ 12 w 12"/>
              <a:gd name="T21" fmla="*/ 5 h 32"/>
              <a:gd name="T22" fmla="*/ 12 w 12"/>
              <a:gd name="T23" fmla="*/ 5 h 32"/>
              <a:gd name="T24" fmla="*/ 10 w 12"/>
              <a:gd name="T25" fmla="*/ 4 h 32"/>
              <a:gd name="T26" fmla="*/ 7 w 12"/>
              <a:gd name="T27" fmla="*/ 7 h 32"/>
              <a:gd name="T28" fmla="*/ 7 w 12"/>
              <a:gd name="T29" fmla="*/ 8 h 32"/>
              <a:gd name="T30" fmla="*/ 12 w 12"/>
              <a:gd name="T31" fmla="*/ 8 h 32"/>
              <a:gd name="T32" fmla="*/ 12 w 12"/>
              <a:gd name="T33" fmla="*/ 13 h 32"/>
              <a:gd name="T34" fmla="*/ 7 w 12"/>
              <a:gd name="T35" fmla="*/ 13 h 32"/>
              <a:gd name="T36" fmla="*/ 7 w 12"/>
              <a:gd name="T3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32">
                <a:moveTo>
                  <a:pt x="7" y="32"/>
                </a:moveTo>
                <a:cubicBezTo>
                  <a:pt x="2" y="32"/>
                  <a:pt x="2" y="32"/>
                  <a:pt x="2" y="32"/>
                </a:cubicBezTo>
                <a:cubicBezTo>
                  <a:pt x="2" y="13"/>
                  <a:pt x="2" y="13"/>
                  <a:pt x="2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8"/>
                  <a:pt x="0" y="8"/>
                  <a:pt x="0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1"/>
                  <a:pt x="7" y="0"/>
                  <a:pt x="9" y="0"/>
                </a:cubicBezTo>
                <a:cubicBezTo>
                  <a:pt x="10" y="0"/>
                  <a:pt x="11" y="0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4"/>
                  <a:pt x="10" y="4"/>
                </a:cubicBezTo>
                <a:cubicBezTo>
                  <a:pt x="7" y="4"/>
                  <a:pt x="7" y="5"/>
                  <a:pt x="7" y="7"/>
                </a:cubicBezTo>
                <a:cubicBezTo>
                  <a:pt x="7" y="8"/>
                  <a:pt x="7" y="8"/>
                  <a:pt x="7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13"/>
                  <a:pt x="12" y="13"/>
                  <a:pt x="12" y="13"/>
                </a:cubicBezTo>
                <a:cubicBezTo>
                  <a:pt x="7" y="13"/>
                  <a:pt x="7" y="13"/>
                  <a:pt x="7" y="13"/>
                </a:cubicBezTo>
                <a:lnTo>
                  <a:pt x="7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19"/>
          <p:cNvSpPr>
            <a:spLocks/>
          </p:cNvSpPr>
          <p:nvPr userDrawn="1"/>
        </p:nvSpPr>
        <p:spPr bwMode="black">
          <a:xfrm>
            <a:off x="1098257" y="6336522"/>
            <a:ext cx="52624" cy="86084"/>
          </a:xfrm>
          <a:custGeom>
            <a:avLst/>
            <a:gdLst>
              <a:gd name="T0" fmla="*/ 173 w 173"/>
              <a:gd name="T1" fmla="*/ 283 h 283"/>
              <a:gd name="T2" fmla="*/ 0 w 173"/>
              <a:gd name="T3" fmla="*/ 283 h 283"/>
              <a:gd name="T4" fmla="*/ 0 w 173"/>
              <a:gd name="T5" fmla="*/ 0 h 283"/>
              <a:gd name="T6" fmla="*/ 173 w 173"/>
              <a:gd name="T7" fmla="*/ 0 h 283"/>
              <a:gd name="T8" fmla="*/ 173 w 173"/>
              <a:gd name="T9" fmla="*/ 45 h 283"/>
              <a:gd name="T10" fmla="*/ 46 w 173"/>
              <a:gd name="T11" fmla="*/ 45 h 283"/>
              <a:gd name="T12" fmla="*/ 46 w 173"/>
              <a:gd name="T13" fmla="*/ 109 h 283"/>
              <a:gd name="T14" fmla="*/ 155 w 173"/>
              <a:gd name="T15" fmla="*/ 109 h 283"/>
              <a:gd name="T16" fmla="*/ 155 w 173"/>
              <a:gd name="T17" fmla="*/ 155 h 283"/>
              <a:gd name="T18" fmla="*/ 46 w 173"/>
              <a:gd name="T19" fmla="*/ 155 h 283"/>
              <a:gd name="T20" fmla="*/ 46 w 173"/>
              <a:gd name="T21" fmla="*/ 237 h 283"/>
              <a:gd name="T22" fmla="*/ 173 w 173"/>
              <a:gd name="T23" fmla="*/ 237 h 283"/>
              <a:gd name="T24" fmla="*/ 173 w 173"/>
              <a:gd name="T25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3" h="283">
                <a:moveTo>
                  <a:pt x="173" y="283"/>
                </a:moveTo>
                <a:lnTo>
                  <a:pt x="0" y="283"/>
                </a:lnTo>
                <a:lnTo>
                  <a:pt x="0" y="0"/>
                </a:lnTo>
                <a:lnTo>
                  <a:pt x="173" y="0"/>
                </a:lnTo>
                <a:lnTo>
                  <a:pt x="173" y="45"/>
                </a:lnTo>
                <a:lnTo>
                  <a:pt x="46" y="45"/>
                </a:lnTo>
                <a:lnTo>
                  <a:pt x="46" y="109"/>
                </a:lnTo>
                <a:lnTo>
                  <a:pt x="155" y="109"/>
                </a:lnTo>
                <a:lnTo>
                  <a:pt x="155" y="155"/>
                </a:lnTo>
                <a:lnTo>
                  <a:pt x="46" y="155"/>
                </a:lnTo>
                <a:lnTo>
                  <a:pt x="46" y="237"/>
                </a:lnTo>
                <a:lnTo>
                  <a:pt x="173" y="237"/>
                </a:lnTo>
                <a:lnTo>
                  <a:pt x="173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0"/>
          <p:cNvSpPr>
            <a:spLocks noEditPoints="1"/>
          </p:cNvSpPr>
          <p:nvPr userDrawn="1"/>
        </p:nvSpPr>
        <p:spPr bwMode="black">
          <a:xfrm>
            <a:off x="1159094" y="6355990"/>
            <a:ext cx="49886" cy="66616"/>
          </a:xfrm>
          <a:custGeom>
            <a:avLst/>
            <a:gdLst>
              <a:gd name="T0" fmla="*/ 4 w 18"/>
              <a:gd name="T1" fmla="*/ 16 h 24"/>
              <a:gd name="T2" fmla="*/ 8 w 18"/>
              <a:gd name="T3" fmla="*/ 20 h 24"/>
              <a:gd name="T4" fmla="*/ 14 w 18"/>
              <a:gd name="T5" fmla="*/ 14 h 24"/>
              <a:gd name="T6" fmla="*/ 14 w 18"/>
              <a:gd name="T7" fmla="*/ 13 h 24"/>
              <a:gd name="T8" fmla="*/ 9 w 18"/>
              <a:gd name="T9" fmla="*/ 12 h 24"/>
              <a:gd name="T10" fmla="*/ 4 w 18"/>
              <a:gd name="T11" fmla="*/ 16 h 24"/>
              <a:gd name="T12" fmla="*/ 7 w 18"/>
              <a:gd name="T13" fmla="*/ 24 h 24"/>
              <a:gd name="T14" fmla="*/ 0 w 18"/>
              <a:gd name="T15" fmla="*/ 17 h 24"/>
              <a:gd name="T16" fmla="*/ 9 w 18"/>
              <a:gd name="T17" fmla="*/ 8 h 24"/>
              <a:gd name="T18" fmla="*/ 14 w 18"/>
              <a:gd name="T19" fmla="*/ 9 h 24"/>
              <a:gd name="T20" fmla="*/ 14 w 18"/>
              <a:gd name="T21" fmla="*/ 9 h 24"/>
              <a:gd name="T22" fmla="*/ 9 w 18"/>
              <a:gd name="T23" fmla="*/ 4 h 24"/>
              <a:gd name="T24" fmla="*/ 2 w 18"/>
              <a:gd name="T25" fmla="*/ 6 h 24"/>
              <a:gd name="T26" fmla="*/ 2 w 18"/>
              <a:gd name="T27" fmla="*/ 6 h 24"/>
              <a:gd name="T28" fmla="*/ 1 w 18"/>
              <a:gd name="T29" fmla="*/ 2 h 24"/>
              <a:gd name="T30" fmla="*/ 1 w 18"/>
              <a:gd name="T31" fmla="*/ 2 h 24"/>
              <a:gd name="T32" fmla="*/ 9 w 18"/>
              <a:gd name="T33" fmla="*/ 0 h 24"/>
              <a:gd name="T34" fmla="*/ 16 w 18"/>
              <a:gd name="T35" fmla="*/ 2 h 24"/>
              <a:gd name="T36" fmla="*/ 18 w 18"/>
              <a:gd name="T37" fmla="*/ 9 h 24"/>
              <a:gd name="T38" fmla="*/ 18 w 18"/>
              <a:gd name="T39" fmla="*/ 24 h 24"/>
              <a:gd name="T40" fmla="*/ 14 w 18"/>
              <a:gd name="T41" fmla="*/ 24 h 24"/>
              <a:gd name="T42" fmla="*/ 14 w 18"/>
              <a:gd name="T43" fmla="*/ 21 h 24"/>
              <a:gd name="T44" fmla="*/ 7 w 18"/>
              <a:gd name="T4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" h="24">
                <a:moveTo>
                  <a:pt x="4" y="16"/>
                </a:moveTo>
                <a:cubicBezTo>
                  <a:pt x="4" y="19"/>
                  <a:pt x="6" y="20"/>
                  <a:pt x="8" y="20"/>
                </a:cubicBezTo>
                <a:cubicBezTo>
                  <a:pt x="12" y="20"/>
                  <a:pt x="14" y="17"/>
                  <a:pt x="14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13" y="13"/>
                  <a:pt x="11" y="12"/>
                  <a:pt x="9" y="12"/>
                </a:cubicBezTo>
                <a:cubicBezTo>
                  <a:pt x="6" y="12"/>
                  <a:pt x="4" y="14"/>
                  <a:pt x="4" y="16"/>
                </a:cubicBezTo>
                <a:moveTo>
                  <a:pt x="7" y="24"/>
                </a:moveTo>
                <a:cubicBezTo>
                  <a:pt x="4" y="24"/>
                  <a:pt x="0" y="22"/>
                  <a:pt x="0" y="17"/>
                </a:cubicBezTo>
                <a:cubicBezTo>
                  <a:pt x="0" y="12"/>
                  <a:pt x="3" y="8"/>
                  <a:pt x="9" y="8"/>
                </a:cubicBezTo>
                <a:cubicBezTo>
                  <a:pt x="11" y="8"/>
                  <a:pt x="12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6"/>
                  <a:pt x="12" y="4"/>
                  <a:pt x="9" y="4"/>
                </a:cubicBezTo>
                <a:cubicBezTo>
                  <a:pt x="6" y="4"/>
                  <a:pt x="4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6" y="0"/>
                  <a:pt x="9" y="0"/>
                </a:cubicBezTo>
                <a:cubicBezTo>
                  <a:pt x="12" y="0"/>
                  <a:pt x="14" y="1"/>
                  <a:pt x="16" y="2"/>
                </a:cubicBezTo>
                <a:cubicBezTo>
                  <a:pt x="17" y="4"/>
                  <a:pt x="18" y="6"/>
                  <a:pt x="18" y="9"/>
                </a:cubicBezTo>
                <a:cubicBezTo>
                  <a:pt x="18" y="24"/>
                  <a:pt x="18" y="24"/>
                  <a:pt x="18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2"/>
                  <a:pt x="11" y="24"/>
                  <a:pt x="7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1"/>
          <p:cNvSpPr>
            <a:spLocks noEditPoints="1"/>
          </p:cNvSpPr>
          <p:nvPr userDrawn="1"/>
        </p:nvSpPr>
        <p:spPr bwMode="black">
          <a:xfrm>
            <a:off x="1325178" y="6336522"/>
            <a:ext cx="77567" cy="86084"/>
          </a:xfrm>
          <a:custGeom>
            <a:avLst/>
            <a:gdLst>
              <a:gd name="T0" fmla="*/ 173 w 255"/>
              <a:gd name="T1" fmla="*/ 173 h 283"/>
              <a:gd name="T2" fmla="*/ 128 w 255"/>
              <a:gd name="T3" fmla="*/ 64 h 283"/>
              <a:gd name="T4" fmla="*/ 82 w 255"/>
              <a:gd name="T5" fmla="*/ 173 h 283"/>
              <a:gd name="T6" fmla="*/ 173 w 255"/>
              <a:gd name="T7" fmla="*/ 173 h 283"/>
              <a:gd name="T8" fmla="*/ 255 w 255"/>
              <a:gd name="T9" fmla="*/ 283 h 283"/>
              <a:gd name="T10" fmla="*/ 210 w 255"/>
              <a:gd name="T11" fmla="*/ 283 h 283"/>
              <a:gd name="T12" fmla="*/ 182 w 255"/>
              <a:gd name="T13" fmla="*/ 210 h 283"/>
              <a:gd name="T14" fmla="*/ 64 w 255"/>
              <a:gd name="T15" fmla="*/ 210 h 283"/>
              <a:gd name="T16" fmla="*/ 46 w 255"/>
              <a:gd name="T17" fmla="*/ 283 h 283"/>
              <a:gd name="T18" fmla="*/ 0 w 255"/>
              <a:gd name="T19" fmla="*/ 283 h 283"/>
              <a:gd name="T20" fmla="*/ 109 w 255"/>
              <a:gd name="T21" fmla="*/ 0 h 283"/>
              <a:gd name="T22" fmla="*/ 146 w 255"/>
              <a:gd name="T23" fmla="*/ 0 h 283"/>
              <a:gd name="T24" fmla="*/ 255 w 255"/>
              <a:gd name="T25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83">
                <a:moveTo>
                  <a:pt x="173" y="173"/>
                </a:moveTo>
                <a:lnTo>
                  <a:pt x="128" y="64"/>
                </a:lnTo>
                <a:lnTo>
                  <a:pt x="82" y="173"/>
                </a:lnTo>
                <a:lnTo>
                  <a:pt x="173" y="173"/>
                </a:lnTo>
                <a:close/>
                <a:moveTo>
                  <a:pt x="255" y="283"/>
                </a:moveTo>
                <a:lnTo>
                  <a:pt x="210" y="283"/>
                </a:lnTo>
                <a:lnTo>
                  <a:pt x="182" y="210"/>
                </a:lnTo>
                <a:lnTo>
                  <a:pt x="64" y="210"/>
                </a:lnTo>
                <a:lnTo>
                  <a:pt x="46" y="283"/>
                </a:lnTo>
                <a:lnTo>
                  <a:pt x="0" y="283"/>
                </a:lnTo>
                <a:lnTo>
                  <a:pt x="109" y="0"/>
                </a:lnTo>
                <a:lnTo>
                  <a:pt x="146" y="0"/>
                </a:lnTo>
                <a:lnTo>
                  <a:pt x="255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2"/>
          <p:cNvSpPr>
            <a:spLocks noEditPoints="1"/>
          </p:cNvSpPr>
          <p:nvPr userDrawn="1"/>
        </p:nvSpPr>
        <p:spPr bwMode="black">
          <a:xfrm>
            <a:off x="1469057" y="6355990"/>
            <a:ext cx="58099" cy="86084"/>
          </a:xfrm>
          <a:custGeom>
            <a:avLst/>
            <a:gdLst>
              <a:gd name="T0" fmla="*/ 10 w 21"/>
              <a:gd name="T1" fmla="*/ 4 h 31"/>
              <a:gd name="T2" fmla="*/ 4 w 21"/>
              <a:gd name="T3" fmla="*/ 11 h 31"/>
              <a:gd name="T4" fmla="*/ 10 w 21"/>
              <a:gd name="T5" fmla="*/ 18 h 31"/>
              <a:gd name="T6" fmla="*/ 16 w 21"/>
              <a:gd name="T7" fmla="*/ 11 h 31"/>
              <a:gd name="T8" fmla="*/ 10 w 21"/>
              <a:gd name="T9" fmla="*/ 4 h 31"/>
              <a:gd name="T10" fmla="*/ 10 w 21"/>
              <a:gd name="T11" fmla="*/ 31 h 31"/>
              <a:gd name="T12" fmla="*/ 1 w 21"/>
              <a:gd name="T13" fmla="*/ 28 h 31"/>
              <a:gd name="T14" fmla="*/ 1 w 21"/>
              <a:gd name="T15" fmla="*/ 27 h 31"/>
              <a:gd name="T16" fmla="*/ 3 w 21"/>
              <a:gd name="T17" fmla="*/ 24 h 31"/>
              <a:gd name="T18" fmla="*/ 3 w 21"/>
              <a:gd name="T19" fmla="*/ 24 h 31"/>
              <a:gd name="T20" fmla="*/ 10 w 21"/>
              <a:gd name="T21" fmla="*/ 27 h 31"/>
              <a:gd name="T22" fmla="*/ 17 w 21"/>
              <a:gd name="T23" fmla="*/ 19 h 31"/>
              <a:gd name="T24" fmla="*/ 17 w 21"/>
              <a:gd name="T25" fmla="*/ 18 h 31"/>
              <a:gd name="T26" fmla="*/ 9 w 21"/>
              <a:gd name="T27" fmla="*/ 22 h 31"/>
              <a:gd name="T28" fmla="*/ 0 w 21"/>
              <a:gd name="T29" fmla="*/ 11 h 31"/>
              <a:gd name="T30" fmla="*/ 9 w 21"/>
              <a:gd name="T31" fmla="*/ 0 h 31"/>
              <a:gd name="T32" fmla="*/ 17 w 21"/>
              <a:gd name="T33" fmla="*/ 4 h 31"/>
              <a:gd name="T34" fmla="*/ 17 w 21"/>
              <a:gd name="T35" fmla="*/ 0 h 31"/>
              <a:gd name="T36" fmla="*/ 21 w 21"/>
              <a:gd name="T37" fmla="*/ 0 h 31"/>
              <a:gd name="T38" fmla="*/ 21 w 21"/>
              <a:gd name="T39" fmla="*/ 19 h 31"/>
              <a:gd name="T40" fmla="*/ 18 w 21"/>
              <a:gd name="T41" fmla="*/ 28 h 31"/>
              <a:gd name="T42" fmla="*/ 10 w 21"/>
              <a:gd name="T4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31">
                <a:moveTo>
                  <a:pt x="10" y="4"/>
                </a:moveTo>
                <a:cubicBezTo>
                  <a:pt x="7" y="4"/>
                  <a:pt x="4" y="6"/>
                  <a:pt x="4" y="11"/>
                </a:cubicBezTo>
                <a:cubicBezTo>
                  <a:pt x="4" y="15"/>
                  <a:pt x="7" y="18"/>
                  <a:pt x="10" y="18"/>
                </a:cubicBezTo>
                <a:cubicBezTo>
                  <a:pt x="13" y="18"/>
                  <a:pt x="16" y="15"/>
                  <a:pt x="16" y="11"/>
                </a:cubicBezTo>
                <a:cubicBezTo>
                  <a:pt x="16" y="6"/>
                  <a:pt x="13" y="4"/>
                  <a:pt x="10" y="4"/>
                </a:cubicBezTo>
                <a:moveTo>
                  <a:pt x="10" y="31"/>
                </a:moveTo>
                <a:cubicBezTo>
                  <a:pt x="7" y="31"/>
                  <a:pt x="4" y="30"/>
                  <a:pt x="1" y="28"/>
                </a:cubicBezTo>
                <a:cubicBezTo>
                  <a:pt x="1" y="27"/>
                  <a:pt x="1" y="27"/>
                  <a:pt x="1" y="27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5" y="26"/>
                  <a:pt x="8" y="27"/>
                  <a:pt x="10" y="27"/>
                </a:cubicBezTo>
                <a:cubicBezTo>
                  <a:pt x="15" y="27"/>
                  <a:pt x="17" y="24"/>
                  <a:pt x="17" y="19"/>
                </a:cubicBezTo>
                <a:cubicBezTo>
                  <a:pt x="17" y="18"/>
                  <a:pt x="17" y="18"/>
                  <a:pt x="17" y="18"/>
                </a:cubicBezTo>
                <a:cubicBezTo>
                  <a:pt x="15" y="20"/>
                  <a:pt x="12" y="22"/>
                  <a:pt x="9" y="22"/>
                </a:cubicBezTo>
                <a:cubicBezTo>
                  <a:pt x="5" y="22"/>
                  <a:pt x="0" y="18"/>
                  <a:pt x="0" y="11"/>
                </a:cubicBezTo>
                <a:cubicBezTo>
                  <a:pt x="0" y="4"/>
                  <a:pt x="5" y="0"/>
                  <a:pt x="9" y="0"/>
                </a:cubicBezTo>
                <a:cubicBezTo>
                  <a:pt x="12" y="0"/>
                  <a:pt x="16" y="1"/>
                  <a:pt x="17" y="4"/>
                </a:cubicBezTo>
                <a:cubicBezTo>
                  <a:pt x="17" y="0"/>
                  <a:pt x="17" y="0"/>
                  <a:pt x="17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3"/>
                  <a:pt x="20" y="26"/>
                  <a:pt x="18" y="28"/>
                </a:cubicBezTo>
                <a:cubicBezTo>
                  <a:pt x="16" y="30"/>
                  <a:pt x="13" y="31"/>
                  <a:pt x="10" y="3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23"/>
          <p:cNvSpPr>
            <a:spLocks noChangeArrowheads="1"/>
          </p:cNvSpPr>
          <p:nvPr userDrawn="1"/>
        </p:nvSpPr>
        <p:spPr bwMode="black">
          <a:xfrm>
            <a:off x="1541149" y="6336522"/>
            <a:ext cx="10951" cy="860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24"/>
          <p:cNvSpPr>
            <a:spLocks/>
          </p:cNvSpPr>
          <p:nvPr userDrawn="1"/>
        </p:nvSpPr>
        <p:spPr bwMode="black">
          <a:xfrm>
            <a:off x="851868" y="6339260"/>
            <a:ext cx="36198" cy="83346"/>
          </a:xfrm>
          <a:custGeom>
            <a:avLst/>
            <a:gdLst>
              <a:gd name="T0" fmla="*/ 9 w 13"/>
              <a:gd name="T1" fmla="*/ 30 h 30"/>
              <a:gd name="T2" fmla="*/ 3 w 13"/>
              <a:gd name="T3" fmla="*/ 23 h 30"/>
              <a:gd name="T4" fmla="*/ 3 w 13"/>
              <a:gd name="T5" fmla="*/ 11 h 30"/>
              <a:gd name="T6" fmla="*/ 0 w 13"/>
              <a:gd name="T7" fmla="*/ 11 h 30"/>
              <a:gd name="T8" fmla="*/ 0 w 13"/>
              <a:gd name="T9" fmla="*/ 6 h 30"/>
              <a:gd name="T10" fmla="*/ 3 w 13"/>
              <a:gd name="T11" fmla="*/ 6 h 30"/>
              <a:gd name="T12" fmla="*/ 3 w 13"/>
              <a:gd name="T13" fmla="*/ 0 h 30"/>
              <a:gd name="T14" fmla="*/ 7 w 13"/>
              <a:gd name="T15" fmla="*/ 0 h 30"/>
              <a:gd name="T16" fmla="*/ 7 w 13"/>
              <a:gd name="T17" fmla="*/ 6 h 30"/>
              <a:gd name="T18" fmla="*/ 13 w 13"/>
              <a:gd name="T19" fmla="*/ 6 h 30"/>
              <a:gd name="T20" fmla="*/ 13 w 13"/>
              <a:gd name="T21" fmla="*/ 11 h 30"/>
              <a:gd name="T22" fmla="*/ 7 w 13"/>
              <a:gd name="T23" fmla="*/ 11 h 30"/>
              <a:gd name="T24" fmla="*/ 7 w 13"/>
              <a:gd name="T25" fmla="*/ 22 h 30"/>
              <a:gd name="T26" fmla="*/ 10 w 13"/>
              <a:gd name="T27" fmla="*/ 26 h 30"/>
              <a:gd name="T28" fmla="*/ 13 w 13"/>
              <a:gd name="T29" fmla="*/ 25 h 30"/>
              <a:gd name="T30" fmla="*/ 13 w 13"/>
              <a:gd name="T31" fmla="*/ 25 h 30"/>
              <a:gd name="T32" fmla="*/ 13 w 13"/>
              <a:gd name="T33" fmla="*/ 29 h 30"/>
              <a:gd name="T34" fmla="*/ 13 w 13"/>
              <a:gd name="T35" fmla="*/ 29 h 30"/>
              <a:gd name="T36" fmla="*/ 9 w 13"/>
              <a:gd name="T3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30">
                <a:moveTo>
                  <a:pt x="9" y="30"/>
                </a:moveTo>
                <a:cubicBezTo>
                  <a:pt x="5" y="30"/>
                  <a:pt x="3" y="28"/>
                  <a:pt x="3" y="23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6"/>
                  <a:pt x="0" y="6"/>
                  <a:pt x="0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0"/>
                  <a:pt x="3" y="0"/>
                  <a:pt x="3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6"/>
                  <a:pt x="7" y="6"/>
                  <a:pt x="7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4"/>
                  <a:pt x="8" y="26"/>
                  <a:pt x="10" y="26"/>
                </a:cubicBezTo>
                <a:cubicBezTo>
                  <a:pt x="11" y="26"/>
                  <a:pt x="12" y="26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2" y="30"/>
                  <a:pt x="10" y="30"/>
                  <a:pt x="9" y="3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25"/>
          <p:cNvSpPr>
            <a:spLocks/>
          </p:cNvSpPr>
          <p:nvPr userDrawn="1"/>
        </p:nvSpPr>
        <p:spPr bwMode="black">
          <a:xfrm>
            <a:off x="1267079" y="6339260"/>
            <a:ext cx="35894" cy="83346"/>
          </a:xfrm>
          <a:custGeom>
            <a:avLst/>
            <a:gdLst>
              <a:gd name="T0" fmla="*/ 9 w 13"/>
              <a:gd name="T1" fmla="*/ 30 h 30"/>
              <a:gd name="T2" fmla="*/ 3 w 13"/>
              <a:gd name="T3" fmla="*/ 23 h 30"/>
              <a:gd name="T4" fmla="*/ 3 w 13"/>
              <a:gd name="T5" fmla="*/ 11 h 30"/>
              <a:gd name="T6" fmla="*/ 0 w 13"/>
              <a:gd name="T7" fmla="*/ 11 h 30"/>
              <a:gd name="T8" fmla="*/ 0 w 13"/>
              <a:gd name="T9" fmla="*/ 6 h 30"/>
              <a:gd name="T10" fmla="*/ 2 w 13"/>
              <a:gd name="T11" fmla="*/ 6 h 30"/>
              <a:gd name="T12" fmla="*/ 2 w 13"/>
              <a:gd name="T13" fmla="*/ 0 h 30"/>
              <a:gd name="T14" fmla="*/ 7 w 13"/>
              <a:gd name="T15" fmla="*/ 0 h 30"/>
              <a:gd name="T16" fmla="*/ 7 w 13"/>
              <a:gd name="T17" fmla="*/ 6 h 30"/>
              <a:gd name="T18" fmla="*/ 13 w 13"/>
              <a:gd name="T19" fmla="*/ 6 h 30"/>
              <a:gd name="T20" fmla="*/ 13 w 13"/>
              <a:gd name="T21" fmla="*/ 11 h 30"/>
              <a:gd name="T22" fmla="*/ 7 w 13"/>
              <a:gd name="T23" fmla="*/ 11 h 30"/>
              <a:gd name="T24" fmla="*/ 7 w 13"/>
              <a:gd name="T25" fmla="*/ 22 h 30"/>
              <a:gd name="T26" fmla="*/ 9 w 13"/>
              <a:gd name="T27" fmla="*/ 26 h 30"/>
              <a:gd name="T28" fmla="*/ 12 w 13"/>
              <a:gd name="T29" fmla="*/ 25 h 30"/>
              <a:gd name="T30" fmla="*/ 12 w 13"/>
              <a:gd name="T31" fmla="*/ 25 h 30"/>
              <a:gd name="T32" fmla="*/ 12 w 13"/>
              <a:gd name="T33" fmla="*/ 29 h 30"/>
              <a:gd name="T34" fmla="*/ 12 w 13"/>
              <a:gd name="T35" fmla="*/ 29 h 30"/>
              <a:gd name="T36" fmla="*/ 9 w 13"/>
              <a:gd name="T3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30">
                <a:moveTo>
                  <a:pt x="9" y="30"/>
                </a:moveTo>
                <a:cubicBezTo>
                  <a:pt x="5" y="30"/>
                  <a:pt x="3" y="28"/>
                  <a:pt x="3" y="23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0"/>
                  <a:pt x="2" y="0"/>
                  <a:pt x="2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6"/>
                  <a:pt x="7" y="6"/>
                  <a:pt x="7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4"/>
                  <a:pt x="8" y="26"/>
                  <a:pt x="9" y="26"/>
                </a:cubicBezTo>
                <a:cubicBezTo>
                  <a:pt x="10" y="26"/>
                  <a:pt x="11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1" y="30"/>
                  <a:pt x="10" y="30"/>
                  <a:pt x="9" y="3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26"/>
          <p:cNvSpPr>
            <a:spLocks/>
          </p:cNvSpPr>
          <p:nvPr userDrawn="1"/>
        </p:nvSpPr>
        <p:spPr bwMode="black">
          <a:xfrm>
            <a:off x="1408220" y="6355990"/>
            <a:ext cx="49886" cy="66616"/>
          </a:xfrm>
          <a:custGeom>
            <a:avLst/>
            <a:gdLst>
              <a:gd name="T0" fmla="*/ 18 w 18"/>
              <a:gd name="T1" fmla="*/ 24 h 24"/>
              <a:gd name="T2" fmla="*/ 14 w 18"/>
              <a:gd name="T3" fmla="*/ 24 h 24"/>
              <a:gd name="T4" fmla="*/ 14 w 18"/>
              <a:gd name="T5" fmla="*/ 10 h 24"/>
              <a:gd name="T6" fmla="*/ 10 w 18"/>
              <a:gd name="T7" fmla="*/ 4 h 24"/>
              <a:gd name="T8" fmla="*/ 4 w 18"/>
              <a:gd name="T9" fmla="*/ 10 h 24"/>
              <a:gd name="T10" fmla="*/ 4 w 18"/>
              <a:gd name="T11" fmla="*/ 24 h 24"/>
              <a:gd name="T12" fmla="*/ 0 w 18"/>
              <a:gd name="T13" fmla="*/ 24 h 24"/>
              <a:gd name="T14" fmla="*/ 0 w 18"/>
              <a:gd name="T15" fmla="*/ 0 h 24"/>
              <a:gd name="T16" fmla="*/ 4 w 18"/>
              <a:gd name="T17" fmla="*/ 0 h 24"/>
              <a:gd name="T18" fmla="*/ 4 w 18"/>
              <a:gd name="T19" fmla="*/ 4 h 24"/>
              <a:gd name="T20" fmla="*/ 11 w 18"/>
              <a:gd name="T21" fmla="*/ 0 h 24"/>
              <a:gd name="T22" fmla="*/ 18 w 18"/>
              <a:gd name="T23" fmla="*/ 9 h 24"/>
              <a:gd name="T24" fmla="*/ 18 w 18"/>
              <a:gd name="T2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" h="24">
                <a:moveTo>
                  <a:pt x="18" y="24"/>
                </a:moveTo>
                <a:cubicBezTo>
                  <a:pt x="14" y="24"/>
                  <a:pt x="14" y="24"/>
                  <a:pt x="14" y="24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6"/>
                  <a:pt x="12" y="4"/>
                  <a:pt x="10" y="4"/>
                </a:cubicBezTo>
                <a:cubicBezTo>
                  <a:pt x="7" y="4"/>
                  <a:pt x="4" y="6"/>
                  <a:pt x="4" y="10"/>
                </a:cubicBezTo>
                <a:cubicBezTo>
                  <a:pt x="4" y="24"/>
                  <a:pt x="4" y="24"/>
                  <a:pt x="4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4"/>
                  <a:pt x="4" y="4"/>
                  <a:pt x="4" y="4"/>
                </a:cubicBezTo>
                <a:cubicBezTo>
                  <a:pt x="6" y="1"/>
                  <a:pt x="8" y="0"/>
                  <a:pt x="11" y="0"/>
                </a:cubicBezTo>
                <a:cubicBezTo>
                  <a:pt x="15" y="0"/>
                  <a:pt x="18" y="4"/>
                  <a:pt x="18" y="9"/>
                </a:cubicBezTo>
                <a:lnTo>
                  <a:pt x="18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27"/>
          <p:cNvSpPr>
            <a:spLocks noEditPoints="1"/>
          </p:cNvSpPr>
          <p:nvPr userDrawn="1"/>
        </p:nvSpPr>
        <p:spPr bwMode="black">
          <a:xfrm>
            <a:off x="829967" y="6336522"/>
            <a:ext cx="13688" cy="86084"/>
          </a:xfrm>
          <a:custGeom>
            <a:avLst/>
            <a:gdLst>
              <a:gd name="T0" fmla="*/ 45 w 45"/>
              <a:gd name="T1" fmla="*/ 45 h 283"/>
              <a:gd name="T2" fmla="*/ 0 w 45"/>
              <a:gd name="T3" fmla="*/ 45 h 283"/>
              <a:gd name="T4" fmla="*/ 0 w 45"/>
              <a:gd name="T5" fmla="*/ 0 h 283"/>
              <a:gd name="T6" fmla="*/ 45 w 45"/>
              <a:gd name="T7" fmla="*/ 0 h 283"/>
              <a:gd name="T8" fmla="*/ 45 w 45"/>
              <a:gd name="T9" fmla="*/ 45 h 283"/>
              <a:gd name="T10" fmla="*/ 45 w 45"/>
              <a:gd name="T11" fmla="*/ 283 h 283"/>
              <a:gd name="T12" fmla="*/ 0 w 45"/>
              <a:gd name="T13" fmla="*/ 283 h 283"/>
              <a:gd name="T14" fmla="*/ 0 w 45"/>
              <a:gd name="T15" fmla="*/ 64 h 283"/>
              <a:gd name="T16" fmla="*/ 45 w 45"/>
              <a:gd name="T17" fmla="*/ 64 h 283"/>
              <a:gd name="T18" fmla="*/ 45 w 45"/>
              <a:gd name="T19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" h="283">
                <a:moveTo>
                  <a:pt x="45" y="45"/>
                </a:moveTo>
                <a:lnTo>
                  <a:pt x="0" y="45"/>
                </a:lnTo>
                <a:lnTo>
                  <a:pt x="0" y="0"/>
                </a:lnTo>
                <a:lnTo>
                  <a:pt x="45" y="0"/>
                </a:lnTo>
                <a:lnTo>
                  <a:pt x="45" y="45"/>
                </a:lnTo>
                <a:close/>
                <a:moveTo>
                  <a:pt x="45" y="283"/>
                </a:moveTo>
                <a:lnTo>
                  <a:pt x="0" y="283"/>
                </a:lnTo>
                <a:lnTo>
                  <a:pt x="0" y="64"/>
                </a:lnTo>
                <a:lnTo>
                  <a:pt x="45" y="64"/>
                </a:lnTo>
                <a:lnTo>
                  <a:pt x="45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28"/>
          <p:cNvSpPr>
            <a:spLocks noEditPoints="1"/>
          </p:cNvSpPr>
          <p:nvPr userDrawn="1"/>
        </p:nvSpPr>
        <p:spPr bwMode="black">
          <a:xfrm>
            <a:off x="1566092" y="6336522"/>
            <a:ext cx="10951" cy="86084"/>
          </a:xfrm>
          <a:custGeom>
            <a:avLst/>
            <a:gdLst>
              <a:gd name="T0" fmla="*/ 36 w 36"/>
              <a:gd name="T1" fmla="*/ 45 h 283"/>
              <a:gd name="T2" fmla="*/ 0 w 36"/>
              <a:gd name="T3" fmla="*/ 45 h 283"/>
              <a:gd name="T4" fmla="*/ 0 w 36"/>
              <a:gd name="T5" fmla="*/ 0 h 283"/>
              <a:gd name="T6" fmla="*/ 36 w 36"/>
              <a:gd name="T7" fmla="*/ 0 h 283"/>
              <a:gd name="T8" fmla="*/ 36 w 36"/>
              <a:gd name="T9" fmla="*/ 45 h 283"/>
              <a:gd name="T10" fmla="*/ 36 w 36"/>
              <a:gd name="T11" fmla="*/ 283 h 283"/>
              <a:gd name="T12" fmla="*/ 0 w 36"/>
              <a:gd name="T13" fmla="*/ 283 h 283"/>
              <a:gd name="T14" fmla="*/ 0 w 36"/>
              <a:gd name="T15" fmla="*/ 64 h 283"/>
              <a:gd name="T16" fmla="*/ 36 w 36"/>
              <a:gd name="T17" fmla="*/ 64 h 283"/>
              <a:gd name="T18" fmla="*/ 36 w 36"/>
              <a:gd name="T19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283">
                <a:moveTo>
                  <a:pt x="36" y="45"/>
                </a:moveTo>
                <a:lnTo>
                  <a:pt x="0" y="45"/>
                </a:lnTo>
                <a:lnTo>
                  <a:pt x="0" y="0"/>
                </a:lnTo>
                <a:lnTo>
                  <a:pt x="36" y="0"/>
                </a:lnTo>
                <a:lnTo>
                  <a:pt x="36" y="45"/>
                </a:lnTo>
                <a:close/>
                <a:moveTo>
                  <a:pt x="36" y="283"/>
                </a:moveTo>
                <a:lnTo>
                  <a:pt x="0" y="283"/>
                </a:lnTo>
                <a:lnTo>
                  <a:pt x="0" y="64"/>
                </a:lnTo>
                <a:lnTo>
                  <a:pt x="36" y="64"/>
                </a:lnTo>
                <a:lnTo>
                  <a:pt x="36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29"/>
          <p:cNvSpPr>
            <a:spLocks/>
          </p:cNvSpPr>
          <p:nvPr userDrawn="1"/>
        </p:nvSpPr>
        <p:spPr bwMode="black">
          <a:xfrm>
            <a:off x="1217193" y="6355990"/>
            <a:ext cx="44411" cy="66616"/>
          </a:xfrm>
          <a:custGeom>
            <a:avLst/>
            <a:gdLst>
              <a:gd name="T0" fmla="*/ 8 w 16"/>
              <a:gd name="T1" fmla="*/ 24 h 24"/>
              <a:gd name="T2" fmla="*/ 0 w 16"/>
              <a:gd name="T3" fmla="*/ 21 h 24"/>
              <a:gd name="T4" fmla="*/ 0 w 16"/>
              <a:gd name="T5" fmla="*/ 21 h 24"/>
              <a:gd name="T6" fmla="*/ 1 w 16"/>
              <a:gd name="T7" fmla="*/ 17 h 24"/>
              <a:gd name="T8" fmla="*/ 2 w 16"/>
              <a:gd name="T9" fmla="*/ 18 h 24"/>
              <a:gd name="T10" fmla="*/ 8 w 16"/>
              <a:gd name="T11" fmla="*/ 20 h 24"/>
              <a:gd name="T12" fmla="*/ 12 w 16"/>
              <a:gd name="T13" fmla="*/ 17 h 24"/>
              <a:gd name="T14" fmla="*/ 7 w 16"/>
              <a:gd name="T15" fmla="*/ 14 h 24"/>
              <a:gd name="T16" fmla="*/ 1 w 16"/>
              <a:gd name="T17" fmla="*/ 7 h 24"/>
              <a:gd name="T18" fmla="*/ 8 w 16"/>
              <a:gd name="T19" fmla="*/ 0 h 24"/>
              <a:gd name="T20" fmla="*/ 15 w 16"/>
              <a:gd name="T21" fmla="*/ 2 h 24"/>
              <a:gd name="T22" fmla="*/ 15 w 16"/>
              <a:gd name="T23" fmla="*/ 2 h 24"/>
              <a:gd name="T24" fmla="*/ 14 w 16"/>
              <a:gd name="T25" fmla="*/ 6 h 24"/>
              <a:gd name="T26" fmla="*/ 13 w 16"/>
              <a:gd name="T27" fmla="*/ 6 h 24"/>
              <a:gd name="T28" fmla="*/ 8 w 16"/>
              <a:gd name="T29" fmla="*/ 4 h 24"/>
              <a:gd name="T30" fmla="*/ 5 w 16"/>
              <a:gd name="T31" fmla="*/ 6 h 24"/>
              <a:gd name="T32" fmla="*/ 9 w 16"/>
              <a:gd name="T33" fmla="*/ 10 h 24"/>
              <a:gd name="T34" fmla="*/ 16 w 16"/>
              <a:gd name="T35" fmla="*/ 17 h 24"/>
              <a:gd name="T36" fmla="*/ 8 w 16"/>
              <a:gd name="T3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" h="24">
                <a:moveTo>
                  <a:pt x="8" y="24"/>
                </a:moveTo>
                <a:cubicBezTo>
                  <a:pt x="5" y="24"/>
                  <a:pt x="2" y="23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19"/>
                  <a:pt x="6" y="20"/>
                  <a:pt x="8" y="20"/>
                </a:cubicBezTo>
                <a:cubicBezTo>
                  <a:pt x="10" y="20"/>
                  <a:pt x="12" y="19"/>
                  <a:pt x="12" y="17"/>
                </a:cubicBezTo>
                <a:cubicBezTo>
                  <a:pt x="12" y="15"/>
                  <a:pt x="10" y="15"/>
                  <a:pt x="7" y="14"/>
                </a:cubicBezTo>
                <a:cubicBezTo>
                  <a:pt x="5" y="13"/>
                  <a:pt x="1" y="12"/>
                  <a:pt x="1" y="7"/>
                </a:cubicBezTo>
                <a:cubicBezTo>
                  <a:pt x="1" y="3"/>
                  <a:pt x="4" y="0"/>
                  <a:pt x="8" y="0"/>
                </a:cubicBezTo>
                <a:cubicBezTo>
                  <a:pt x="11" y="0"/>
                  <a:pt x="13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4"/>
                  <a:pt x="9" y="4"/>
                  <a:pt x="8" y="4"/>
                </a:cubicBezTo>
                <a:cubicBezTo>
                  <a:pt x="6" y="4"/>
                  <a:pt x="5" y="5"/>
                  <a:pt x="5" y="6"/>
                </a:cubicBezTo>
                <a:cubicBezTo>
                  <a:pt x="5" y="8"/>
                  <a:pt x="6" y="9"/>
                  <a:pt x="9" y="10"/>
                </a:cubicBezTo>
                <a:cubicBezTo>
                  <a:pt x="13" y="11"/>
                  <a:pt x="16" y="13"/>
                  <a:pt x="16" y="17"/>
                </a:cubicBezTo>
                <a:cubicBezTo>
                  <a:pt x="16" y="21"/>
                  <a:pt x="12" y="24"/>
                  <a:pt x="8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30"/>
          <p:cNvSpPr>
            <a:spLocks noEditPoints="1"/>
          </p:cNvSpPr>
          <p:nvPr userDrawn="1"/>
        </p:nvSpPr>
        <p:spPr bwMode="black">
          <a:xfrm>
            <a:off x="1588297" y="6355990"/>
            <a:ext cx="49582" cy="66616"/>
          </a:xfrm>
          <a:custGeom>
            <a:avLst/>
            <a:gdLst>
              <a:gd name="T0" fmla="*/ 4 w 18"/>
              <a:gd name="T1" fmla="*/ 17 h 24"/>
              <a:gd name="T2" fmla="*/ 8 w 18"/>
              <a:gd name="T3" fmla="*/ 20 h 24"/>
              <a:gd name="T4" fmla="*/ 14 w 18"/>
              <a:gd name="T5" fmla="*/ 15 h 24"/>
              <a:gd name="T6" fmla="*/ 14 w 18"/>
              <a:gd name="T7" fmla="*/ 13 h 24"/>
              <a:gd name="T8" fmla="*/ 10 w 18"/>
              <a:gd name="T9" fmla="*/ 12 h 24"/>
              <a:gd name="T10" fmla="*/ 4 w 18"/>
              <a:gd name="T11" fmla="*/ 17 h 24"/>
              <a:gd name="T12" fmla="*/ 8 w 18"/>
              <a:gd name="T13" fmla="*/ 24 h 24"/>
              <a:gd name="T14" fmla="*/ 0 w 18"/>
              <a:gd name="T15" fmla="*/ 17 h 24"/>
              <a:gd name="T16" fmla="*/ 9 w 18"/>
              <a:gd name="T17" fmla="*/ 8 h 24"/>
              <a:gd name="T18" fmla="*/ 14 w 18"/>
              <a:gd name="T19" fmla="*/ 9 h 24"/>
              <a:gd name="T20" fmla="*/ 14 w 18"/>
              <a:gd name="T21" fmla="*/ 9 h 24"/>
              <a:gd name="T22" fmla="*/ 9 w 18"/>
              <a:gd name="T23" fmla="*/ 4 h 24"/>
              <a:gd name="T24" fmla="*/ 3 w 18"/>
              <a:gd name="T25" fmla="*/ 6 h 24"/>
              <a:gd name="T26" fmla="*/ 2 w 18"/>
              <a:gd name="T27" fmla="*/ 6 h 24"/>
              <a:gd name="T28" fmla="*/ 1 w 18"/>
              <a:gd name="T29" fmla="*/ 2 h 24"/>
              <a:gd name="T30" fmla="*/ 1 w 18"/>
              <a:gd name="T31" fmla="*/ 2 h 24"/>
              <a:gd name="T32" fmla="*/ 9 w 18"/>
              <a:gd name="T33" fmla="*/ 0 h 24"/>
              <a:gd name="T34" fmla="*/ 16 w 18"/>
              <a:gd name="T35" fmla="*/ 3 h 24"/>
              <a:gd name="T36" fmla="*/ 18 w 18"/>
              <a:gd name="T37" fmla="*/ 9 h 24"/>
              <a:gd name="T38" fmla="*/ 18 w 18"/>
              <a:gd name="T39" fmla="*/ 24 h 24"/>
              <a:gd name="T40" fmla="*/ 15 w 18"/>
              <a:gd name="T41" fmla="*/ 24 h 24"/>
              <a:gd name="T42" fmla="*/ 15 w 18"/>
              <a:gd name="T43" fmla="*/ 21 h 24"/>
              <a:gd name="T44" fmla="*/ 8 w 18"/>
              <a:gd name="T4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" h="24">
                <a:moveTo>
                  <a:pt x="4" y="17"/>
                </a:moveTo>
                <a:cubicBezTo>
                  <a:pt x="4" y="19"/>
                  <a:pt x="6" y="20"/>
                  <a:pt x="8" y="20"/>
                </a:cubicBezTo>
                <a:cubicBezTo>
                  <a:pt x="12" y="20"/>
                  <a:pt x="14" y="18"/>
                  <a:pt x="14" y="15"/>
                </a:cubicBezTo>
                <a:cubicBezTo>
                  <a:pt x="14" y="13"/>
                  <a:pt x="14" y="13"/>
                  <a:pt x="14" y="13"/>
                </a:cubicBezTo>
                <a:cubicBezTo>
                  <a:pt x="13" y="13"/>
                  <a:pt x="11" y="12"/>
                  <a:pt x="10" y="12"/>
                </a:cubicBezTo>
                <a:cubicBezTo>
                  <a:pt x="7" y="12"/>
                  <a:pt x="4" y="14"/>
                  <a:pt x="4" y="17"/>
                </a:cubicBezTo>
                <a:moveTo>
                  <a:pt x="8" y="24"/>
                </a:moveTo>
                <a:cubicBezTo>
                  <a:pt x="4" y="24"/>
                  <a:pt x="0" y="22"/>
                  <a:pt x="0" y="17"/>
                </a:cubicBezTo>
                <a:cubicBezTo>
                  <a:pt x="0" y="12"/>
                  <a:pt x="4" y="8"/>
                  <a:pt x="9" y="8"/>
                </a:cubicBezTo>
                <a:cubicBezTo>
                  <a:pt x="11" y="8"/>
                  <a:pt x="13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6"/>
                  <a:pt x="13" y="4"/>
                  <a:pt x="9" y="4"/>
                </a:cubicBezTo>
                <a:cubicBezTo>
                  <a:pt x="7" y="4"/>
                  <a:pt x="4" y="5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6" y="0"/>
                  <a:pt x="9" y="0"/>
                </a:cubicBezTo>
                <a:cubicBezTo>
                  <a:pt x="12" y="0"/>
                  <a:pt x="15" y="1"/>
                  <a:pt x="16" y="3"/>
                </a:cubicBezTo>
                <a:cubicBezTo>
                  <a:pt x="17" y="4"/>
                  <a:pt x="18" y="6"/>
                  <a:pt x="18" y="9"/>
                </a:cubicBezTo>
                <a:cubicBezTo>
                  <a:pt x="18" y="24"/>
                  <a:pt x="18" y="24"/>
                  <a:pt x="18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1"/>
                  <a:pt x="15" y="21"/>
                  <a:pt x="15" y="21"/>
                </a:cubicBezTo>
                <a:cubicBezTo>
                  <a:pt x="14" y="22"/>
                  <a:pt x="11" y="24"/>
                  <a:pt x="8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4800600" y="4457356"/>
            <a:ext cx="2590800" cy="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7" y="2000633"/>
            <a:ext cx="11399837" cy="424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03A9-0ABF-48C5-AA1C-46951521D80F}" type="datetime4">
              <a:rPr lang="en-GB" smtClean="0"/>
              <a:t>20 March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84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2AA004-E9EF-4730-9DC8-CED5829A88CF}" type="datetime4">
              <a:rPr lang="en-GB" smtClean="0"/>
              <a:t>20 March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443CF-95A6-4BCA-B28C-623ED659B3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295526" y="2263195"/>
            <a:ext cx="7600948" cy="2000548"/>
          </a:xfrm>
        </p:spPr>
        <p:txBody>
          <a:bodyPr anchor="ctr">
            <a:noAutofit/>
          </a:bodyPr>
          <a:lstStyle>
            <a:lvl1pPr algn="ctr">
              <a:lnSpc>
                <a:spcPct val="65000"/>
              </a:lnSpc>
              <a:defRPr sz="10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MASTER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00600" y="4457356"/>
            <a:ext cx="2590800" cy="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3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866F71-E667-4546-BC35-100750EA37F6}" type="datetime4">
              <a:rPr lang="en-GB" smtClean="0"/>
              <a:t>20 March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443CF-95A6-4BCA-B28C-623ED659B3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823683"/>
            <a:ext cx="11399836" cy="4423130"/>
          </a:xfrm>
        </p:spPr>
        <p:txBody>
          <a:bodyPr/>
          <a:lstStyle>
            <a:lvl1pPr marL="447675" indent="-44767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447675" indent="0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95288" y="1779265"/>
            <a:ext cx="11399835" cy="1588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6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F395BB-69C9-4E32-81AB-8EEF30EE3576}" type="datetime4">
              <a:rPr lang="en-GB" smtClean="0"/>
              <a:t>20 March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443CF-95A6-4BCA-B28C-623ED659B3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8" y="612776"/>
            <a:ext cx="11399836" cy="8186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3882" y="1823683"/>
            <a:ext cx="5608800" cy="4423130"/>
          </a:xfrm>
          <a:noFill/>
        </p:spPr>
        <p:txBody>
          <a:bodyPr rIns="0"/>
          <a:lstStyle>
            <a:lvl3pPr algn="l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6324" y="1823683"/>
            <a:ext cx="5608800" cy="4423130"/>
          </a:xfrm>
          <a:noFill/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C185-052E-4BFD-B7C4-A5B3DE181B49}" type="datetime4">
              <a:rPr lang="en-GB" smtClean="0"/>
              <a:t>20 March 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93882" y="1780853"/>
            <a:ext cx="56088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186324" y="1780853"/>
            <a:ext cx="56088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41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8" y="612776"/>
            <a:ext cx="11399836" cy="8186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7" y="1820708"/>
            <a:ext cx="3620404" cy="4427691"/>
          </a:xfrm>
          <a:noFill/>
        </p:spPr>
        <p:txBody>
          <a:bodyPr rIns="0"/>
          <a:lstStyle>
            <a:lvl3pPr algn="l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95762" y="1820708"/>
            <a:ext cx="3620403" cy="4427691"/>
          </a:xfrm>
          <a:noFill/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C56-7996-4FD4-AB1B-B7989EF8596F}" type="datetime4">
              <a:rPr lang="en-GB" smtClean="0"/>
              <a:t>20 March 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7996238" y="1823682"/>
            <a:ext cx="3618888" cy="4427691"/>
          </a:xfrm>
          <a:noFill/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95287" y="1780853"/>
            <a:ext cx="3620404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195763" y="1780853"/>
            <a:ext cx="3620403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7996238" y="1780853"/>
            <a:ext cx="3618888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7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8" y="612776"/>
            <a:ext cx="11399836" cy="8186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5287" y="1820708"/>
            <a:ext cx="2714400" cy="4427691"/>
          </a:xfrm>
          <a:noFill/>
        </p:spPr>
        <p:txBody>
          <a:bodyPr rIns="0"/>
          <a:lstStyle>
            <a:lvl3pPr algn="l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90433" y="1820708"/>
            <a:ext cx="2714400" cy="4427691"/>
          </a:xfrm>
          <a:noFill/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7E65-3330-4EF1-B47F-CAC488FF1FD3}" type="datetime4">
              <a:rPr lang="en-GB" smtClean="0"/>
              <a:t>20 March 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9080724" y="1820708"/>
            <a:ext cx="2714400" cy="4427691"/>
          </a:xfrm>
          <a:noFill/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85579" y="1823682"/>
            <a:ext cx="2714400" cy="4427691"/>
          </a:xfrm>
          <a:noFill/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95287" y="1780853"/>
            <a:ext cx="27144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080724" y="1780853"/>
            <a:ext cx="27144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290433" y="1780853"/>
            <a:ext cx="27144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185579" y="1780853"/>
            <a:ext cx="27144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9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8AA7-B8BF-E641-CC02-76C91451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CBD38-3239-D6AD-600C-41DB23AE6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8C302-69E0-6987-03CB-FFF74724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E207-1302-4858-AA9E-8F6E899EA9D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AF9CB-747A-8B65-AF30-71B4CECF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1F7EC-93F0-0658-F888-1901683A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AC-C39D-426A-B52C-58076CB80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439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657350"/>
            <a:ext cx="11399836" cy="4589464"/>
          </a:xfrm>
        </p:spPr>
        <p:txBody>
          <a:bodyPr/>
          <a:lstStyle>
            <a:lvl1pPr>
              <a:lnSpc>
                <a:spcPct val="70000"/>
              </a:lnSpc>
              <a:defRPr sz="8000">
                <a:latin typeface="+mj-lt"/>
              </a:defRPr>
            </a:lvl1pPr>
          </a:lstStyle>
          <a:p>
            <a:pPr lvl="0"/>
            <a:r>
              <a:rPr lang="en-US"/>
              <a:t>CLICK TO EDIT MASTER</a:t>
            </a:r>
            <a:br>
              <a:rPr lang="en-US"/>
            </a:br>
            <a:r>
              <a:rPr lang="en-US"/>
              <a:t>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ED1B-F59A-4023-B3CE-448A2DB0A1E6}" type="datetime4">
              <a:rPr lang="en-GB" smtClean="0"/>
              <a:t>20 March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6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8" y="1657350"/>
            <a:ext cx="11399836" cy="4589464"/>
          </a:xfrm>
        </p:spPr>
        <p:txBody>
          <a:bodyPr/>
          <a:lstStyle>
            <a:lvl1pPr>
              <a:lnSpc>
                <a:spcPct val="70000"/>
              </a:lnSpc>
              <a:defRPr sz="8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</a:t>
            </a:r>
            <a:br>
              <a:rPr lang="en-US"/>
            </a:br>
            <a:r>
              <a:rPr lang="en-US"/>
              <a:t>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B2B030-B09C-400A-AB08-8385D7DCC853}" type="datetime4">
              <a:rPr lang="en-GB" smtClean="0"/>
              <a:t>20 March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443CF-95A6-4BCA-B28C-623ED659B3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9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ig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64096C-F596-40DF-9107-A3682CDD9C1C}" type="datetime4">
              <a:rPr lang="en-GB" smtClean="0"/>
              <a:t>20 March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D443CF-95A6-4BCA-B28C-623ED659B3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295526" y="1577785"/>
            <a:ext cx="7600948" cy="3231654"/>
          </a:xfrm>
        </p:spPr>
        <p:txBody>
          <a:bodyPr anchor="ctr">
            <a:spAutoFit/>
          </a:bodyPr>
          <a:lstStyle>
            <a:lvl1pPr algn="ctr">
              <a:lnSpc>
                <a:spcPct val="70000"/>
              </a:lnSpc>
              <a:defRPr sz="30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##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95526" y="4778106"/>
            <a:ext cx="7600949" cy="671512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00600" y="4457356"/>
            <a:ext cx="2590800" cy="0"/>
          </a:xfrm>
          <a:prstGeom prst="line">
            <a:avLst/>
          </a:prstGeom>
          <a:ln w="1143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7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A2057-728F-40F3-9A71-906D9D13E98F}" type="datetime4">
              <a:rPr lang="en-GB" smtClean="0"/>
              <a:t>20 March 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7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BC59-84A7-4AC6-A0C5-AF000E477445}" type="datetime4">
              <a:rPr lang="en-GB" smtClean="0"/>
              <a:t>20 March 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CA81BC-C43C-43AF-A61B-A4272DEB49A6}" type="datetime4">
              <a:rPr lang="en-GB" smtClean="0"/>
              <a:t>20 March 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1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E5480E-043D-48F9-BF3F-613CFD527100}" type="datetime4">
              <a:rPr lang="en-GB" smtClean="0"/>
              <a:t>20 March 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288" y="665464"/>
            <a:ext cx="3800475" cy="0"/>
          </a:xfrm>
          <a:prstGeom prst="line">
            <a:avLst/>
          </a:prstGeom>
          <a:ln w="1143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612775"/>
            <a:ext cx="3800475" cy="2252663"/>
          </a:xfrm>
        </p:spPr>
        <p:txBody>
          <a:bodyPr tIns="252000" rIns="0"/>
          <a:lstStyle>
            <a:lvl1pPr>
              <a:lnSpc>
                <a:spcPct val="75000"/>
              </a:lnSpc>
              <a:defRPr sz="4000">
                <a:latin typeface="+mj-lt"/>
              </a:defRPr>
            </a:lvl1pPr>
          </a:lstStyle>
          <a:p>
            <a:pPr lvl="0"/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3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7"/>
          <p:cNvSpPr>
            <a:spLocks noGrp="1"/>
          </p:cNvSpPr>
          <p:nvPr>
            <p:ph type="pic" sz="quarter" idx="17"/>
          </p:nvPr>
        </p:nvSpPr>
        <p:spPr>
          <a:xfrm>
            <a:off x="8120623" y="-1"/>
            <a:ext cx="4071375" cy="3434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8120623" y="3423600"/>
            <a:ext cx="4071375" cy="3434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071375" cy="3434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0" y="3423600"/>
            <a:ext cx="4071375" cy="3434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4060312" y="-1"/>
            <a:ext cx="4071375" cy="3434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060312" y="3423600"/>
            <a:ext cx="4071375" cy="3434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Supporting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1E53-DD64-4595-B364-B91016E91D72}" type="datetime4">
              <a:rPr lang="en-GB" smtClean="0"/>
              <a:t>20 March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1100" y="6464923"/>
            <a:ext cx="3014664" cy="15388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86616" y="0"/>
            <a:ext cx="600538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8" y="612776"/>
            <a:ext cx="5700712" cy="8186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3882" y="1823683"/>
            <a:ext cx="5608800" cy="4423130"/>
          </a:xfrm>
          <a:noFill/>
        </p:spPr>
        <p:txBody>
          <a:bodyPr/>
          <a:lstStyle>
            <a:lvl3pPr algn="l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93882" y="1780853"/>
            <a:ext cx="56088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5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terbab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9"/>
          <p:cNvSpPr>
            <a:spLocks/>
          </p:cNvSpPr>
          <p:nvPr userDrawn="1"/>
        </p:nvSpPr>
        <p:spPr bwMode="auto">
          <a:xfrm>
            <a:off x="-1637782" y="871487"/>
            <a:ext cx="15459505" cy="1291647"/>
          </a:xfrm>
          <a:custGeom>
            <a:avLst/>
            <a:gdLst>
              <a:gd name="T0" fmla="*/ 8124 w 8124"/>
              <a:gd name="T1" fmla="*/ 8 h 676"/>
              <a:gd name="T2" fmla="*/ 8112 w 8124"/>
              <a:gd name="T3" fmla="*/ 17 h 676"/>
              <a:gd name="T4" fmla="*/ 7916 w 8124"/>
              <a:gd name="T5" fmla="*/ 101 h 676"/>
              <a:gd name="T6" fmla="*/ 7722 w 8124"/>
              <a:gd name="T7" fmla="*/ 17 h 676"/>
              <a:gd name="T8" fmla="*/ 7509 w 8124"/>
              <a:gd name="T9" fmla="*/ 101 h 676"/>
              <a:gd name="T10" fmla="*/ 7101 w 8124"/>
              <a:gd name="T11" fmla="*/ 101 h 676"/>
              <a:gd name="T12" fmla="*/ 6702 w 8124"/>
              <a:gd name="T13" fmla="*/ 101 h 676"/>
              <a:gd name="T14" fmla="*/ 6294 w 8124"/>
              <a:gd name="T15" fmla="*/ 101 h 676"/>
              <a:gd name="T16" fmla="*/ 5893 w 8124"/>
              <a:gd name="T17" fmla="*/ 101 h 676"/>
              <a:gd name="T18" fmla="*/ 5475 w 8124"/>
              <a:gd name="T19" fmla="*/ 101 h 676"/>
              <a:gd name="T20" fmla="*/ 5067 w 8124"/>
              <a:gd name="T21" fmla="*/ 101 h 676"/>
              <a:gd name="T22" fmla="*/ 4660 w 8124"/>
              <a:gd name="T23" fmla="*/ 101 h 676"/>
              <a:gd name="T24" fmla="*/ 4456 w 8124"/>
              <a:gd name="T25" fmla="*/ 6 h 676"/>
              <a:gd name="T26" fmla="*/ 4252 w 8124"/>
              <a:gd name="T27" fmla="*/ 101 h 676"/>
              <a:gd name="T28" fmla="*/ 4052 w 8124"/>
              <a:gd name="T29" fmla="*/ 11 h 676"/>
              <a:gd name="T30" fmla="*/ 3853 w 8124"/>
              <a:gd name="T31" fmla="*/ 100 h 676"/>
              <a:gd name="T32" fmla="*/ 3649 w 8124"/>
              <a:gd name="T33" fmla="*/ 5 h 676"/>
              <a:gd name="T34" fmla="*/ 3445 w 8124"/>
              <a:gd name="T35" fmla="*/ 100 h 676"/>
              <a:gd name="T36" fmla="*/ 3244 w 8124"/>
              <a:gd name="T37" fmla="*/ 9 h 676"/>
              <a:gd name="T38" fmla="*/ 2841 w 8124"/>
              <a:gd name="T39" fmla="*/ 8 h 676"/>
              <a:gd name="T40" fmla="*/ 2438 w 8124"/>
              <a:gd name="T41" fmla="*/ 9 h 676"/>
              <a:gd name="T42" fmla="*/ 2237 w 8124"/>
              <a:gd name="T43" fmla="*/ 100 h 676"/>
              <a:gd name="T44" fmla="*/ 2033 w 8124"/>
              <a:gd name="T45" fmla="*/ 6 h 676"/>
              <a:gd name="T46" fmla="*/ 1828 w 8124"/>
              <a:gd name="T47" fmla="*/ 100 h 676"/>
              <a:gd name="T48" fmla="*/ 1631 w 8124"/>
              <a:gd name="T49" fmla="*/ 11 h 676"/>
              <a:gd name="T50" fmla="*/ 1432 w 8124"/>
              <a:gd name="T51" fmla="*/ 101 h 676"/>
              <a:gd name="T52" fmla="*/ 1227 w 8124"/>
              <a:gd name="T53" fmla="*/ 6 h 676"/>
              <a:gd name="T54" fmla="*/ 1023 w 8124"/>
              <a:gd name="T55" fmla="*/ 101 h 676"/>
              <a:gd name="T56" fmla="*/ 615 w 8124"/>
              <a:gd name="T57" fmla="*/ 101 h 676"/>
              <a:gd name="T58" fmla="*/ 207 w 8124"/>
              <a:gd name="T59" fmla="*/ 101 h 676"/>
              <a:gd name="T60" fmla="*/ 0 w 8124"/>
              <a:gd name="T61" fmla="*/ 408 h 676"/>
              <a:gd name="T62" fmla="*/ 8120 w 8124"/>
              <a:gd name="T63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124" h="676">
                <a:moveTo>
                  <a:pt x="8124" y="416"/>
                </a:moveTo>
                <a:cubicBezTo>
                  <a:pt x="8124" y="8"/>
                  <a:pt x="8124" y="8"/>
                  <a:pt x="8124" y="8"/>
                </a:cubicBezTo>
                <a:cubicBezTo>
                  <a:pt x="8124" y="7"/>
                  <a:pt x="8122" y="7"/>
                  <a:pt x="8121" y="6"/>
                </a:cubicBezTo>
                <a:cubicBezTo>
                  <a:pt x="8118" y="10"/>
                  <a:pt x="8115" y="13"/>
                  <a:pt x="8112" y="17"/>
                </a:cubicBezTo>
                <a:cubicBezTo>
                  <a:pt x="8063" y="69"/>
                  <a:pt x="7993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839" y="101"/>
                  <a:pt x="7771" y="69"/>
                  <a:pt x="7722" y="17"/>
                </a:cubicBezTo>
                <a:cubicBezTo>
                  <a:pt x="7719" y="14"/>
                  <a:pt x="7716" y="10"/>
                  <a:pt x="7712" y="7"/>
                </a:cubicBezTo>
                <a:cubicBezTo>
                  <a:pt x="7664" y="64"/>
                  <a:pt x="7591" y="101"/>
                  <a:pt x="7509" y="101"/>
                </a:cubicBezTo>
                <a:cubicBezTo>
                  <a:pt x="7427" y="101"/>
                  <a:pt x="7354" y="64"/>
                  <a:pt x="7305" y="6"/>
                </a:cubicBezTo>
                <a:cubicBezTo>
                  <a:pt x="7256" y="64"/>
                  <a:pt x="7183" y="101"/>
                  <a:pt x="7101" y="101"/>
                </a:cubicBezTo>
                <a:cubicBezTo>
                  <a:pt x="7022" y="101"/>
                  <a:pt x="6950" y="66"/>
                  <a:pt x="6902" y="11"/>
                </a:cubicBezTo>
                <a:cubicBezTo>
                  <a:pt x="6853" y="66"/>
                  <a:pt x="6782" y="101"/>
                  <a:pt x="6702" y="101"/>
                </a:cubicBezTo>
                <a:cubicBezTo>
                  <a:pt x="6620" y="101"/>
                  <a:pt x="6547" y="64"/>
                  <a:pt x="6498" y="6"/>
                </a:cubicBezTo>
                <a:cubicBezTo>
                  <a:pt x="6449" y="64"/>
                  <a:pt x="6376" y="101"/>
                  <a:pt x="6294" y="101"/>
                </a:cubicBezTo>
                <a:cubicBezTo>
                  <a:pt x="6214" y="101"/>
                  <a:pt x="6142" y="66"/>
                  <a:pt x="6093" y="10"/>
                </a:cubicBezTo>
                <a:cubicBezTo>
                  <a:pt x="6045" y="66"/>
                  <a:pt x="5973" y="101"/>
                  <a:pt x="5893" y="101"/>
                </a:cubicBezTo>
                <a:cubicBezTo>
                  <a:pt x="5808" y="101"/>
                  <a:pt x="5732" y="62"/>
                  <a:pt x="5684" y="0"/>
                </a:cubicBezTo>
                <a:cubicBezTo>
                  <a:pt x="5635" y="62"/>
                  <a:pt x="5559" y="101"/>
                  <a:pt x="5475" y="101"/>
                </a:cubicBezTo>
                <a:cubicBezTo>
                  <a:pt x="5393" y="101"/>
                  <a:pt x="5320" y="64"/>
                  <a:pt x="5271" y="6"/>
                </a:cubicBezTo>
                <a:cubicBezTo>
                  <a:pt x="5222" y="64"/>
                  <a:pt x="5149" y="101"/>
                  <a:pt x="5067" y="101"/>
                </a:cubicBezTo>
                <a:cubicBezTo>
                  <a:pt x="4985" y="101"/>
                  <a:pt x="4912" y="64"/>
                  <a:pt x="4863" y="7"/>
                </a:cubicBezTo>
                <a:cubicBezTo>
                  <a:pt x="4814" y="64"/>
                  <a:pt x="4741" y="101"/>
                  <a:pt x="4660" y="101"/>
                </a:cubicBezTo>
                <a:cubicBezTo>
                  <a:pt x="4649" y="101"/>
                  <a:pt x="4639" y="101"/>
                  <a:pt x="4629" y="99"/>
                </a:cubicBezTo>
                <a:cubicBezTo>
                  <a:pt x="4560" y="92"/>
                  <a:pt x="4498" y="57"/>
                  <a:pt x="4456" y="6"/>
                </a:cubicBezTo>
                <a:cubicBezTo>
                  <a:pt x="4407" y="64"/>
                  <a:pt x="4334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172" y="101"/>
                  <a:pt x="4101" y="66"/>
                  <a:pt x="4052" y="11"/>
                </a:cubicBezTo>
                <a:cubicBezTo>
                  <a:pt x="4004" y="66"/>
                  <a:pt x="3932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771" y="100"/>
                  <a:pt x="3698" y="63"/>
                  <a:pt x="3649" y="5"/>
                </a:cubicBezTo>
                <a:cubicBezTo>
                  <a:pt x="3600" y="63"/>
                  <a:pt x="3527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365" y="100"/>
                  <a:pt x="3293" y="65"/>
                  <a:pt x="3244" y="9"/>
                </a:cubicBezTo>
                <a:cubicBezTo>
                  <a:pt x="3195" y="65"/>
                  <a:pt x="3123" y="101"/>
                  <a:pt x="3043" y="101"/>
                </a:cubicBezTo>
                <a:cubicBezTo>
                  <a:pt x="2962" y="101"/>
                  <a:pt x="2892" y="65"/>
                  <a:pt x="2841" y="8"/>
                </a:cubicBezTo>
                <a:cubicBezTo>
                  <a:pt x="2794" y="65"/>
                  <a:pt x="2720" y="101"/>
                  <a:pt x="2639" y="101"/>
                </a:cubicBezTo>
                <a:cubicBezTo>
                  <a:pt x="2558" y="101"/>
                  <a:pt x="2487" y="65"/>
                  <a:pt x="2438" y="9"/>
                </a:cubicBezTo>
                <a:cubicBezTo>
                  <a:pt x="2389" y="65"/>
                  <a:pt x="231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155" y="100"/>
                  <a:pt x="2081" y="64"/>
                  <a:pt x="2033" y="6"/>
                </a:cubicBezTo>
                <a:cubicBezTo>
                  <a:pt x="1984" y="64"/>
                  <a:pt x="1912" y="100"/>
                  <a:pt x="1828" y="100"/>
                </a:cubicBezTo>
                <a:cubicBezTo>
                  <a:pt x="1828" y="100"/>
                  <a:pt x="1828" y="100"/>
                  <a:pt x="1828" y="100"/>
                </a:cubicBezTo>
                <a:cubicBezTo>
                  <a:pt x="1828" y="100"/>
                  <a:pt x="1829" y="100"/>
                  <a:pt x="1829" y="100"/>
                </a:cubicBezTo>
                <a:cubicBezTo>
                  <a:pt x="1750" y="100"/>
                  <a:pt x="1679" y="66"/>
                  <a:pt x="1631" y="11"/>
                </a:cubicBezTo>
                <a:cubicBezTo>
                  <a:pt x="1582" y="66"/>
                  <a:pt x="1508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348" y="101"/>
                  <a:pt x="1276" y="64"/>
                  <a:pt x="1227" y="6"/>
                </a:cubicBezTo>
                <a:cubicBezTo>
                  <a:pt x="1181" y="61"/>
                  <a:pt x="1114" y="96"/>
                  <a:pt x="1038" y="101"/>
                </a:cubicBezTo>
                <a:cubicBezTo>
                  <a:pt x="1033" y="101"/>
                  <a:pt x="1028" y="101"/>
                  <a:pt x="1023" y="101"/>
                </a:cubicBezTo>
                <a:cubicBezTo>
                  <a:pt x="941" y="101"/>
                  <a:pt x="868" y="64"/>
                  <a:pt x="819" y="7"/>
                </a:cubicBezTo>
                <a:cubicBezTo>
                  <a:pt x="770" y="64"/>
                  <a:pt x="697" y="101"/>
                  <a:pt x="615" y="101"/>
                </a:cubicBezTo>
                <a:cubicBezTo>
                  <a:pt x="534" y="101"/>
                  <a:pt x="460" y="64"/>
                  <a:pt x="411" y="6"/>
                </a:cubicBezTo>
                <a:cubicBezTo>
                  <a:pt x="363" y="64"/>
                  <a:pt x="289" y="101"/>
                  <a:pt x="207" y="101"/>
                </a:cubicBezTo>
                <a:cubicBezTo>
                  <a:pt x="124" y="101"/>
                  <a:pt x="49" y="62"/>
                  <a:pt x="0" y="2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676"/>
                  <a:pt x="0" y="676"/>
                  <a:pt x="0" y="676"/>
                </a:cubicBezTo>
                <a:cubicBezTo>
                  <a:pt x="8120" y="676"/>
                  <a:pt x="8120" y="676"/>
                  <a:pt x="8120" y="676"/>
                </a:cubicBezTo>
                <a:lnTo>
                  <a:pt x="8124" y="416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25"/>
          <p:cNvSpPr>
            <a:spLocks noEditPoints="1"/>
          </p:cNvSpPr>
          <p:nvPr userDrawn="1"/>
        </p:nvSpPr>
        <p:spPr bwMode="white">
          <a:xfrm>
            <a:off x="9330024" y="704975"/>
            <a:ext cx="1011136" cy="1277013"/>
          </a:xfrm>
          <a:custGeom>
            <a:avLst/>
            <a:gdLst>
              <a:gd name="T0" fmla="*/ 176 w 531"/>
              <a:gd name="T1" fmla="*/ 280 h 670"/>
              <a:gd name="T2" fmla="*/ 190 w 531"/>
              <a:gd name="T3" fmla="*/ 141 h 670"/>
              <a:gd name="T4" fmla="*/ 322 w 531"/>
              <a:gd name="T5" fmla="*/ 155 h 670"/>
              <a:gd name="T6" fmla="*/ 382 w 531"/>
              <a:gd name="T7" fmla="*/ 230 h 670"/>
              <a:gd name="T8" fmla="*/ 307 w 531"/>
              <a:gd name="T9" fmla="*/ 294 h 670"/>
              <a:gd name="T10" fmla="*/ 176 w 531"/>
              <a:gd name="T11" fmla="*/ 280 h 670"/>
              <a:gd name="T12" fmla="*/ 1 w 531"/>
              <a:gd name="T13" fmla="*/ 604 h 670"/>
              <a:gd name="T14" fmla="*/ 16 w 531"/>
              <a:gd name="T15" fmla="*/ 623 h 670"/>
              <a:gd name="T16" fmla="*/ 121 w 531"/>
              <a:gd name="T17" fmla="*/ 634 h 670"/>
              <a:gd name="T18" fmla="*/ 140 w 531"/>
              <a:gd name="T19" fmla="*/ 619 h 670"/>
              <a:gd name="T20" fmla="*/ 164 w 531"/>
              <a:gd name="T21" fmla="*/ 392 h 670"/>
              <a:gd name="T22" fmla="*/ 225 w 531"/>
              <a:gd name="T23" fmla="*/ 399 h 670"/>
              <a:gd name="T24" fmla="*/ 318 w 531"/>
              <a:gd name="T25" fmla="*/ 647 h 670"/>
              <a:gd name="T26" fmla="*/ 332 w 531"/>
              <a:gd name="T27" fmla="*/ 656 h 670"/>
              <a:gd name="T28" fmla="*/ 450 w 531"/>
              <a:gd name="T29" fmla="*/ 668 h 670"/>
              <a:gd name="T30" fmla="*/ 468 w 531"/>
              <a:gd name="T31" fmla="*/ 644 h 670"/>
              <a:gd name="T32" fmla="*/ 370 w 531"/>
              <a:gd name="T33" fmla="*/ 406 h 670"/>
              <a:gd name="T34" fmla="*/ 520 w 531"/>
              <a:gd name="T35" fmla="*/ 241 h 670"/>
              <a:gd name="T36" fmla="*/ 346 w 531"/>
              <a:gd name="T37" fmla="*/ 29 h 670"/>
              <a:gd name="T38" fmla="*/ 81 w 531"/>
              <a:gd name="T39" fmla="*/ 1 h 670"/>
              <a:gd name="T40" fmla="*/ 62 w 531"/>
              <a:gd name="T41" fmla="*/ 17 h 670"/>
              <a:gd name="T42" fmla="*/ 1 w 531"/>
              <a:gd name="T43" fmla="*/ 604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31" h="670">
                <a:moveTo>
                  <a:pt x="176" y="280"/>
                </a:moveTo>
                <a:cubicBezTo>
                  <a:pt x="190" y="141"/>
                  <a:pt x="190" y="141"/>
                  <a:pt x="190" y="141"/>
                </a:cubicBezTo>
                <a:cubicBezTo>
                  <a:pt x="322" y="155"/>
                  <a:pt x="322" y="155"/>
                  <a:pt x="322" y="155"/>
                </a:cubicBezTo>
                <a:cubicBezTo>
                  <a:pt x="358" y="159"/>
                  <a:pt x="386" y="188"/>
                  <a:pt x="382" y="230"/>
                </a:cubicBezTo>
                <a:cubicBezTo>
                  <a:pt x="378" y="271"/>
                  <a:pt x="343" y="297"/>
                  <a:pt x="307" y="294"/>
                </a:cubicBezTo>
                <a:lnTo>
                  <a:pt x="176" y="280"/>
                </a:lnTo>
                <a:close/>
                <a:moveTo>
                  <a:pt x="1" y="604"/>
                </a:moveTo>
                <a:cubicBezTo>
                  <a:pt x="0" y="613"/>
                  <a:pt x="6" y="622"/>
                  <a:pt x="16" y="623"/>
                </a:cubicBezTo>
                <a:cubicBezTo>
                  <a:pt x="121" y="634"/>
                  <a:pt x="121" y="634"/>
                  <a:pt x="121" y="634"/>
                </a:cubicBezTo>
                <a:cubicBezTo>
                  <a:pt x="130" y="635"/>
                  <a:pt x="139" y="628"/>
                  <a:pt x="140" y="619"/>
                </a:cubicBezTo>
                <a:cubicBezTo>
                  <a:pt x="164" y="392"/>
                  <a:pt x="164" y="392"/>
                  <a:pt x="164" y="392"/>
                </a:cubicBezTo>
                <a:cubicBezTo>
                  <a:pt x="225" y="399"/>
                  <a:pt x="225" y="399"/>
                  <a:pt x="225" y="399"/>
                </a:cubicBezTo>
                <a:cubicBezTo>
                  <a:pt x="318" y="647"/>
                  <a:pt x="318" y="647"/>
                  <a:pt x="318" y="647"/>
                </a:cubicBezTo>
                <a:cubicBezTo>
                  <a:pt x="320" y="650"/>
                  <a:pt x="325" y="655"/>
                  <a:pt x="332" y="656"/>
                </a:cubicBezTo>
                <a:cubicBezTo>
                  <a:pt x="450" y="668"/>
                  <a:pt x="450" y="668"/>
                  <a:pt x="450" y="668"/>
                </a:cubicBezTo>
                <a:cubicBezTo>
                  <a:pt x="465" y="670"/>
                  <a:pt x="473" y="656"/>
                  <a:pt x="468" y="644"/>
                </a:cubicBezTo>
                <a:cubicBezTo>
                  <a:pt x="370" y="406"/>
                  <a:pt x="370" y="406"/>
                  <a:pt x="370" y="406"/>
                </a:cubicBezTo>
                <a:cubicBezTo>
                  <a:pt x="455" y="384"/>
                  <a:pt x="511" y="323"/>
                  <a:pt x="520" y="241"/>
                </a:cubicBezTo>
                <a:cubicBezTo>
                  <a:pt x="531" y="136"/>
                  <a:pt x="459" y="41"/>
                  <a:pt x="346" y="29"/>
                </a:cubicBezTo>
                <a:cubicBezTo>
                  <a:pt x="81" y="1"/>
                  <a:pt x="81" y="1"/>
                  <a:pt x="81" y="1"/>
                </a:cubicBezTo>
                <a:cubicBezTo>
                  <a:pt x="71" y="0"/>
                  <a:pt x="63" y="8"/>
                  <a:pt x="62" y="17"/>
                </a:cubicBezTo>
                <a:lnTo>
                  <a:pt x="1" y="6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26"/>
          <p:cNvSpPr>
            <a:spLocks/>
          </p:cNvSpPr>
          <p:nvPr userDrawn="1"/>
        </p:nvSpPr>
        <p:spPr bwMode="white">
          <a:xfrm>
            <a:off x="1866953" y="928150"/>
            <a:ext cx="1447818" cy="1314880"/>
          </a:xfrm>
          <a:custGeom>
            <a:avLst/>
            <a:gdLst>
              <a:gd name="T0" fmla="*/ 236 w 760"/>
              <a:gd name="T1" fmla="*/ 679 h 690"/>
              <a:gd name="T2" fmla="*/ 253 w 760"/>
              <a:gd name="T3" fmla="*/ 689 h 690"/>
              <a:gd name="T4" fmla="*/ 267 w 760"/>
              <a:gd name="T5" fmla="*/ 688 h 690"/>
              <a:gd name="T6" fmla="*/ 281 w 760"/>
              <a:gd name="T7" fmla="*/ 677 h 690"/>
              <a:gd name="T8" fmla="*/ 405 w 760"/>
              <a:gd name="T9" fmla="*/ 297 h 690"/>
              <a:gd name="T10" fmla="*/ 407 w 760"/>
              <a:gd name="T11" fmla="*/ 296 h 690"/>
              <a:gd name="T12" fmla="*/ 608 w 760"/>
              <a:gd name="T13" fmla="*/ 642 h 690"/>
              <a:gd name="T14" fmla="*/ 624 w 760"/>
              <a:gd name="T15" fmla="*/ 650 h 690"/>
              <a:gd name="T16" fmla="*/ 638 w 760"/>
              <a:gd name="T17" fmla="*/ 649 h 690"/>
              <a:gd name="T18" fmla="*/ 653 w 760"/>
              <a:gd name="T19" fmla="*/ 635 h 690"/>
              <a:gd name="T20" fmla="*/ 758 w 760"/>
              <a:gd name="T21" fmla="*/ 21 h 690"/>
              <a:gd name="T22" fmla="*/ 740 w 760"/>
              <a:gd name="T23" fmla="*/ 1 h 690"/>
              <a:gd name="T24" fmla="*/ 636 w 760"/>
              <a:gd name="T25" fmla="*/ 12 h 690"/>
              <a:gd name="T26" fmla="*/ 621 w 760"/>
              <a:gd name="T27" fmla="*/ 26 h 690"/>
              <a:gd name="T28" fmla="*/ 577 w 760"/>
              <a:gd name="T29" fmla="*/ 335 h 690"/>
              <a:gd name="T30" fmla="*/ 573 w 760"/>
              <a:gd name="T31" fmla="*/ 335 h 690"/>
              <a:gd name="T32" fmla="*/ 403 w 760"/>
              <a:gd name="T33" fmla="*/ 37 h 690"/>
              <a:gd name="T34" fmla="*/ 386 w 760"/>
              <a:gd name="T35" fmla="*/ 29 h 690"/>
              <a:gd name="T36" fmla="*/ 370 w 760"/>
              <a:gd name="T37" fmla="*/ 31 h 690"/>
              <a:gd name="T38" fmla="*/ 356 w 760"/>
              <a:gd name="T39" fmla="*/ 42 h 690"/>
              <a:gd name="T40" fmla="*/ 252 w 760"/>
              <a:gd name="T41" fmla="*/ 369 h 690"/>
              <a:gd name="T42" fmla="*/ 248 w 760"/>
              <a:gd name="T43" fmla="*/ 370 h 690"/>
              <a:gd name="T44" fmla="*/ 140 w 760"/>
              <a:gd name="T45" fmla="*/ 77 h 690"/>
              <a:gd name="T46" fmla="*/ 123 w 760"/>
              <a:gd name="T47" fmla="*/ 66 h 690"/>
              <a:gd name="T48" fmla="*/ 19 w 760"/>
              <a:gd name="T49" fmla="*/ 77 h 690"/>
              <a:gd name="T50" fmla="*/ 5 w 760"/>
              <a:gd name="T51" fmla="*/ 100 h 690"/>
              <a:gd name="T52" fmla="*/ 236 w 760"/>
              <a:gd name="T53" fmla="*/ 679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60" h="690">
                <a:moveTo>
                  <a:pt x="236" y="679"/>
                </a:moveTo>
                <a:cubicBezTo>
                  <a:pt x="238" y="686"/>
                  <a:pt x="246" y="690"/>
                  <a:pt x="253" y="689"/>
                </a:cubicBezTo>
                <a:cubicBezTo>
                  <a:pt x="267" y="688"/>
                  <a:pt x="267" y="688"/>
                  <a:pt x="267" y="688"/>
                </a:cubicBezTo>
                <a:cubicBezTo>
                  <a:pt x="273" y="687"/>
                  <a:pt x="279" y="682"/>
                  <a:pt x="281" y="677"/>
                </a:cubicBezTo>
                <a:cubicBezTo>
                  <a:pt x="405" y="297"/>
                  <a:pt x="405" y="297"/>
                  <a:pt x="405" y="297"/>
                </a:cubicBezTo>
                <a:cubicBezTo>
                  <a:pt x="407" y="296"/>
                  <a:pt x="407" y="296"/>
                  <a:pt x="407" y="296"/>
                </a:cubicBezTo>
                <a:cubicBezTo>
                  <a:pt x="608" y="642"/>
                  <a:pt x="608" y="642"/>
                  <a:pt x="608" y="642"/>
                </a:cubicBezTo>
                <a:cubicBezTo>
                  <a:pt x="611" y="647"/>
                  <a:pt x="618" y="651"/>
                  <a:pt x="624" y="650"/>
                </a:cubicBezTo>
                <a:cubicBezTo>
                  <a:pt x="638" y="649"/>
                  <a:pt x="638" y="649"/>
                  <a:pt x="638" y="649"/>
                </a:cubicBezTo>
                <a:cubicBezTo>
                  <a:pt x="645" y="648"/>
                  <a:pt x="652" y="642"/>
                  <a:pt x="653" y="635"/>
                </a:cubicBezTo>
                <a:cubicBezTo>
                  <a:pt x="758" y="21"/>
                  <a:pt x="758" y="21"/>
                  <a:pt x="758" y="21"/>
                </a:cubicBezTo>
                <a:cubicBezTo>
                  <a:pt x="760" y="8"/>
                  <a:pt x="752" y="0"/>
                  <a:pt x="740" y="1"/>
                </a:cubicBezTo>
                <a:cubicBezTo>
                  <a:pt x="636" y="12"/>
                  <a:pt x="636" y="12"/>
                  <a:pt x="636" y="12"/>
                </a:cubicBezTo>
                <a:cubicBezTo>
                  <a:pt x="629" y="13"/>
                  <a:pt x="622" y="20"/>
                  <a:pt x="621" y="26"/>
                </a:cubicBezTo>
                <a:cubicBezTo>
                  <a:pt x="577" y="335"/>
                  <a:pt x="577" y="335"/>
                  <a:pt x="577" y="335"/>
                </a:cubicBezTo>
                <a:cubicBezTo>
                  <a:pt x="573" y="335"/>
                  <a:pt x="573" y="335"/>
                  <a:pt x="573" y="335"/>
                </a:cubicBezTo>
                <a:cubicBezTo>
                  <a:pt x="403" y="37"/>
                  <a:pt x="403" y="37"/>
                  <a:pt x="403" y="37"/>
                </a:cubicBezTo>
                <a:cubicBezTo>
                  <a:pt x="400" y="32"/>
                  <a:pt x="394" y="28"/>
                  <a:pt x="386" y="29"/>
                </a:cubicBezTo>
                <a:cubicBezTo>
                  <a:pt x="370" y="31"/>
                  <a:pt x="370" y="31"/>
                  <a:pt x="370" y="31"/>
                </a:cubicBezTo>
                <a:cubicBezTo>
                  <a:pt x="363" y="32"/>
                  <a:pt x="358" y="37"/>
                  <a:pt x="356" y="42"/>
                </a:cubicBezTo>
                <a:cubicBezTo>
                  <a:pt x="252" y="369"/>
                  <a:pt x="252" y="369"/>
                  <a:pt x="252" y="369"/>
                </a:cubicBezTo>
                <a:cubicBezTo>
                  <a:pt x="248" y="370"/>
                  <a:pt x="248" y="370"/>
                  <a:pt x="248" y="370"/>
                </a:cubicBezTo>
                <a:cubicBezTo>
                  <a:pt x="140" y="77"/>
                  <a:pt x="140" y="77"/>
                  <a:pt x="140" y="77"/>
                </a:cubicBezTo>
                <a:cubicBezTo>
                  <a:pt x="138" y="71"/>
                  <a:pt x="130" y="65"/>
                  <a:pt x="123" y="66"/>
                </a:cubicBezTo>
                <a:cubicBezTo>
                  <a:pt x="19" y="77"/>
                  <a:pt x="19" y="77"/>
                  <a:pt x="19" y="77"/>
                </a:cubicBezTo>
                <a:cubicBezTo>
                  <a:pt x="7" y="78"/>
                  <a:pt x="0" y="88"/>
                  <a:pt x="5" y="100"/>
                </a:cubicBezTo>
                <a:lnTo>
                  <a:pt x="236" y="6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27"/>
          <p:cNvSpPr>
            <a:spLocks/>
          </p:cNvSpPr>
          <p:nvPr userDrawn="1"/>
        </p:nvSpPr>
        <p:spPr bwMode="white">
          <a:xfrm>
            <a:off x="5084058" y="876586"/>
            <a:ext cx="845970" cy="1272984"/>
          </a:xfrm>
          <a:custGeom>
            <a:avLst/>
            <a:gdLst>
              <a:gd name="T0" fmla="*/ 266 w 444"/>
              <a:gd name="T1" fmla="*/ 653 h 668"/>
              <a:gd name="T2" fmla="*/ 286 w 444"/>
              <a:gd name="T3" fmla="*/ 666 h 668"/>
              <a:gd name="T4" fmla="*/ 391 w 444"/>
              <a:gd name="T5" fmla="*/ 644 h 668"/>
              <a:gd name="T6" fmla="*/ 404 w 444"/>
              <a:gd name="T7" fmla="*/ 623 h 668"/>
              <a:gd name="T8" fmla="*/ 305 w 444"/>
              <a:gd name="T9" fmla="*/ 157 h 668"/>
              <a:gd name="T10" fmla="*/ 430 w 444"/>
              <a:gd name="T11" fmla="*/ 131 h 668"/>
              <a:gd name="T12" fmla="*/ 443 w 444"/>
              <a:gd name="T13" fmla="*/ 111 h 668"/>
              <a:gd name="T14" fmla="*/ 422 w 444"/>
              <a:gd name="T15" fmla="*/ 15 h 668"/>
              <a:gd name="T16" fmla="*/ 402 w 444"/>
              <a:gd name="T17" fmla="*/ 2 h 668"/>
              <a:gd name="T18" fmla="*/ 15 w 444"/>
              <a:gd name="T19" fmla="*/ 85 h 668"/>
              <a:gd name="T20" fmla="*/ 2 w 444"/>
              <a:gd name="T21" fmla="*/ 105 h 668"/>
              <a:gd name="T22" fmla="*/ 22 w 444"/>
              <a:gd name="T23" fmla="*/ 200 h 668"/>
              <a:gd name="T24" fmla="*/ 42 w 444"/>
              <a:gd name="T25" fmla="*/ 213 h 668"/>
              <a:gd name="T26" fmla="*/ 167 w 444"/>
              <a:gd name="T27" fmla="*/ 187 h 668"/>
              <a:gd name="T28" fmla="*/ 266 w 444"/>
              <a:gd name="T29" fmla="*/ 653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4" h="668">
                <a:moveTo>
                  <a:pt x="266" y="653"/>
                </a:moveTo>
                <a:cubicBezTo>
                  <a:pt x="268" y="661"/>
                  <a:pt x="277" y="668"/>
                  <a:pt x="286" y="666"/>
                </a:cubicBezTo>
                <a:cubicBezTo>
                  <a:pt x="391" y="644"/>
                  <a:pt x="391" y="644"/>
                  <a:pt x="391" y="644"/>
                </a:cubicBezTo>
                <a:cubicBezTo>
                  <a:pt x="399" y="642"/>
                  <a:pt x="406" y="632"/>
                  <a:pt x="404" y="623"/>
                </a:cubicBezTo>
                <a:cubicBezTo>
                  <a:pt x="305" y="157"/>
                  <a:pt x="305" y="157"/>
                  <a:pt x="305" y="157"/>
                </a:cubicBezTo>
                <a:cubicBezTo>
                  <a:pt x="430" y="131"/>
                  <a:pt x="430" y="131"/>
                  <a:pt x="430" y="131"/>
                </a:cubicBezTo>
                <a:cubicBezTo>
                  <a:pt x="439" y="129"/>
                  <a:pt x="444" y="119"/>
                  <a:pt x="443" y="111"/>
                </a:cubicBezTo>
                <a:cubicBezTo>
                  <a:pt x="422" y="15"/>
                  <a:pt x="422" y="15"/>
                  <a:pt x="422" y="15"/>
                </a:cubicBezTo>
                <a:cubicBezTo>
                  <a:pt x="421" y="7"/>
                  <a:pt x="412" y="0"/>
                  <a:pt x="402" y="2"/>
                </a:cubicBezTo>
                <a:cubicBezTo>
                  <a:pt x="15" y="85"/>
                  <a:pt x="15" y="85"/>
                  <a:pt x="15" y="85"/>
                </a:cubicBezTo>
                <a:cubicBezTo>
                  <a:pt x="5" y="87"/>
                  <a:pt x="0" y="96"/>
                  <a:pt x="2" y="105"/>
                </a:cubicBezTo>
                <a:cubicBezTo>
                  <a:pt x="22" y="200"/>
                  <a:pt x="22" y="200"/>
                  <a:pt x="22" y="200"/>
                </a:cubicBezTo>
                <a:cubicBezTo>
                  <a:pt x="24" y="209"/>
                  <a:pt x="32" y="215"/>
                  <a:pt x="42" y="213"/>
                </a:cubicBezTo>
                <a:cubicBezTo>
                  <a:pt x="167" y="187"/>
                  <a:pt x="167" y="187"/>
                  <a:pt x="167" y="187"/>
                </a:cubicBezTo>
                <a:lnTo>
                  <a:pt x="266" y="6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39"/>
          <p:cNvSpPr>
            <a:spLocks/>
          </p:cNvSpPr>
          <p:nvPr userDrawn="1"/>
        </p:nvSpPr>
        <p:spPr bwMode="auto">
          <a:xfrm>
            <a:off x="-1637782" y="1640744"/>
            <a:ext cx="15459505" cy="1291647"/>
          </a:xfrm>
          <a:custGeom>
            <a:avLst/>
            <a:gdLst>
              <a:gd name="T0" fmla="*/ 8124 w 8124"/>
              <a:gd name="T1" fmla="*/ 8 h 676"/>
              <a:gd name="T2" fmla="*/ 8112 w 8124"/>
              <a:gd name="T3" fmla="*/ 17 h 676"/>
              <a:gd name="T4" fmla="*/ 7916 w 8124"/>
              <a:gd name="T5" fmla="*/ 101 h 676"/>
              <a:gd name="T6" fmla="*/ 7722 w 8124"/>
              <a:gd name="T7" fmla="*/ 17 h 676"/>
              <a:gd name="T8" fmla="*/ 7509 w 8124"/>
              <a:gd name="T9" fmla="*/ 101 h 676"/>
              <a:gd name="T10" fmla="*/ 7101 w 8124"/>
              <a:gd name="T11" fmla="*/ 101 h 676"/>
              <a:gd name="T12" fmla="*/ 6702 w 8124"/>
              <a:gd name="T13" fmla="*/ 101 h 676"/>
              <a:gd name="T14" fmla="*/ 6294 w 8124"/>
              <a:gd name="T15" fmla="*/ 101 h 676"/>
              <a:gd name="T16" fmla="*/ 5893 w 8124"/>
              <a:gd name="T17" fmla="*/ 101 h 676"/>
              <a:gd name="T18" fmla="*/ 5475 w 8124"/>
              <a:gd name="T19" fmla="*/ 101 h 676"/>
              <a:gd name="T20" fmla="*/ 5067 w 8124"/>
              <a:gd name="T21" fmla="*/ 101 h 676"/>
              <a:gd name="T22" fmla="*/ 4660 w 8124"/>
              <a:gd name="T23" fmla="*/ 101 h 676"/>
              <a:gd name="T24" fmla="*/ 4456 w 8124"/>
              <a:gd name="T25" fmla="*/ 6 h 676"/>
              <a:gd name="T26" fmla="*/ 4252 w 8124"/>
              <a:gd name="T27" fmla="*/ 101 h 676"/>
              <a:gd name="T28" fmla="*/ 4052 w 8124"/>
              <a:gd name="T29" fmla="*/ 11 h 676"/>
              <a:gd name="T30" fmla="*/ 3853 w 8124"/>
              <a:gd name="T31" fmla="*/ 100 h 676"/>
              <a:gd name="T32" fmla="*/ 3649 w 8124"/>
              <a:gd name="T33" fmla="*/ 5 h 676"/>
              <a:gd name="T34" fmla="*/ 3445 w 8124"/>
              <a:gd name="T35" fmla="*/ 100 h 676"/>
              <a:gd name="T36" fmla="*/ 3244 w 8124"/>
              <a:gd name="T37" fmla="*/ 9 h 676"/>
              <a:gd name="T38" fmla="*/ 2841 w 8124"/>
              <a:gd name="T39" fmla="*/ 8 h 676"/>
              <a:gd name="T40" fmla="*/ 2438 w 8124"/>
              <a:gd name="T41" fmla="*/ 9 h 676"/>
              <a:gd name="T42" fmla="*/ 2237 w 8124"/>
              <a:gd name="T43" fmla="*/ 100 h 676"/>
              <a:gd name="T44" fmla="*/ 2033 w 8124"/>
              <a:gd name="T45" fmla="*/ 6 h 676"/>
              <a:gd name="T46" fmla="*/ 1828 w 8124"/>
              <a:gd name="T47" fmla="*/ 100 h 676"/>
              <a:gd name="T48" fmla="*/ 1631 w 8124"/>
              <a:gd name="T49" fmla="*/ 11 h 676"/>
              <a:gd name="T50" fmla="*/ 1432 w 8124"/>
              <a:gd name="T51" fmla="*/ 101 h 676"/>
              <a:gd name="T52" fmla="*/ 1227 w 8124"/>
              <a:gd name="T53" fmla="*/ 6 h 676"/>
              <a:gd name="T54" fmla="*/ 1023 w 8124"/>
              <a:gd name="T55" fmla="*/ 101 h 676"/>
              <a:gd name="T56" fmla="*/ 615 w 8124"/>
              <a:gd name="T57" fmla="*/ 101 h 676"/>
              <a:gd name="T58" fmla="*/ 207 w 8124"/>
              <a:gd name="T59" fmla="*/ 101 h 676"/>
              <a:gd name="T60" fmla="*/ 0 w 8124"/>
              <a:gd name="T61" fmla="*/ 408 h 676"/>
              <a:gd name="T62" fmla="*/ 8120 w 8124"/>
              <a:gd name="T63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124" h="676">
                <a:moveTo>
                  <a:pt x="8124" y="416"/>
                </a:moveTo>
                <a:cubicBezTo>
                  <a:pt x="8124" y="8"/>
                  <a:pt x="8124" y="8"/>
                  <a:pt x="8124" y="8"/>
                </a:cubicBezTo>
                <a:cubicBezTo>
                  <a:pt x="8124" y="7"/>
                  <a:pt x="8122" y="7"/>
                  <a:pt x="8121" y="6"/>
                </a:cubicBezTo>
                <a:cubicBezTo>
                  <a:pt x="8118" y="10"/>
                  <a:pt x="8115" y="13"/>
                  <a:pt x="8112" y="17"/>
                </a:cubicBezTo>
                <a:cubicBezTo>
                  <a:pt x="8063" y="69"/>
                  <a:pt x="7993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839" y="101"/>
                  <a:pt x="7771" y="69"/>
                  <a:pt x="7722" y="17"/>
                </a:cubicBezTo>
                <a:cubicBezTo>
                  <a:pt x="7719" y="14"/>
                  <a:pt x="7716" y="10"/>
                  <a:pt x="7712" y="7"/>
                </a:cubicBezTo>
                <a:cubicBezTo>
                  <a:pt x="7664" y="64"/>
                  <a:pt x="7591" y="101"/>
                  <a:pt x="7509" y="101"/>
                </a:cubicBezTo>
                <a:cubicBezTo>
                  <a:pt x="7427" y="101"/>
                  <a:pt x="7354" y="64"/>
                  <a:pt x="7305" y="6"/>
                </a:cubicBezTo>
                <a:cubicBezTo>
                  <a:pt x="7256" y="64"/>
                  <a:pt x="7183" y="101"/>
                  <a:pt x="7101" y="101"/>
                </a:cubicBezTo>
                <a:cubicBezTo>
                  <a:pt x="7022" y="101"/>
                  <a:pt x="6950" y="66"/>
                  <a:pt x="6902" y="11"/>
                </a:cubicBezTo>
                <a:cubicBezTo>
                  <a:pt x="6853" y="66"/>
                  <a:pt x="6782" y="101"/>
                  <a:pt x="6702" y="101"/>
                </a:cubicBezTo>
                <a:cubicBezTo>
                  <a:pt x="6620" y="101"/>
                  <a:pt x="6547" y="64"/>
                  <a:pt x="6498" y="6"/>
                </a:cubicBezTo>
                <a:cubicBezTo>
                  <a:pt x="6449" y="64"/>
                  <a:pt x="6376" y="101"/>
                  <a:pt x="6294" y="101"/>
                </a:cubicBezTo>
                <a:cubicBezTo>
                  <a:pt x="6214" y="101"/>
                  <a:pt x="6142" y="66"/>
                  <a:pt x="6093" y="10"/>
                </a:cubicBezTo>
                <a:cubicBezTo>
                  <a:pt x="6045" y="66"/>
                  <a:pt x="5973" y="101"/>
                  <a:pt x="5893" y="101"/>
                </a:cubicBezTo>
                <a:cubicBezTo>
                  <a:pt x="5808" y="101"/>
                  <a:pt x="5732" y="62"/>
                  <a:pt x="5684" y="0"/>
                </a:cubicBezTo>
                <a:cubicBezTo>
                  <a:pt x="5635" y="62"/>
                  <a:pt x="5559" y="101"/>
                  <a:pt x="5475" y="101"/>
                </a:cubicBezTo>
                <a:cubicBezTo>
                  <a:pt x="5393" y="101"/>
                  <a:pt x="5320" y="64"/>
                  <a:pt x="5271" y="6"/>
                </a:cubicBezTo>
                <a:cubicBezTo>
                  <a:pt x="5222" y="64"/>
                  <a:pt x="5149" y="101"/>
                  <a:pt x="5067" y="101"/>
                </a:cubicBezTo>
                <a:cubicBezTo>
                  <a:pt x="4985" y="101"/>
                  <a:pt x="4912" y="64"/>
                  <a:pt x="4863" y="7"/>
                </a:cubicBezTo>
                <a:cubicBezTo>
                  <a:pt x="4814" y="64"/>
                  <a:pt x="4741" y="101"/>
                  <a:pt x="4660" y="101"/>
                </a:cubicBezTo>
                <a:cubicBezTo>
                  <a:pt x="4649" y="101"/>
                  <a:pt x="4639" y="101"/>
                  <a:pt x="4629" y="99"/>
                </a:cubicBezTo>
                <a:cubicBezTo>
                  <a:pt x="4560" y="92"/>
                  <a:pt x="4498" y="57"/>
                  <a:pt x="4456" y="6"/>
                </a:cubicBezTo>
                <a:cubicBezTo>
                  <a:pt x="4407" y="64"/>
                  <a:pt x="4334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172" y="101"/>
                  <a:pt x="4101" y="66"/>
                  <a:pt x="4052" y="11"/>
                </a:cubicBezTo>
                <a:cubicBezTo>
                  <a:pt x="4004" y="66"/>
                  <a:pt x="3932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771" y="100"/>
                  <a:pt x="3698" y="63"/>
                  <a:pt x="3649" y="5"/>
                </a:cubicBezTo>
                <a:cubicBezTo>
                  <a:pt x="3600" y="63"/>
                  <a:pt x="3527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365" y="100"/>
                  <a:pt x="3293" y="65"/>
                  <a:pt x="3244" y="9"/>
                </a:cubicBezTo>
                <a:cubicBezTo>
                  <a:pt x="3195" y="65"/>
                  <a:pt x="3123" y="101"/>
                  <a:pt x="3043" y="101"/>
                </a:cubicBezTo>
                <a:cubicBezTo>
                  <a:pt x="2962" y="101"/>
                  <a:pt x="2892" y="65"/>
                  <a:pt x="2841" y="8"/>
                </a:cubicBezTo>
                <a:cubicBezTo>
                  <a:pt x="2794" y="65"/>
                  <a:pt x="2720" y="101"/>
                  <a:pt x="2639" y="101"/>
                </a:cubicBezTo>
                <a:cubicBezTo>
                  <a:pt x="2558" y="101"/>
                  <a:pt x="2487" y="65"/>
                  <a:pt x="2438" y="9"/>
                </a:cubicBezTo>
                <a:cubicBezTo>
                  <a:pt x="2389" y="65"/>
                  <a:pt x="231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155" y="100"/>
                  <a:pt x="2081" y="64"/>
                  <a:pt x="2033" y="6"/>
                </a:cubicBezTo>
                <a:cubicBezTo>
                  <a:pt x="1984" y="64"/>
                  <a:pt x="1912" y="100"/>
                  <a:pt x="1828" y="100"/>
                </a:cubicBezTo>
                <a:cubicBezTo>
                  <a:pt x="1828" y="100"/>
                  <a:pt x="1828" y="100"/>
                  <a:pt x="1828" y="100"/>
                </a:cubicBezTo>
                <a:cubicBezTo>
                  <a:pt x="1828" y="100"/>
                  <a:pt x="1829" y="100"/>
                  <a:pt x="1829" y="100"/>
                </a:cubicBezTo>
                <a:cubicBezTo>
                  <a:pt x="1750" y="100"/>
                  <a:pt x="1679" y="66"/>
                  <a:pt x="1631" y="11"/>
                </a:cubicBezTo>
                <a:cubicBezTo>
                  <a:pt x="1582" y="66"/>
                  <a:pt x="1508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348" y="101"/>
                  <a:pt x="1276" y="64"/>
                  <a:pt x="1227" y="6"/>
                </a:cubicBezTo>
                <a:cubicBezTo>
                  <a:pt x="1181" y="61"/>
                  <a:pt x="1114" y="96"/>
                  <a:pt x="1038" y="101"/>
                </a:cubicBezTo>
                <a:cubicBezTo>
                  <a:pt x="1033" y="101"/>
                  <a:pt x="1028" y="101"/>
                  <a:pt x="1023" y="101"/>
                </a:cubicBezTo>
                <a:cubicBezTo>
                  <a:pt x="941" y="101"/>
                  <a:pt x="868" y="64"/>
                  <a:pt x="819" y="7"/>
                </a:cubicBezTo>
                <a:cubicBezTo>
                  <a:pt x="770" y="64"/>
                  <a:pt x="697" y="101"/>
                  <a:pt x="615" y="101"/>
                </a:cubicBezTo>
                <a:cubicBezTo>
                  <a:pt x="534" y="101"/>
                  <a:pt x="460" y="64"/>
                  <a:pt x="411" y="6"/>
                </a:cubicBezTo>
                <a:cubicBezTo>
                  <a:pt x="363" y="64"/>
                  <a:pt x="289" y="101"/>
                  <a:pt x="207" y="101"/>
                </a:cubicBezTo>
                <a:cubicBezTo>
                  <a:pt x="124" y="101"/>
                  <a:pt x="49" y="62"/>
                  <a:pt x="0" y="2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676"/>
                  <a:pt x="0" y="676"/>
                  <a:pt x="0" y="676"/>
                </a:cubicBezTo>
                <a:cubicBezTo>
                  <a:pt x="8120" y="676"/>
                  <a:pt x="8120" y="676"/>
                  <a:pt x="8120" y="676"/>
                </a:cubicBezTo>
                <a:lnTo>
                  <a:pt x="8124" y="4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28"/>
          <p:cNvSpPr>
            <a:spLocks noEditPoints="1"/>
          </p:cNvSpPr>
          <p:nvPr userDrawn="1"/>
        </p:nvSpPr>
        <p:spPr bwMode="white">
          <a:xfrm>
            <a:off x="3370364" y="1605767"/>
            <a:ext cx="1138435" cy="1297961"/>
          </a:xfrm>
          <a:custGeom>
            <a:avLst/>
            <a:gdLst>
              <a:gd name="T0" fmla="*/ 271 w 598"/>
              <a:gd name="T1" fmla="*/ 401 h 681"/>
              <a:gd name="T2" fmla="*/ 365 w 598"/>
              <a:gd name="T3" fmla="*/ 269 h 681"/>
              <a:gd name="T4" fmla="*/ 366 w 598"/>
              <a:gd name="T5" fmla="*/ 269 h 681"/>
              <a:gd name="T6" fmla="*/ 404 w 598"/>
              <a:gd name="T7" fmla="*/ 427 h 681"/>
              <a:gd name="T8" fmla="*/ 271 w 598"/>
              <a:gd name="T9" fmla="*/ 401 h 681"/>
              <a:gd name="T10" fmla="*/ 18 w 598"/>
              <a:gd name="T11" fmla="*/ 570 h 681"/>
              <a:gd name="T12" fmla="*/ 114 w 598"/>
              <a:gd name="T13" fmla="*/ 589 h 681"/>
              <a:gd name="T14" fmla="*/ 150 w 598"/>
              <a:gd name="T15" fmla="*/ 574 h 681"/>
              <a:gd name="T16" fmla="*/ 195 w 598"/>
              <a:gd name="T17" fmla="*/ 510 h 681"/>
              <a:gd name="T18" fmla="*/ 433 w 598"/>
              <a:gd name="T19" fmla="*/ 556 h 681"/>
              <a:gd name="T20" fmla="*/ 451 w 598"/>
              <a:gd name="T21" fmla="*/ 631 h 681"/>
              <a:gd name="T22" fmla="*/ 478 w 598"/>
              <a:gd name="T23" fmla="*/ 659 h 681"/>
              <a:gd name="T24" fmla="*/ 575 w 598"/>
              <a:gd name="T25" fmla="*/ 678 h 681"/>
              <a:gd name="T26" fmla="*/ 594 w 598"/>
              <a:gd name="T27" fmla="*/ 658 h 681"/>
              <a:gd name="T28" fmla="*/ 435 w 598"/>
              <a:gd name="T29" fmla="*/ 15 h 681"/>
              <a:gd name="T30" fmla="*/ 422 w 598"/>
              <a:gd name="T31" fmla="*/ 3 h 681"/>
              <a:gd name="T32" fmla="*/ 413 w 598"/>
              <a:gd name="T33" fmla="*/ 1 h 681"/>
              <a:gd name="T34" fmla="*/ 396 w 598"/>
              <a:gd name="T35" fmla="*/ 8 h 681"/>
              <a:gd name="T36" fmla="*/ 7 w 598"/>
              <a:gd name="T37" fmla="*/ 544 h 681"/>
              <a:gd name="T38" fmla="*/ 18 w 598"/>
              <a:gd name="T39" fmla="*/ 5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8" h="681">
                <a:moveTo>
                  <a:pt x="271" y="401"/>
                </a:moveTo>
                <a:cubicBezTo>
                  <a:pt x="365" y="269"/>
                  <a:pt x="365" y="269"/>
                  <a:pt x="365" y="269"/>
                </a:cubicBezTo>
                <a:cubicBezTo>
                  <a:pt x="366" y="269"/>
                  <a:pt x="366" y="269"/>
                  <a:pt x="366" y="269"/>
                </a:cubicBezTo>
                <a:cubicBezTo>
                  <a:pt x="404" y="427"/>
                  <a:pt x="404" y="427"/>
                  <a:pt x="404" y="427"/>
                </a:cubicBezTo>
                <a:lnTo>
                  <a:pt x="271" y="401"/>
                </a:lnTo>
                <a:close/>
                <a:moveTo>
                  <a:pt x="18" y="570"/>
                </a:moveTo>
                <a:cubicBezTo>
                  <a:pt x="114" y="589"/>
                  <a:pt x="114" y="589"/>
                  <a:pt x="114" y="589"/>
                </a:cubicBezTo>
                <a:cubicBezTo>
                  <a:pt x="132" y="592"/>
                  <a:pt x="144" y="583"/>
                  <a:pt x="150" y="574"/>
                </a:cubicBezTo>
                <a:cubicBezTo>
                  <a:pt x="195" y="510"/>
                  <a:pt x="195" y="510"/>
                  <a:pt x="195" y="510"/>
                </a:cubicBezTo>
                <a:cubicBezTo>
                  <a:pt x="433" y="556"/>
                  <a:pt x="433" y="556"/>
                  <a:pt x="433" y="556"/>
                </a:cubicBezTo>
                <a:cubicBezTo>
                  <a:pt x="451" y="631"/>
                  <a:pt x="451" y="631"/>
                  <a:pt x="451" y="631"/>
                </a:cubicBezTo>
                <a:cubicBezTo>
                  <a:pt x="456" y="650"/>
                  <a:pt x="462" y="656"/>
                  <a:pt x="478" y="659"/>
                </a:cubicBezTo>
                <a:cubicBezTo>
                  <a:pt x="575" y="678"/>
                  <a:pt x="575" y="678"/>
                  <a:pt x="575" y="678"/>
                </a:cubicBezTo>
                <a:cubicBezTo>
                  <a:pt x="588" y="681"/>
                  <a:pt x="598" y="671"/>
                  <a:pt x="594" y="658"/>
                </a:cubicBezTo>
                <a:cubicBezTo>
                  <a:pt x="435" y="15"/>
                  <a:pt x="435" y="15"/>
                  <a:pt x="435" y="15"/>
                </a:cubicBezTo>
                <a:cubicBezTo>
                  <a:pt x="433" y="10"/>
                  <a:pt x="428" y="4"/>
                  <a:pt x="422" y="3"/>
                </a:cubicBezTo>
                <a:cubicBezTo>
                  <a:pt x="413" y="1"/>
                  <a:pt x="413" y="1"/>
                  <a:pt x="413" y="1"/>
                </a:cubicBezTo>
                <a:cubicBezTo>
                  <a:pt x="407" y="0"/>
                  <a:pt x="400" y="3"/>
                  <a:pt x="396" y="8"/>
                </a:cubicBezTo>
                <a:cubicBezTo>
                  <a:pt x="7" y="544"/>
                  <a:pt x="7" y="544"/>
                  <a:pt x="7" y="544"/>
                </a:cubicBezTo>
                <a:cubicBezTo>
                  <a:pt x="0" y="555"/>
                  <a:pt x="5" y="567"/>
                  <a:pt x="18" y="5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29"/>
          <p:cNvSpPr>
            <a:spLocks/>
          </p:cNvSpPr>
          <p:nvPr userDrawn="1"/>
        </p:nvSpPr>
        <p:spPr bwMode="white">
          <a:xfrm rot="21293611">
            <a:off x="7455998" y="1448647"/>
            <a:ext cx="1026444" cy="1334216"/>
          </a:xfrm>
          <a:custGeom>
            <a:avLst/>
            <a:gdLst>
              <a:gd name="T0" fmla="*/ 2 w 539"/>
              <a:gd name="T1" fmla="*/ 588 h 700"/>
              <a:gd name="T2" fmla="*/ 15 w 539"/>
              <a:gd name="T3" fmla="*/ 608 h 700"/>
              <a:gd name="T4" fmla="*/ 373 w 539"/>
              <a:gd name="T5" fmla="*/ 698 h 700"/>
              <a:gd name="T6" fmla="*/ 394 w 539"/>
              <a:gd name="T7" fmla="*/ 685 h 700"/>
              <a:gd name="T8" fmla="*/ 417 w 539"/>
              <a:gd name="T9" fmla="*/ 591 h 700"/>
              <a:gd name="T10" fmla="*/ 405 w 539"/>
              <a:gd name="T11" fmla="*/ 570 h 700"/>
              <a:gd name="T12" fmla="*/ 165 w 539"/>
              <a:gd name="T13" fmla="*/ 511 h 700"/>
              <a:gd name="T14" fmla="*/ 194 w 539"/>
              <a:gd name="T15" fmla="*/ 394 h 700"/>
              <a:gd name="T16" fmla="*/ 392 w 539"/>
              <a:gd name="T17" fmla="*/ 443 h 700"/>
              <a:gd name="T18" fmla="*/ 412 w 539"/>
              <a:gd name="T19" fmla="*/ 431 h 700"/>
              <a:gd name="T20" fmla="*/ 436 w 539"/>
              <a:gd name="T21" fmla="*/ 336 h 700"/>
              <a:gd name="T22" fmla="*/ 423 w 539"/>
              <a:gd name="T23" fmla="*/ 316 h 700"/>
              <a:gd name="T24" fmla="*/ 226 w 539"/>
              <a:gd name="T25" fmla="*/ 266 h 700"/>
              <a:gd name="T26" fmla="*/ 253 w 539"/>
              <a:gd name="T27" fmla="*/ 159 h 700"/>
              <a:gd name="T28" fmla="*/ 493 w 539"/>
              <a:gd name="T29" fmla="*/ 219 h 700"/>
              <a:gd name="T30" fmla="*/ 513 w 539"/>
              <a:gd name="T31" fmla="*/ 206 h 700"/>
              <a:gd name="T32" fmla="*/ 537 w 539"/>
              <a:gd name="T33" fmla="*/ 112 h 700"/>
              <a:gd name="T34" fmla="*/ 524 w 539"/>
              <a:gd name="T35" fmla="*/ 91 h 700"/>
              <a:gd name="T36" fmla="*/ 166 w 539"/>
              <a:gd name="T37" fmla="*/ 2 h 700"/>
              <a:gd name="T38" fmla="*/ 145 w 539"/>
              <a:gd name="T39" fmla="*/ 14 h 700"/>
              <a:gd name="T40" fmla="*/ 2 w 539"/>
              <a:gd name="T41" fmla="*/ 588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9" h="700">
                <a:moveTo>
                  <a:pt x="2" y="588"/>
                </a:moveTo>
                <a:cubicBezTo>
                  <a:pt x="0" y="596"/>
                  <a:pt x="5" y="606"/>
                  <a:pt x="15" y="608"/>
                </a:cubicBezTo>
                <a:cubicBezTo>
                  <a:pt x="373" y="698"/>
                  <a:pt x="373" y="698"/>
                  <a:pt x="373" y="698"/>
                </a:cubicBezTo>
                <a:cubicBezTo>
                  <a:pt x="383" y="700"/>
                  <a:pt x="392" y="694"/>
                  <a:pt x="394" y="685"/>
                </a:cubicBezTo>
                <a:cubicBezTo>
                  <a:pt x="417" y="591"/>
                  <a:pt x="417" y="591"/>
                  <a:pt x="417" y="591"/>
                </a:cubicBezTo>
                <a:cubicBezTo>
                  <a:pt x="419" y="582"/>
                  <a:pt x="415" y="573"/>
                  <a:pt x="405" y="570"/>
                </a:cubicBezTo>
                <a:cubicBezTo>
                  <a:pt x="165" y="511"/>
                  <a:pt x="165" y="511"/>
                  <a:pt x="165" y="511"/>
                </a:cubicBezTo>
                <a:cubicBezTo>
                  <a:pt x="194" y="394"/>
                  <a:pt x="194" y="394"/>
                  <a:pt x="194" y="394"/>
                </a:cubicBezTo>
                <a:cubicBezTo>
                  <a:pt x="392" y="443"/>
                  <a:pt x="392" y="443"/>
                  <a:pt x="392" y="443"/>
                </a:cubicBezTo>
                <a:cubicBezTo>
                  <a:pt x="400" y="445"/>
                  <a:pt x="410" y="440"/>
                  <a:pt x="412" y="431"/>
                </a:cubicBezTo>
                <a:cubicBezTo>
                  <a:pt x="436" y="336"/>
                  <a:pt x="436" y="336"/>
                  <a:pt x="436" y="336"/>
                </a:cubicBezTo>
                <a:cubicBezTo>
                  <a:pt x="438" y="327"/>
                  <a:pt x="432" y="318"/>
                  <a:pt x="423" y="316"/>
                </a:cubicBezTo>
                <a:cubicBezTo>
                  <a:pt x="226" y="266"/>
                  <a:pt x="226" y="266"/>
                  <a:pt x="226" y="266"/>
                </a:cubicBezTo>
                <a:cubicBezTo>
                  <a:pt x="253" y="159"/>
                  <a:pt x="253" y="159"/>
                  <a:pt x="253" y="159"/>
                </a:cubicBezTo>
                <a:cubicBezTo>
                  <a:pt x="493" y="219"/>
                  <a:pt x="493" y="219"/>
                  <a:pt x="493" y="219"/>
                </a:cubicBezTo>
                <a:cubicBezTo>
                  <a:pt x="502" y="221"/>
                  <a:pt x="511" y="215"/>
                  <a:pt x="513" y="206"/>
                </a:cubicBezTo>
                <a:cubicBezTo>
                  <a:pt x="537" y="112"/>
                  <a:pt x="537" y="112"/>
                  <a:pt x="537" y="112"/>
                </a:cubicBezTo>
                <a:cubicBezTo>
                  <a:pt x="539" y="103"/>
                  <a:pt x="534" y="94"/>
                  <a:pt x="524" y="91"/>
                </a:cubicBezTo>
                <a:cubicBezTo>
                  <a:pt x="166" y="2"/>
                  <a:pt x="166" y="2"/>
                  <a:pt x="166" y="2"/>
                </a:cubicBezTo>
                <a:cubicBezTo>
                  <a:pt x="156" y="0"/>
                  <a:pt x="147" y="6"/>
                  <a:pt x="145" y="14"/>
                </a:cubicBezTo>
                <a:lnTo>
                  <a:pt x="2" y="5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39"/>
          <p:cNvSpPr>
            <a:spLocks/>
          </p:cNvSpPr>
          <p:nvPr userDrawn="1"/>
        </p:nvSpPr>
        <p:spPr bwMode="auto">
          <a:xfrm>
            <a:off x="-1637782" y="2472594"/>
            <a:ext cx="15459505" cy="1291647"/>
          </a:xfrm>
          <a:custGeom>
            <a:avLst/>
            <a:gdLst>
              <a:gd name="T0" fmla="*/ 8124 w 8124"/>
              <a:gd name="T1" fmla="*/ 8 h 676"/>
              <a:gd name="T2" fmla="*/ 8112 w 8124"/>
              <a:gd name="T3" fmla="*/ 17 h 676"/>
              <a:gd name="T4" fmla="*/ 7916 w 8124"/>
              <a:gd name="T5" fmla="*/ 101 h 676"/>
              <a:gd name="T6" fmla="*/ 7722 w 8124"/>
              <a:gd name="T7" fmla="*/ 17 h 676"/>
              <a:gd name="T8" fmla="*/ 7509 w 8124"/>
              <a:gd name="T9" fmla="*/ 101 h 676"/>
              <a:gd name="T10" fmla="*/ 7101 w 8124"/>
              <a:gd name="T11" fmla="*/ 101 h 676"/>
              <a:gd name="T12" fmla="*/ 6702 w 8124"/>
              <a:gd name="T13" fmla="*/ 101 h 676"/>
              <a:gd name="T14" fmla="*/ 6294 w 8124"/>
              <a:gd name="T15" fmla="*/ 101 h 676"/>
              <a:gd name="T16" fmla="*/ 5893 w 8124"/>
              <a:gd name="T17" fmla="*/ 101 h 676"/>
              <a:gd name="T18" fmla="*/ 5475 w 8124"/>
              <a:gd name="T19" fmla="*/ 101 h 676"/>
              <a:gd name="T20" fmla="*/ 5067 w 8124"/>
              <a:gd name="T21" fmla="*/ 101 h 676"/>
              <a:gd name="T22" fmla="*/ 4660 w 8124"/>
              <a:gd name="T23" fmla="*/ 101 h 676"/>
              <a:gd name="T24" fmla="*/ 4456 w 8124"/>
              <a:gd name="T25" fmla="*/ 6 h 676"/>
              <a:gd name="T26" fmla="*/ 4252 w 8124"/>
              <a:gd name="T27" fmla="*/ 101 h 676"/>
              <a:gd name="T28" fmla="*/ 4052 w 8124"/>
              <a:gd name="T29" fmla="*/ 11 h 676"/>
              <a:gd name="T30" fmla="*/ 3853 w 8124"/>
              <a:gd name="T31" fmla="*/ 100 h 676"/>
              <a:gd name="T32" fmla="*/ 3649 w 8124"/>
              <a:gd name="T33" fmla="*/ 5 h 676"/>
              <a:gd name="T34" fmla="*/ 3445 w 8124"/>
              <a:gd name="T35" fmla="*/ 100 h 676"/>
              <a:gd name="T36" fmla="*/ 3244 w 8124"/>
              <a:gd name="T37" fmla="*/ 9 h 676"/>
              <a:gd name="T38" fmla="*/ 2841 w 8124"/>
              <a:gd name="T39" fmla="*/ 8 h 676"/>
              <a:gd name="T40" fmla="*/ 2438 w 8124"/>
              <a:gd name="T41" fmla="*/ 9 h 676"/>
              <a:gd name="T42" fmla="*/ 2237 w 8124"/>
              <a:gd name="T43" fmla="*/ 100 h 676"/>
              <a:gd name="T44" fmla="*/ 2033 w 8124"/>
              <a:gd name="T45" fmla="*/ 6 h 676"/>
              <a:gd name="T46" fmla="*/ 1828 w 8124"/>
              <a:gd name="T47" fmla="*/ 100 h 676"/>
              <a:gd name="T48" fmla="*/ 1631 w 8124"/>
              <a:gd name="T49" fmla="*/ 11 h 676"/>
              <a:gd name="T50" fmla="*/ 1432 w 8124"/>
              <a:gd name="T51" fmla="*/ 101 h 676"/>
              <a:gd name="T52" fmla="*/ 1227 w 8124"/>
              <a:gd name="T53" fmla="*/ 6 h 676"/>
              <a:gd name="T54" fmla="*/ 1023 w 8124"/>
              <a:gd name="T55" fmla="*/ 101 h 676"/>
              <a:gd name="T56" fmla="*/ 615 w 8124"/>
              <a:gd name="T57" fmla="*/ 101 h 676"/>
              <a:gd name="T58" fmla="*/ 207 w 8124"/>
              <a:gd name="T59" fmla="*/ 101 h 676"/>
              <a:gd name="T60" fmla="*/ 0 w 8124"/>
              <a:gd name="T61" fmla="*/ 408 h 676"/>
              <a:gd name="T62" fmla="*/ 8120 w 8124"/>
              <a:gd name="T63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124" h="676">
                <a:moveTo>
                  <a:pt x="8124" y="416"/>
                </a:moveTo>
                <a:cubicBezTo>
                  <a:pt x="8124" y="8"/>
                  <a:pt x="8124" y="8"/>
                  <a:pt x="8124" y="8"/>
                </a:cubicBezTo>
                <a:cubicBezTo>
                  <a:pt x="8124" y="7"/>
                  <a:pt x="8122" y="7"/>
                  <a:pt x="8121" y="6"/>
                </a:cubicBezTo>
                <a:cubicBezTo>
                  <a:pt x="8118" y="10"/>
                  <a:pt x="8115" y="13"/>
                  <a:pt x="8112" y="17"/>
                </a:cubicBezTo>
                <a:cubicBezTo>
                  <a:pt x="8063" y="69"/>
                  <a:pt x="7993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839" y="101"/>
                  <a:pt x="7771" y="69"/>
                  <a:pt x="7722" y="17"/>
                </a:cubicBezTo>
                <a:cubicBezTo>
                  <a:pt x="7719" y="14"/>
                  <a:pt x="7716" y="10"/>
                  <a:pt x="7712" y="7"/>
                </a:cubicBezTo>
                <a:cubicBezTo>
                  <a:pt x="7664" y="64"/>
                  <a:pt x="7591" y="101"/>
                  <a:pt x="7509" y="101"/>
                </a:cubicBezTo>
                <a:cubicBezTo>
                  <a:pt x="7427" y="101"/>
                  <a:pt x="7354" y="64"/>
                  <a:pt x="7305" y="6"/>
                </a:cubicBezTo>
                <a:cubicBezTo>
                  <a:pt x="7256" y="64"/>
                  <a:pt x="7183" y="101"/>
                  <a:pt x="7101" y="101"/>
                </a:cubicBezTo>
                <a:cubicBezTo>
                  <a:pt x="7022" y="101"/>
                  <a:pt x="6950" y="66"/>
                  <a:pt x="6902" y="11"/>
                </a:cubicBezTo>
                <a:cubicBezTo>
                  <a:pt x="6853" y="66"/>
                  <a:pt x="6782" y="101"/>
                  <a:pt x="6702" y="101"/>
                </a:cubicBezTo>
                <a:cubicBezTo>
                  <a:pt x="6620" y="101"/>
                  <a:pt x="6547" y="64"/>
                  <a:pt x="6498" y="6"/>
                </a:cubicBezTo>
                <a:cubicBezTo>
                  <a:pt x="6449" y="64"/>
                  <a:pt x="6376" y="101"/>
                  <a:pt x="6294" y="101"/>
                </a:cubicBezTo>
                <a:cubicBezTo>
                  <a:pt x="6214" y="101"/>
                  <a:pt x="6142" y="66"/>
                  <a:pt x="6093" y="10"/>
                </a:cubicBezTo>
                <a:cubicBezTo>
                  <a:pt x="6045" y="66"/>
                  <a:pt x="5973" y="101"/>
                  <a:pt x="5893" y="101"/>
                </a:cubicBezTo>
                <a:cubicBezTo>
                  <a:pt x="5808" y="101"/>
                  <a:pt x="5732" y="62"/>
                  <a:pt x="5684" y="0"/>
                </a:cubicBezTo>
                <a:cubicBezTo>
                  <a:pt x="5635" y="62"/>
                  <a:pt x="5559" y="101"/>
                  <a:pt x="5475" y="101"/>
                </a:cubicBezTo>
                <a:cubicBezTo>
                  <a:pt x="5393" y="101"/>
                  <a:pt x="5320" y="64"/>
                  <a:pt x="5271" y="6"/>
                </a:cubicBezTo>
                <a:cubicBezTo>
                  <a:pt x="5222" y="64"/>
                  <a:pt x="5149" y="101"/>
                  <a:pt x="5067" y="101"/>
                </a:cubicBezTo>
                <a:cubicBezTo>
                  <a:pt x="4985" y="101"/>
                  <a:pt x="4912" y="64"/>
                  <a:pt x="4863" y="7"/>
                </a:cubicBezTo>
                <a:cubicBezTo>
                  <a:pt x="4814" y="64"/>
                  <a:pt x="4741" y="101"/>
                  <a:pt x="4660" y="101"/>
                </a:cubicBezTo>
                <a:cubicBezTo>
                  <a:pt x="4649" y="101"/>
                  <a:pt x="4639" y="101"/>
                  <a:pt x="4629" y="99"/>
                </a:cubicBezTo>
                <a:cubicBezTo>
                  <a:pt x="4560" y="92"/>
                  <a:pt x="4498" y="57"/>
                  <a:pt x="4456" y="6"/>
                </a:cubicBezTo>
                <a:cubicBezTo>
                  <a:pt x="4407" y="64"/>
                  <a:pt x="4334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172" y="101"/>
                  <a:pt x="4101" y="66"/>
                  <a:pt x="4052" y="11"/>
                </a:cubicBezTo>
                <a:cubicBezTo>
                  <a:pt x="4004" y="66"/>
                  <a:pt x="3932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771" y="100"/>
                  <a:pt x="3698" y="63"/>
                  <a:pt x="3649" y="5"/>
                </a:cubicBezTo>
                <a:cubicBezTo>
                  <a:pt x="3600" y="63"/>
                  <a:pt x="3527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365" y="100"/>
                  <a:pt x="3293" y="65"/>
                  <a:pt x="3244" y="9"/>
                </a:cubicBezTo>
                <a:cubicBezTo>
                  <a:pt x="3195" y="65"/>
                  <a:pt x="3123" y="101"/>
                  <a:pt x="3043" y="101"/>
                </a:cubicBezTo>
                <a:cubicBezTo>
                  <a:pt x="2962" y="101"/>
                  <a:pt x="2892" y="65"/>
                  <a:pt x="2841" y="8"/>
                </a:cubicBezTo>
                <a:cubicBezTo>
                  <a:pt x="2794" y="65"/>
                  <a:pt x="2720" y="101"/>
                  <a:pt x="2639" y="101"/>
                </a:cubicBezTo>
                <a:cubicBezTo>
                  <a:pt x="2558" y="101"/>
                  <a:pt x="2487" y="65"/>
                  <a:pt x="2438" y="9"/>
                </a:cubicBezTo>
                <a:cubicBezTo>
                  <a:pt x="2389" y="65"/>
                  <a:pt x="231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155" y="100"/>
                  <a:pt x="2081" y="64"/>
                  <a:pt x="2033" y="6"/>
                </a:cubicBezTo>
                <a:cubicBezTo>
                  <a:pt x="1984" y="64"/>
                  <a:pt x="1912" y="100"/>
                  <a:pt x="1828" y="100"/>
                </a:cubicBezTo>
                <a:cubicBezTo>
                  <a:pt x="1828" y="100"/>
                  <a:pt x="1828" y="100"/>
                  <a:pt x="1828" y="100"/>
                </a:cubicBezTo>
                <a:cubicBezTo>
                  <a:pt x="1828" y="100"/>
                  <a:pt x="1829" y="100"/>
                  <a:pt x="1829" y="100"/>
                </a:cubicBezTo>
                <a:cubicBezTo>
                  <a:pt x="1750" y="100"/>
                  <a:pt x="1679" y="66"/>
                  <a:pt x="1631" y="11"/>
                </a:cubicBezTo>
                <a:cubicBezTo>
                  <a:pt x="1582" y="66"/>
                  <a:pt x="1508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348" y="101"/>
                  <a:pt x="1276" y="64"/>
                  <a:pt x="1227" y="6"/>
                </a:cubicBezTo>
                <a:cubicBezTo>
                  <a:pt x="1181" y="61"/>
                  <a:pt x="1114" y="96"/>
                  <a:pt x="1038" y="101"/>
                </a:cubicBezTo>
                <a:cubicBezTo>
                  <a:pt x="1033" y="101"/>
                  <a:pt x="1028" y="101"/>
                  <a:pt x="1023" y="101"/>
                </a:cubicBezTo>
                <a:cubicBezTo>
                  <a:pt x="941" y="101"/>
                  <a:pt x="868" y="64"/>
                  <a:pt x="819" y="7"/>
                </a:cubicBezTo>
                <a:cubicBezTo>
                  <a:pt x="770" y="64"/>
                  <a:pt x="697" y="101"/>
                  <a:pt x="615" y="101"/>
                </a:cubicBezTo>
                <a:cubicBezTo>
                  <a:pt x="534" y="101"/>
                  <a:pt x="460" y="64"/>
                  <a:pt x="411" y="6"/>
                </a:cubicBezTo>
                <a:cubicBezTo>
                  <a:pt x="363" y="64"/>
                  <a:pt x="289" y="101"/>
                  <a:pt x="207" y="101"/>
                </a:cubicBezTo>
                <a:cubicBezTo>
                  <a:pt x="124" y="101"/>
                  <a:pt x="49" y="62"/>
                  <a:pt x="0" y="2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676"/>
                  <a:pt x="0" y="676"/>
                  <a:pt x="0" y="676"/>
                </a:cubicBezTo>
                <a:cubicBezTo>
                  <a:pt x="8120" y="676"/>
                  <a:pt x="8120" y="676"/>
                  <a:pt x="8120" y="676"/>
                </a:cubicBezTo>
                <a:lnTo>
                  <a:pt x="8124" y="416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39"/>
          <p:cNvSpPr>
            <a:spLocks/>
          </p:cNvSpPr>
          <p:nvPr userDrawn="1"/>
        </p:nvSpPr>
        <p:spPr bwMode="auto">
          <a:xfrm>
            <a:off x="-1637782" y="3227432"/>
            <a:ext cx="15459505" cy="1291647"/>
          </a:xfrm>
          <a:custGeom>
            <a:avLst/>
            <a:gdLst>
              <a:gd name="T0" fmla="*/ 8124 w 8124"/>
              <a:gd name="T1" fmla="*/ 8 h 676"/>
              <a:gd name="T2" fmla="*/ 8112 w 8124"/>
              <a:gd name="T3" fmla="*/ 17 h 676"/>
              <a:gd name="T4" fmla="*/ 7916 w 8124"/>
              <a:gd name="T5" fmla="*/ 101 h 676"/>
              <a:gd name="T6" fmla="*/ 7722 w 8124"/>
              <a:gd name="T7" fmla="*/ 17 h 676"/>
              <a:gd name="T8" fmla="*/ 7509 w 8124"/>
              <a:gd name="T9" fmla="*/ 101 h 676"/>
              <a:gd name="T10" fmla="*/ 7101 w 8124"/>
              <a:gd name="T11" fmla="*/ 101 h 676"/>
              <a:gd name="T12" fmla="*/ 6702 w 8124"/>
              <a:gd name="T13" fmla="*/ 101 h 676"/>
              <a:gd name="T14" fmla="*/ 6294 w 8124"/>
              <a:gd name="T15" fmla="*/ 101 h 676"/>
              <a:gd name="T16" fmla="*/ 5893 w 8124"/>
              <a:gd name="T17" fmla="*/ 101 h 676"/>
              <a:gd name="T18" fmla="*/ 5475 w 8124"/>
              <a:gd name="T19" fmla="*/ 101 h 676"/>
              <a:gd name="T20" fmla="*/ 5067 w 8124"/>
              <a:gd name="T21" fmla="*/ 101 h 676"/>
              <a:gd name="T22" fmla="*/ 4660 w 8124"/>
              <a:gd name="T23" fmla="*/ 101 h 676"/>
              <a:gd name="T24" fmla="*/ 4456 w 8124"/>
              <a:gd name="T25" fmla="*/ 6 h 676"/>
              <a:gd name="T26" fmla="*/ 4252 w 8124"/>
              <a:gd name="T27" fmla="*/ 101 h 676"/>
              <a:gd name="T28" fmla="*/ 4052 w 8124"/>
              <a:gd name="T29" fmla="*/ 11 h 676"/>
              <a:gd name="T30" fmla="*/ 3853 w 8124"/>
              <a:gd name="T31" fmla="*/ 100 h 676"/>
              <a:gd name="T32" fmla="*/ 3649 w 8124"/>
              <a:gd name="T33" fmla="*/ 5 h 676"/>
              <a:gd name="T34" fmla="*/ 3445 w 8124"/>
              <a:gd name="T35" fmla="*/ 100 h 676"/>
              <a:gd name="T36" fmla="*/ 3244 w 8124"/>
              <a:gd name="T37" fmla="*/ 9 h 676"/>
              <a:gd name="T38" fmla="*/ 2841 w 8124"/>
              <a:gd name="T39" fmla="*/ 8 h 676"/>
              <a:gd name="T40" fmla="*/ 2438 w 8124"/>
              <a:gd name="T41" fmla="*/ 9 h 676"/>
              <a:gd name="T42" fmla="*/ 2237 w 8124"/>
              <a:gd name="T43" fmla="*/ 100 h 676"/>
              <a:gd name="T44" fmla="*/ 2033 w 8124"/>
              <a:gd name="T45" fmla="*/ 6 h 676"/>
              <a:gd name="T46" fmla="*/ 1828 w 8124"/>
              <a:gd name="T47" fmla="*/ 100 h 676"/>
              <a:gd name="T48" fmla="*/ 1631 w 8124"/>
              <a:gd name="T49" fmla="*/ 11 h 676"/>
              <a:gd name="T50" fmla="*/ 1432 w 8124"/>
              <a:gd name="T51" fmla="*/ 101 h 676"/>
              <a:gd name="T52" fmla="*/ 1227 w 8124"/>
              <a:gd name="T53" fmla="*/ 6 h 676"/>
              <a:gd name="T54" fmla="*/ 1023 w 8124"/>
              <a:gd name="T55" fmla="*/ 101 h 676"/>
              <a:gd name="T56" fmla="*/ 615 w 8124"/>
              <a:gd name="T57" fmla="*/ 101 h 676"/>
              <a:gd name="T58" fmla="*/ 207 w 8124"/>
              <a:gd name="T59" fmla="*/ 101 h 676"/>
              <a:gd name="T60" fmla="*/ 0 w 8124"/>
              <a:gd name="T61" fmla="*/ 408 h 676"/>
              <a:gd name="T62" fmla="*/ 8120 w 8124"/>
              <a:gd name="T63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124" h="676">
                <a:moveTo>
                  <a:pt x="8124" y="416"/>
                </a:moveTo>
                <a:cubicBezTo>
                  <a:pt x="8124" y="8"/>
                  <a:pt x="8124" y="8"/>
                  <a:pt x="8124" y="8"/>
                </a:cubicBezTo>
                <a:cubicBezTo>
                  <a:pt x="8124" y="7"/>
                  <a:pt x="8122" y="7"/>
                  <a:pt x="8121" y="6"/>
                </a:cubicBezTo>
                <a:cubicBezTo>
                  <a:pt x="8118" y="10"/>
                  <a:pt x="8115" y="13"/>
                  <a:pt x="8112" y="17"/>
                </a:cubicBezTo>
                <a:cubicBezTo>
                  <a:pt x="8063" y="69"/>
                  <a:pt x="7993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839" y="101"/>
                  <a:pt x="7771" y="69"/>
                  <a:pt x="7722" y="17"/>
                </a:cubicBezTo>
                <a:cubicBezTo>
                  <a:pt x="7719" y="14"/>
                  <a:pt x="7716" y="10"/>
                  <a:pt x="7712" y="7"/>
                </a:cubicBezTo>
                <a:cubicBezTo>
                  <a:pt x="7664" y="64"/>
                  <a:pt x="7591" y="101"/>
                  <a:pt x="7509" y="101"/>
                </a:cubicBezTo>
                <a:cubicBezTo>
                  <a:pt x="7427" y="101"/>
                  <a:pt x="7354" y="64"/>
                  <a:pt x="7305" y="6"/>
                </a:cubicBezTo>
                <a:cubicBezTo>
                  <a:pt x="7256" y="64"/>
                  <a:pt x="7183" y="101"/>
                  <a:pt x="7101" y="101"/>
                </a:cubicBezTo>
                <a:cubicBezTo>
                  <a:pt x="7022" y="101"/>
                  <a:pt x="6950" y="66"/>
                  <a:pt x="6902" y="11"/>
                </a:cubicBezTo>
                <a:cubicBezTo>
                  <a:pt x="6853" y="66"/>
                  <a:pt x="6782" y="101"/>
                  <a:pt x="6702" y="101"/>
                </a:cubicBezTo>
                <a:cubicBezTo>
                  <a:pt x="6620" y="101"/>
                  <a:pt x="6547" y="64"/>
                  <a:pt x="6498" y="6"/>
                </a:cubicBezTo>
                <a:cubicBezTo>
                  <a:pt x="6449" y="64"/>
                  <a:pt x="6376" y="101"/>
                  <a:pt x="6294" y="101"/>
                </a:cubicBezTo>
                <a:cubicBezTo>
                  <a:pt x="6214" y="101"/>
                  <a:pt x="6142" y="66"/>
                  <a:pt x="6093" y="10"/>
                </a:cubicBezTo>
                <a:cubicBezTo>
                  <a:pt x="6045" y="66"/>
                  <a:pt x="5973" y="101"/>
                  <a:pt x="5893" y="101"/>
                </a:cubicBezTo>
                <a:cubicBezTo>
                  <a:pt x="5808" y="101"/>
                  <a:pt x="5732" y="62"/>
                  <a:pt x="5684" y="0"/>
                </a:cubicBezTo>
                <a:cubicBezTo>
                  <a:pt x="5635" y="62"/>
                  <a:pt x="5559" y="101"/>
                  <a:pt x="5475" y="101"/>
                </a:cubicBezTo>
                <a:cubicBezTo>
                  <a:pt x="5393" y="101"/>
                  <a:pt x="5320" y="64"/>
                  <a:pt x="5271" y="6"/>
                </a:cubicBezTo>
                <a:cubicBezTo>
                  <a:pt x="5222" y="64"/>
                  <a:pt x="5149" y="101"/>
                  <a:pt x="5067" y="101"/>
                </a:cubicBezTo>
                <a:cubicBezTo>
                  <a:pt x="4985" y="101"/>
                  <a:pt x="4912" y="64"/>
                  <a:pt x="4863" y="7"/>
                </a:cubicBezTo>
                <a:cubicBezTo>
                  <a:pt x="4814" y="64"/>
                  <a:pt x="4741" y="101"/>
                  <a:pt x="4660" y="101"/>
                </a:cubicBezTo>
                <a:cubicBezTo>
                  <a:pt x="4649" y="101"/>
                  <a:pt x="4639" y="101"/>
                  <a:pt x="4629" y="99"/>
                </a:cubicBezTo>
                <a:cubicBezTo>
                  <a:pt x="4560" y="92"/>
                  <a:pt x="4498" y="57"/>
                  <a:pt x="4456" y="6"/>
                </a:cubicBezTo>
                <a:cubicBezTo>
                  <a:pt x="4407" y="64"/>
                  <a:pt x="4334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172" y="101"/>
                  <a:pt x="4101" y="66"/>
                  <a:pt x="4052" y="11"/>
                </a:cubicBezTo>
                <a:cubicBezTo>
                  <a:pt x="4004" y="66"/>
                  <a:pt x="3932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771" y="100"/>
                  <a:pt x="3698" y="63"/>
                  <a:pt x="3649" y="5"/>
                </a:cubicBezTo>
                <a:cubicBezTo>
                  <a:pt x="3600" y="63"/>
                  <a:pt x="3527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365" y="100"/>
                  <a:pt x="3293" y="65"/>
                  <a:pt x="3244" y="9"/>
                </a:cubicBezTo>
                <a:cubicBezTo>
                  <a:pt x="3195" y="65"/>
                  <a:pt x="3123" y="101"/>
                  <a:pt x="3043" y="101"/>
                </a:cubicBezTo>
                <a:cubicBezTo>
                  <a:pt x="2962" y="101"/>
                  <a:pt x="2892" y="65"/>
                  <a:pt x="2841" y="8"/>
                </a:cubicBezTo>
                <a:cubicBezTo>
                  <a:pt x="2794" y="65"/>
                  <a:pt x="2720" y="101"/>
                  <a:pt x="2639" y="101"/>
                </a:cubicBezTo>
                <a:cubicBezTo>
                  <a:pt x="2558" y="101"/>
                  <a:pt x="2487" y="65"/>
                  <a:pt x="2438" y="9"/>
                </a:cubicBezTo>
                <a:cubicBezTo>
                  <a:pt x="2389" y="65"/>
                  <a:pt x="231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155" y="100"/>
                  <a:pt x="2081" y="64"/>
                  <a:pt x="2033" y="6"/>
                </a:cubicBezTo>
                <a:cubicBezTo>
                  <a:pt x="1984" y="64"/>
                  <a:pt x="1912" y="100"/>
                  <a:pt x="1828" y="100"/>
                </a:cubicBezTo>
                <a:cubicBezTo>
                  <a:pt x="1828" y="100"/>
                  <a:pt x="1828" y="100"/>
                  <a:pt x="1828" y="100"/>
                </a:cubicBezTo>
                <a:cubicBezTo>
                  <a:pt x="1828" y="100"/>
                  <a:pt x="1829" y="100"/>
                  <a:pt x="1829" y="100"/>
                </a:cubicBezTo>
                <a:cubicBezTo>
                  <a:pt x="1750" y="100"/>
                  <a:pt x="1679" y="66"/>
                  <a:pt x="1631" y="11"/>
                </a:cubicBezTo>
                <a:cubicBezTo>
                  <a:pt x="1582" y="66"/>
                  <a:pt x="1508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348" y="101"/>
                  <a:pt x="1276" y="64"/>
                  <a:pt x="1227" y="6"/>
                </a:cubicBezTo>
                <a:cubicBezTo>
                  <a:pt x="1181" y="61"/>
                  <a:pt x="1114" y="96"/>
                  <a:pt x="1038" y="101"/>
                </a:cubicBezTo>
                <a:cubicBezTo>
                  <a:pt x="1033" y="101"/>
                  <a:pt x="1028" y="101"/>
                  <a:pt x="1023" y="101"/>
                </a:cubicBezTo>
                <a:cubicBezTo>
                  <a:pt x="941" y="101"/>
                  <a:pt x="868" y="64"/>
                  <a:pt x="819" y="7"/>
                </a:cubicBezTo>
                <a:cubicBezTo>
                  <a:pt x="770" y="64"/>
                  <a:pt x="697" y="101"/>
                  <a:pt x="615" y="101"/>
                </a:cubicBezTo>
                <a:cubicBezTo>
                  <a:pt x="534" y="101"/>
                  <a:pt x="460" y="64"/>
                  <a:pt x="411" y="6"/>
                </a:cubicBezTo>
                <a:cubicBezTo>
                  <a:pt x="363" y="64"/>
                  <a:pt x="289" y="101"/>
                  <a:pt x="207" y="101"/>
                </a:cubicBezTo>
                <a:cubicBezTo>
                  <a:pt x="124" y="101"/>
                  <a:pt x="49" y="62"/>
                  <a:pt x="0" y="2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676"/>
                  <a:pt x="0" y="676"/>
                  <a:pt x="0" y="676"/>
                </a:cubicBezTo>
                <a:cubicBezTo>
                  <a:pt x="8120" y="676"/>
                  <a:pt x="8120" y="676"/>
                  <a:pt x="8120" y="676"/>
                </a:cubicBezTo>
                <a:lnTo>
                  <a:pt x="8124" y="4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30"/>
          <p:cNvSpPr>
            <a:spLocks noEditPoints="1"/>
          </p:cNvSpPr>
          <p:nvPr userDrawn="1"/>
        </p:nvSpPr>
        <p:spPr bwMode="white">
          <a:xfrm>
            <a:off x="2897426" y="3079332"/>
            <a:ext cx="1021610" cy="1310852"/>
          </a:xfrm>
          <a:custGeom>
            <a:avLst/>
            <a:gdLst>
              <a:gd name="T0" fmla="*/ 164 w 536"/>
              <a:gd name="T1" fmla="*/ 514 h 688"/>
              <a:gd name="T2" fmla="*/ 195 w 536"/>
              <a:gd name="T3" fmla="*/ 391 h 688"/>
              <a:gd name="T4" fmla="*/ 270 w 536"/>
              <a:gd name="T5" fmla="*/ 409 h 688"/>
              <a:gd name="T6" fmla="*/ 321 w 536"/>
              <a:gd name="T7" fmla="*/ 487 h 688"/>
              <a:gd name="T8" fmla="*/ 238 w 536"/>
              <a:gd name="T9" fmla="*/ 533 h 688"/>
              <a:gd name="T10" fmla="*/ 164 w 536"/>
              <a:gd name="T11" fmla="*/ 514 h 688"/>
              <a:gd name="T12" fmla="*/ 223 w 536"/>
              <a:gd name="T13" fmla="*/ 278 h 688"/>
              <a:gd name="T14" fmla="*/ 253 w 536"/>
              <a:gd name="T15" fmla="*/ 157 h 688"/>
              <a:gd name="T16" fmla="*/ 325 w 536"/>
              <a:gd name="T17" fmla="*/ 175 h 688"/>
              <a:gd name="T18" fmla="*/ 367 w 536"/>
              <a:gd name="T19" fmla="*/ 248 h 688"/>
              <a:gd name="T20" fmla="*/ 295 w 536"/>
              <a:gd name="T21" fmla="*/ 296 h 688"/>
              <a:gd name="T22" fmla="*/ 223 w 536"/>
              <a:gd name="T23" fmla="*/ 278 h 688"/>
              <a:gd name="T24" fmla="*/ 381 w 536"/>
              <a:gd name="T25" fmla="*/ 372 h 688"/>
              <a:gd name="T26" fmla="*/ 513 w 536"/>
              <a:gd name="T27" fmla="*/ 260 h 688"/>
              <a:gd name="T28" fmla="*/ 367 w 536"/>
              <a:gd name="T29" fmla="*/ 53 h 688"/>
              <a:gd name="T30" fmla="*/ 166 w 536"/>
              <a:gd name="T31" fmla="*/ 2 h 688"/>
              <a:gd name="T32" fmla="*/ 145 w 536"/>
              <a:gd name="T33" fmla="*/ 15 h 688"/>
              <a:gd name="T34" fmla="*/ 2 w 536"/>
              <a:gd name="T35" fmla="*/ 588 h 688"/>
              <a:gd name="T36" fmla="*/ 14 w 536"/>
              <a:gd name="T37" fmla="*/ 609 h 688"/>
              <a:gd name="T38" fmla="*/ 229 w 536"/>
              <a:gd name="T39" fmla="*/ 662 h 688"/>
              <a:gd name="T40" fmla="*/ 460 w 536"/>
              <a:gd name="T41" fmla="*/ 542 h 688"/>
              <a:gd name="T42" fmla="*/ 381 w 536"/>
              <a:gd name="T43" fmla="*/ 372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36" h="688">
                <a:moveTo>
                  <a:pt x="164" y="514"/>
                </a:moveTo>
                <a:cubicBezTo>
                  <a:pt x="195" y="391"/>
                  <a:pt x="195" y="391"/>
                  <a:pt x="195" y="391"/>
                </a:cubicBezTo>
                <a:cubicBezTo>
                  <a:pt x="270" y="409"/>
                  <a:pt x="270" y="409"/>
                  <a:pt x="270" y="409"/>
                </a:cubicBezTo>
                <a:cubicBezTo>
                  <a:pt x="313" y="420"/>
                  <a:pt x="329" y="453"/>
                  <a:pt x="321" y="487"/>
                </a:cubicBezTo>
                <a:cubicBezTo>
                  <a:pt x="311" y="528"/>
                  <a:pt x="281" y="544"/>
                  <a:pt x="238" y="533"/>
                </a:cubicBezTo>
                <a:lnTo>
                  <a:pt x="164" y="514"/>
                </a:lnTo>
                <a:close/>
                <a:moveTo>
                  <a:pt x="223" y="278"/>
                </a:moveTo>
                <a:cubicBezTo>
                  <a:pt x="253" y="157"/>
                  <a:pt x="253" y="157"/>
                  <a:pt x="253" y="157"/>
                </a:cubicBezTo>
                <a:cubicBezTo>
                  <a:pt x="325" y="175"/>
                  <a:pt x="325" y="175"/>
                  <a:pt x="325" y="175"/>
                </a:cubicBezTo>
                <a:cubicBezTo>
                  <a:pt x="358" y="183"/>
                  <a:pt x="375" y="213"/>
                  <a:pt x="367" y="248"/>
                </a:cubicBezTo>
                <a:cubicBezTo>
                  <a:pt x="358" y="282"/>
                  <a:pt x="328" y="304"/>
                  <a:pt x="295" y="296"/>
                </a:cubicBezTo>
                <a:lnTo>
                  <a:pt x="223" y="278"/>
                </a:lnTo>
                <a:close/>
                <a:moveTo>
                  <a:pt x="381" y="372"/>
                </a:moveTo>
                <a:cubicBezTo>
                  <a:pt x="435" y="364"/>
                  <a:pt x="496" y="330"/>
                  <a:pt x="513" y="260"/>
                </a:cubicBezTo>
                <a:cubicBezTo>
                  <a:pt x="536" y="169"/>
                  <a:pt x="470" y="78"/>
                  <a:pt x="367" y="53"/>
                </a:cubicBezTo>
                <a:cubicBezTo>
                  <a:pt x="166" y="2"/>
                  <a:pt x="166" y="2"/>
                  <a:pt x="166" y="2"/>
                </a:cubicBezTo>
                <a:cubicBezTo>
                  <a:pt x="156" y="0"/>
                  <a:pt x="147" y="6"/>
                  <a:pt x="145" y="15"/>
                </a:cubicBezTo>
                <a:cubicBezTo>
                  <a:pt x="2" y="588"/>
                  <a:pt x="2" y="588"/>
                  <a:pt x="2" y="588"/>
                </a:cubicBezTo>
                <a:cubicBezTo>
                  <a:pt x="0" y="597"/>
                  <a:pt x="5" y="606"/>
                  <a:pt x="14" y="609"/>
                </a:cubicBezTo>
                <a:cubicBezTo>
                  <a:pt x="229" y="662"/>
                  <a:pt x="229" y="662"/>
                  <a:pt x="229" y="662"/>
                </a:cubicBezTo>
                <a:cubicBezTo>
                  <a:pt x="332" y="688"/>
                  <a:pt x="434" y="644"/>
                  <a:pt x="460" y="542"/>
                </a:cubicBezTo>
                <a:cubicBezTo>
                  <a:pt x="481" y="458"/>
                  <a:pt x="429" y="403"/>
                  <a:pt x="381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31"/>
          <p:cNvSpPr>
            <a:spLocks noEditPoints="1"/>
          </p:cNvSpPr>
          <p:nvPr userDrawn="1"/>
        </p:nvSpPr>
        <p:spPr bwMode="white">
          <a:xfrm>
            <a:off x="7057184" y="3180043"/>
            <a:ext cx="1108624" cy="1322937"/>
          </a:xfrm>
          <a:custGeom>
            <a:avLst/>
            <a:gdLst>
              <a:gd name="T0" fmla="*/ 284 w 582"/>
              <a:gd name="T1" fmla="*/ 532 h 694"/>
              <a:gd name="T2" fmla="*/ 244 w 582"/>
              <a:gd name="T3" fmla="*/ 411 h 694"/>
              <a:gd name="T4" fmla="*/ 318 w 582"/>
              <a:gd name="T5" fmla="*/ 387 h 694"/>
              <a:gd name="T6" fmla="*/ 402 w 582"/>
              <a:gd name="T7" fmla="*/ 426 h 694"/>
              <a:gd name="T8" fmla="*/ 356 w 582"/>
              <a:gd name="T9" fmla="*/ 508 h 694"/>
              <a:gd name="T10" fmla="*/ 284 w 582"/>
              <a:gd name="T11" fmla="*/ 532 h 694"/>
              <a:gd name="T12" fmla="*/ 208 w 582"/>
              <a:gd name="T13" fmla="*/ 300 h 694"/>
              <a:gd name="T14" fmla="*/ 170 w 582"/>
              <a:gd name="T15" fmla="*/ 181 h 694"/>
              <a:gd name="T16" fmla="*/ 240 w 582"/>
              <a:gd name="T17" fmla="*/ 158 h 694"/>
              <a:gd name="T18" fmla="*/ 314 w 582"/>
              <a:gd name="T19" fmla="*/ 198 h 694"/>
              <a:gd name="T20" fmla="*/ 279 w 582"/>
              <a:gd name="T21" fmla="*/ 277 h 694"/>
              <a:gd name="T22" fmla="*/ 208 w 582"/>
              <a:gd name="T23" fmla="*/ 300 h 694"/>
              <a:gd name="T24" fmla="*/ 392 w 582"/>
              <a:gd name="T25" fmla="*/ 296 h 694"/>
              <a:gd name="T26" fmla="*/ 445 w 582"/>
              <a:gd name="T27" fmla="*/ 131 h 694"/>
              <a:gd name="T28" fmla="*/ 212 w 582"/>
              <a:gd name="T29" fmla="*/ 33 h 694"/>
              <a:gd name="T30" fmla="*/ 14 w 582"/>
              <a:gd name="T31" fmla="*/ 97 h 694"/>
              <a:gd name="T32" fmla="*/ 3 w 582"/>
              <a:gd name="T33" fmla="*/ 118 h 694"/>
              <a:gd name="T34" fmla="*/ 185 w 582"/>
              <a:gd name="T35" fmla="*/ 680 h 694"/>
              <a:gd name="T36" fmla="*/ 207 w 582"/>
              <a:gd name="T37" fmla="*/ 691 h 694"/>
              <a:gd name="T38" fmla="*/ 417 w 582"/>
              <a:gd name="T39" fmla="*/ 623 h 694"/>
              <a:gd name="T40" fmla="*/ 549 w 582"/>
              <a:gd name="T41" fmla="*/ 399 h 694"/>
              <a:gd name="T42" fmla="*/ 392 w 582"/>
              <a:gd name="T43" fmla="*/ 297 h 694"/>
              <a:gd name="T44" fmla="*/ 392 w 582"/>
              <a:gd name="T45" fmla="*/ 296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82" h="694">
                <a:moveTo>
                  <a:pt x="284" y="532"/>
                </a:moveTo>
                <a:cubicBezTo>
                  <a:pt x="244" y="411"/>
                  <a:pt x="244" y="411"/>
                  <a:pt x="244" y="411"/>
                </a:cubicBezTo>
                <a:cubicBezTo>
                  <a:pt x="318" y="387"/>
                  <a:pt x="318" y="387"/>
                  <a:pt x="318" y="387"/>
                </a:cubicBezTo>
                <a:cubicBezTo>
                  <a:pt x="360" y="373"/>
                  <a:pt x="391" y="392"/>
                  <a:pt x="402" y="426"/>
                </a:cubicBezTo>
                <a:cubicBezTo>
                  <a:pt x="415" y="466"/>
                  <a:pt x="398" y="495"/>
                  <a:pt x="356" y="508"/>
                </a:cubicBezTo>
                <a:lnTo>
                  <a:pt x="284" y="532"/>
                </a:lnTo>
                <a:close/>
                <a:moveTo>
                  <a:pt x="208" y="300"/>
                </a:moveTo>
                <a:cubicBezTo>
                  <a:pt x="170" y="181"/>
                  <a:pt x="170" y="181"/>
                  <a:pt x="170" y="181"/>
                </a:cubicBezTo>
                <a:cubicBezTo>
                  <a:pt x="240" y="158"/>
                  <a:pt x="240" y="158"/>
                  <a:pt x="240" y="158"/>
                </a:cubicBezTo>
                <a:cubicBezTo>
                  <a:pt x="272" y="148"/>
                  <a:pt x="303" y="164"/>
                  <a:pt x="314" y="198"/>
                </a:cubicBezTo>
                <a:cubicBezTo>
                  <a:pt x="325" y="232"/>
                  <a:pt x="311" y="267"/>
                  <a:pt x="279" y="277"/>
                </a:cubicBezTo>
                <a:lnTo>
                  <a:pt x="208" y="300"/>
                </a:lnTo>
                <a:close/>
                <a:moveTo>
                  <a:pt x="392" y="296"/>
                </a:moveTo>
                <a:cubicBezTo>
                  <a:pt x="434" y="261"/>
                  <a:pt x="467" y="199"/>
                  <a:pt x="445" y="131"/>
                </a:cubicBezTo>
                <a:cubicBezTo>
                  <a:pt x="416" y="42"/>
                  <a:pt x="312" y="0"/>
                  <a:pt x="212" y="33"/>
                </a:cubicBezTo>
                <a:cubicBezTo>
                  <a:pt x="14" y="97"/>
                  <a:pt x="14" y="97"/>
                  <a:pt x="14" y="97"/>
                </a:cubicBezTo>
                <a:cubicBezTo>
                  <a:pt x="4" y="100"/>
                  <a:pt x="0" y="110"/>
                  <a:pt x="3" y="118"/>
                </a:cubicBezTo>
                <a:cubicBezTo>
                  <a:pt x="185" y="680"/>
                  <a:pt x="185" y="680"/>
                  <a:pt x="185" y="680"/>
                </a:cubicBezTo>
                <a:cubicBezTo>
                  <a:pt x="188" y="689"/>
                  <a:pt x="197" y="694"/>
                  <a:pt x="207" y="691"/>
                </a:cubicBezTo>
                <a:cubicBezTo>
                  <a:pt x="417" y="623"/>
                  <a:pt x="417" y="623"/>
                  <a:pt x="417" y="623"/>
                </a:cubicBezTo>
                <a:cubicBezTo>
                  <a:pt x="518" y="590"/>
                  <a:pt x="582" y="499"/>
                  <a:pt x="549" y="399"/>
                </a:cubicBezTo>
                <a:cubicBezTo>
                  <a:pt x="522" y="316"/>
                  <a:pt x="449" y="297"/>
                  <a:pt x="392" y="297"/>
                </a:cubicBezTo>
                <a:lnTo>
                  <a:pt x="392" y="2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Line 34"/>
          <p:cNvSpPr>
            <a:spLocks noChangeShapeType="1"/>
          </p:cNvSpPr>
          <p:nvPr userDrawn="1"/>
        </p:nvSpPr>
        <p:spPr bwMode="auto">
          <a:xfrm>
            <a:off x="1471361" y="325497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Line 35"/>
          <p:cNvSpPr>
            <a:spLocks noChangeShapeType="1"/>
          </p:cNvSpPr>
          <p:nvPr userDrawn="1"/>
        </p:nvSpPr>
        <p:spPr bwMode="auto">
          <a:xfrm>
            <a:off x="1471361" y="325497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39"/>
          <p:cNvSpPr>
            <a:spLocks/>
          </p:cNvSpPr>
          <p:nvPr userDrawn="1"/>
        </p:nvSpPr>
        <p:spPr bwMode="auto">
          <a:xfrm>
            <a:off x="-1637782" y="4059282"/>
            <a:ext cx="15459505" cy="1291647"/>
          </a:xfrm>
          <a:custGeom>
            <a:avLst/>
            <a:gdLst>
              <a:gd name="T0" fmla="*/ 8124 w 8124"/>
              <a:gd name="T1" fmla="*/ 8 h 676"/>
              <a:gd name="T2" fmla="*/ 8112 w 8124"/>
              <a:gd name="T3" fmla="*/ 17 h 676"/>
              <a:gd name="T4" fmla="*/ 7916 w 8124"/>
              <a:gd name="T5" fmla="*/ 101 h 676"/>
              <a:gd name="T6" fmla="*/ 7722 w 8124"/>
              <a:gd name="T7" fmla="*/ 17 h 676"/>
              <a:gd name="T8" fmla="*/ 7509 w 8124"/>
              <a:gd name="T9" fmla="*/ 101 h 676"/>
              <a:gd name="T10" fmla="*/ 7101 w 8124"/>
              <a:gd name="T11" fmla="*/ 101 h 676"/>
              <a:gd name="T12" fmla="*/ 6702 w 8124"/>
              <a:gd name="T13" fmla="*/ 101 h 676"/>
              <a:gd name="T14" fmla="*/ 6294 w 8124"/>
              <a:gd name="T15" fmla="*/ 101 h 676"/>
              <a:gd name="T16" fmla="*/ 5893 w 8124"/>
              <a:gd name="T17" fmla="*/ 101 h 676"/>
              <a:gd name="T18" fmla="*/ 5475 w 8124"/>
              <a:gd name="T19" fmla="*/ 101 h 676"/>
              <a:gd name="T20" fmla="*/ 5067 w 8124"/>
              <a:gd name="T21" fmla="*/ 101 h 676"/>
              <a:gd name="T22" fmla="*/ 4660 w 8124"/>
              <a:gd name="T23" fmla="*/ 101 h 676"/>
              <a:gd name="T24" fmla="*/ 4456 w 8124"/>
              <a:gd name="T25" fmla="*/ 6 h 676"/>
              <a:gd name="T26" fmla="*/ 4252 w 8124"/>
              <a:gd name="T27" fmla="*/ 101 h 676"/>
              <a:gd name="T28" fmla="*/ 4052 w 8124"/>
              <a:gd name="T29" fmla="*/ 11 h 676"/>
              <a:gd name="T30" fmla="*/ 3853 w 8124"/>
              <a:gd name="T31" fmla="*/ 100 h 676"/>
              <a:gd name="T32" fmla="*/ 3649 w 8124"/>
              <a:gd name="T33" fmla="*/ 5 h 676"/>
              <a:gd name="T34" fmla="*/ 3445 w 8124"/>
              <a:gd name="T35" fmla="*/ 100 h 676"/>
              <a:gd name="T36" fmla="*/ 3244 w 8124"/>
              <a:gd name="T37" fmla="*/ 9 h 676"/>
              <a:gd name="T38" fmla="*/ 2841 w 8124"/>
              <a:gd name="T39" fmla="*/ 8 h 676"/>
              <a:gd name="T40" fmla="*/ 2438 w 8124"/>
              <a:gd name="T41" fmla="*/ 9 h 676"/>
              <a:gd name="T42" fmla="*/ 2237 w 8124"/>
              <a:gd name="T43" fmla="*/ 100 h 676"/>
              <a:gd name="T44" fmla="*/ 2033 w 8124"/>
              <a:gd name="T45" fmla="*/ 6 h 676"/>
              <a:gd name="T46" fmla="*/ 1828 w 8124"/>
              <a:gd name="T47" fmla="*/ 100 h 676"/>
              <a:gd name="T48" fmla="*/ 1631 w 8124"/>
              <a:gd name="T49" fmla="*/ 11 h 676"/>
              <a:gd name="T50" fmla="*/ 1432 w 8124"/>
              <a:gd name="T51" fmla="*/ 101 h 676"/>
              <a:gd name="T52" fmla="*/ 1227 w 8124"/>
              <a:gd name="T53" fmla="*/ 6 h 676"/>
              <a:gd name="T54" fmla="*/ 1023 w 8124"/>
              <a:gd name="T55" fmla="*/ 101 h 676"/>
              <a:gd name="T56" fmla="*/ 615 w 8124"/>
              <a:gd name="T57" fmla="*/ 101 h 676"/>
              <a:gd name="T58" fmla="*/ 207 w 8124"/>
              <a:gd name="T59" fmla="*/ 101 h 676"/>
              <a:gd name="T60" fmla="*/ 0 w 8124"/>
              <a:gd name="T61" fmla="*/ 408 h 676"/>
              <a:gd name="T62" fmla="*/ 8120 w 8124"/>
              <a:gd name="T63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124" h="676">
                <a:moveTo>
                  <a:pt x="8124" y="416"/>
                </a:moveTo>
                <a:cubicBezTo>
                  <a:pt x="8124" y="8"/>
                  <a:pt x="8124" y="8"/>
                  <a:pt x="8124" y="8"/>
                </a:cubicBezTo>
                <a:cubicBezTo>
                  <a:pt x="8124" y="7"/>
                  <a:pt x="8122" y="7"/>
                  <a:pt x="8121" y="6"/>
                </a:cubicBezTo>
                <a:cubicBezTo>
                  <a:pt x="8118" y="10"/>
                  <a:pt x="8115" y="13"/>
                  <a:pt x="8112" y="17"/>
                </a:cubicBezTo>
                <a:cubicBezTo>
                  <a:pt x="8063" y="69"/>
                  <a:pt x="7993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839" y="101"/>
                  <a:pt x="7771" y="69"/>
                  <a:pt x="7722" y="17"/>
                </a:cubicBezTo>
                <a:cubicBezTo>
                  <a:pt x="7719" y="14"/>
                  <a:pt x="7716" y="10"/>
                  <a:pt x="7712" y="7"/>
                </a:cubicBezTo>
                <a:cubicBezTo>
                  <a:pt x="7664" y="64"/>
                  <a:pt x="7591" y="101"/>
                  <a:pt x="7509" y="101"/>
                </a:cubicBezTo>
                <a:cubicBezTo>
                  <a:pt x="7427" y="101"/>
                  <a:pt x="7354" y="64"/>
                  <a:pt x="7305" y="6"/>
                </a:cubicBezTo>
                <a:cubicBezTo>
                  <a:pt x="7256" y="64"/>
                  <a:pt x="7183" y="101"/>
                  <a:pt x="7101" y="101"/>
                </a:cubicBezTo>
                <a:cubicBezTo>
                  <a:pt x="7022" y="101"/>
                  <a:pt x="6950" y="66"/>
                  <a:pt x="6902" y="11"/>
                </a:cubicBezTo>
                <a:cubicBezTo>
                  <a:pt x="6853" y="66"/>
                  <a:pt x="6782" y="101"/>
                  <a:pt x="6702" y="101"/>
                </a:cubicBezTo>
                <a:cubicBezTo>
                  <a:pt x="6620" y="101"/>
                  <a:pt x="6547" y="64"/>
                  <a:pt x="6498" y="6"/>
                </a:cubicBezTo>
                <a:cubicBezTo>
                  <a:pt x="6449" y="64"/>
                  <a:pt x="6376" y="101"/>
                  <a:pt x="6294" y="101"/>
                </a:cubicBezTo>
                <a:cubicBezTo>
                  <a:pt x="6214" y="101"/>
                  <a:pt x="6142" y="66"/>
                  <a:pt x="6093" y="10"/>
                </a:cubicBezTo>
                <a:cubicBezTo>
                  <a:pt x="6045" y="66"/>
                  <a:pt x="5973" y="101"/>
                  <a:pt x="5893" y="101"/>
                </a:cubicBezTo>
                <a:cubicBezTo>
                  <a:pt x="5808" y="101"/>
                  <a:pt x="5732" y="62"/>
                  <a:pt x="5684" y="0"/>
                </a:cubicBezTo>
                <a:cubicBezTo>
                  <a:pt x="5635" y="62"/>
                  <a:pt x="5559" y="101"/>
                  <a:pt x="5475" y="101"/>
                </a:cubicBezTo>
                <a:cubicBezTo>
                  <a:pt x="5393" y="101"/>
                  <a:pt x="5320" y="64"/>
                  <a:pt x="5271" y="6"/>
                </a:cubicBezTo>
                <a:cubicBezTo>
                  <a:pt x="5222" y="64"/>
                  <a:pt x="5149" y="101"/>
                  <a:pt x="5067" y="101"/>
                </a:cubicBezTo>
                <a:cubicBezTo>
                  <a:pt x="4985" y="101"/>
                  <a:pt x="4912" y="64"/>
                  <a:pt x="4863" y="7"/>
                </a:cubicBezTo>
                <a:cubicBezTo>
                  <a:pt x="4814" y="64"/>
                  <a:pt x="4741" y="101"/>
                  <a:pt x="4660" y="101"/>
                </a:cubicBezTo>
                <a:cubicBezTo>
                  <a:pt x="4649" y="101"/>
                  <a:pt x="4639" y="101"/>
                  <a:pt x="4629" y="99"/>
                </a:cubicBezTo>
                <a:cubicBezTo>
                  <a:pt x="4560" y="92"/>
                  <a:pt x="4498" y="57"/>
                  <a:pt x="4456" y="6"/>
                </a:cubicBezTo>
                <a:cubicBezTo>
                  <a:pt x="4407" y="64"/>
                  <a:pt x="4334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172" y="101"/>
                  <a:pt x="4101" y="66"/>
                  <a:pt x="4052" y="11"/>
                </a:cubicBezTo>
                <a:cubicBezTo>
                  <a:pt x="4004" y="66"/>
                  <a:pt x="3932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771" y="100"/>
                  <a:pt x="3698" y="63"/>
                  <a:pt x="3649" y="5"/>
                </a:cubicBezTo>
                <a:cubicBezTo>
                  <a:pt x="3600" y="63"/>
                  <a:pt x="3527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365" y="100"/>
                  <a:pt x="3293" y="65"/>
                  <a:pt x="3244" y="9"/>
                </a:cubicBezTo>
                <a:cubicBezTo>
                  <a:pt x="3195" y="65"/>
                  <a:pt x="3123" y="101"/>
                  <a:pt x="3043" y="101"/>
                </a:cubicBezTo>
                <a:cubicBezTo>
                  <a:pt x="2962" y="101"/>
                  <a:pt x="2892" y="65"/>
                  <a:pt x="2841" y="8"/>
                </a:cubicBezTo>
                <a:cubicBezTo>
                  <a:pt x="2794" y="65"/>
                  <a:pt x="2720" y="101"/>
                  <a:pt x="2639" y="101"/>
                </a:cubicBezTo>
                <a:cubicBezTo>
                  <a:pt x="2558" y="101"/>
                  <a:pt x="2487" y="65"/>
                  <a:pt x="2438" y="9"/>
                </a:cubicBezTo>
                <a:cubicBezTo>
                  <a:pt x="2389" y="65"/>
                  <a:pt x="231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155" y="100"/>
                  <a:pt x="2081" y="64"/>
                  <a:pt x="2033" y="6"/>
                </a:cubicBezTo>
                <a:cubicBezTo>
                  <a:pt x="1984" y="64"/>
                  <a:pt x="1912" y="100"/>
                  <a:pt x="1828" y="100"/>
                </a:cubicBezTo>
                <a:cubicBezTo>
                  <a:pt x="1828" y="100"/>
                  <a:pt x="1828" y="100"/>
                  <a:pt x="1828" y="100"/>
                </a:cubicBezTo>
                <a:cubicBezTo>
                  <a:pt x="1828" y="100"/>
                  <a:pt x="1829" y="100"/>
                  <a:pt x="1829" y="100"/>
                </a:cubicBezTo>
                <a:cubicBezTo>
                  <a:pt x="1750" y="100"/>
                  <a:pt x="1679" y="66"/>
                  <a:pt x="1631" y="11"/>
                </a:cubicBezTo>
                <a:cubicBezTo>
                  <a:pt x="1582" y="66"/>
                  <a:pt x="1508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348" y="101"/>
                  <a:pt x="1276" y="64"/>
                  <a:pt x="1227" y="6"/>
                </a:cubicBezTo>
                <a:cubicBezTo>
                  <a:pt x="1181" y="61"/>
                  <a:pt x="1114" y="96"/>
                  <a:pt x="1038" y="101"/>
                </a:cubicBezTo>
                <a:cubicBezTo>
                  <a:pt x="1033" y="101"/>
                  <a:pt x="1028" y="101"/>
                  <a:pt x="1023" y="101"/>
                </a:cubicBezTo>
                <a:cubicBezTo>
                  <a:pt x="941" y="101"/>
                  <a:pt x="868" y="64"/>
                  <a:pt x="819" y="7"/>
                </a:cubicBezTo>
                <a:cubicBezTo>
                  <a:pt x="770" y="64"/>
                  <a:pt x="697" y="101"/>
                  <a:pt x="615" y="101"/>
                </a:cubicBezTo>
                <a:cubicBezTo>
                  <a:pt x="534" y="101"/>
                  <a:pt x="460" y="64"/>
                  <a:pt x="411" y="6"/>
                </a:cubicBezTo>
                <a:cubicBezTo>
                  <a:pt x="363" y="64"/>
                  <a:pt x="289" y="101"/>
                  <a:pt x="207" y="101"/>
                </a:cubicBezTo>
                <a:cubicBezTo>
                  <a:pt x="124" y="101"/>
                  <a:pt x="49" y="62"/>
                  <a:pt x="0" y="2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676"/>
                  <a:pt x="0" y="676"/>
                  <a:pt x="0" y="676"/>
                </a:cubicBezTo>
                <a:cubicBezTo>
                  <a:pt x="8120" y="676"/>
                  <a:pt x="8120" y="676"/>
                  <a:pt x="8120" y="676"/>
                </a:cubicBezTo>
                <a:lnTo>
                  <a:pt x="8124" y="416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32"/>
          <p:cNvSpPr>
            <a:spLocks noEditPoints="1"/>
          </p:cNvSpPr>
          <p:nvPr userDrawn="1"/>
        </p:nvSpPr>
        <p:spPr bwMode="white">
          <a:xfrm rot="428601">
            <a:off x="4781120" y="4051912"/>
            <a:ext cx="1097344" cy="1331799"/>
          </a:xfrm>
          <a:custGeom>
            <a:avLst/>
            <a:gdLst>
              <a:gd name="T0" fmla="*/ 158 w 576"/>
              <a:gd name="T1" fmla="*/ 422 h 699"/>
              <a:gd name="T2" fmla="*/ 173 w 576"/>
              <a:gd name="T3" fmla="*/ 261 h 699"/>
              <a:gd name="T4" fmla="*/ 174 w 576"/>
              <a:gd name="T5" fmla="*/ 261 h 699"/>
              <a:gd name="T6" fmla="*/ 286 w 576"/>
              <a:gd name="T7" fmla="*/ 378 h 699"/>
              <a:gd name="T8" fmla="*/ 158 w 576"/>
              <a:gd name="T9" fmla="*/ 422 h 699"/>
              <a:gd name="T10" fmla="*/ 23 w 576"/>
              <a:gd name="T11" fmla="*/ 695 h 699"/>
              <a:gd name="T12" fmla="*/ 116 w 576"/>
              <a:gd name="T13" fmla="*/ 663 h 699"/>
              <a:gd name="T14" fmla="*/ 140 w 576"/>
              <a:gd name="T15" fmla="*/ 632 h 699"/>
              <a:gd name="T16" fmla="*/ 147 w 576"/>
              <a:gd name="T17" fmla="*/ 554 h 699"/>
              <a:gd name="T18" fmla="*/ 376 w 576"/>
              <a:gd name="T19" fmla="*/ 475 h 699"/>
              <a:gd name="T20" fmla="*/ 430 w 576"/>
              <a:gd name="T21" fmla="*/ 531 h 699"/>
              <a:gd name="T22" fmla="*/ 466 w 576"/>
              <a:gd name="T23" fmla="*/ 542 h 699"/>
              <a:gd name="T24" fmla="*/ 560 w 576"/>
              <a:gd name="T25" fmla="*/ 510 h 699"/>
              <a:gd name="T26" fmla="*/ 567 w 576"/>
              <a:gd name="T27" fmla="*/ 483 h 699"/>
              <a:gd name="T28" fmla="*/ 107 w 576"/>
              <a:gd name="T29" fmla="*/ 6 h 699"/>
              <a:gd name="T30" fmla="*/ 90 w 576"/>
              <a:gd name="T31" fmla="*/ 2 h 699"/>
              <a:gd name="T32" fmla="*/ 81 w 576"/>
              <a:gd name="T33" fmla="*/ 5 h 699"/>
              <a:gd name="T34" fmla="*/ 70 w 576"/>
              <a:gd name="T35" fmla="*/ 19 h 699"/>
              <a:gd name="T36" fmla="*/ 1 w 576"/>
              <a:gd name="T37" fmla="*/ 678 h 699"/>
              <a:gd name="T38" fmla="*/ 23 w 576"/>
              <a:gd name="T39" fmla="*/ 695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6" h="699">
                <a:moveTo>
                  <a:pt x="158" y="422"/>
                </a:moveTo>
                <a:cubicBezTo>
                  <a:pt x="173" y="261"/>
                  <a:pt x="173" y="261"/>
                  <a:pt x="173" y="261"/>
                </a:cubicBezTo>
                <a:cubicBezTo>
                  <a:pt x="174" y="261"/>
                  <a:pt x="174" y="261"/>
                  <a:pt x="174" y="261"/>
                </a:cubicBezTo>
                <a:cubicBezTo>
                  <a:pt x="286" y="378"/>
                  <a:pt x="286" y="378"/>
                  <a:pt x="286" y="378"/>
                </a:cubicBezTo>
                <a:lnTo>
                  <a:pt x="158" y="422"/>
                </a:lnTo>
                <a:close/>
                <a:moveTo>
                  <a:pt x="23" y="695"/>
                </a:moveTo>
                <a:cubicBezTo>
                  <a:pt x="116" y="663"/>
                  <a:pt x="116" y="663"/>
                  <a:pt x="116" y="663"/>
                </a:cubicBezTo>
                <a:cubicBezTo>
                  <a:pt x="133" y="657"/>
                  <a:pt x="139" y="644"/>
                  <a:pt x="140" y="632"/>
                </a:cubicBezTo>
                <a:cubicBezTo>
                  <a:pt x="147" y="554"/>
                  <a:pt x="147" y="554"/>
                  <a:pt x="147" y="554"/>
                </a:cubicBezTo>
                <a:cubicBezTo>
                  <a:pt x="376" y="475"/>
                  <a:pt x="376" y="475"/>
                  <a:pt x="376" y="475"/>
                </a:cubicBezTo>
                <a:cubicBezTo>
                  <a:pt x="430" y="531"/>
                  <a:pt x="430" y="531"/>
                  <a:pt x="430" y="531"/>
                </a:cubicBezTo>
                <a:cubicBezTo>
                  <a:pt x="443" y="545"/>
                  <a:pt x="451" y="548"/>
                  <a:pt x="466" y="542"/>
                </a:cubicBezTo>
                <a:cubicBezTo>
                  <a:pt x="560" y="510"/>
                  <a:pt x="560" y="510"/>
                  <a:pt x="560" y="510"/>
                </a:cubicBezTo>
                <a:cubicBezTo>
                  <a:pt x="573" y="506"/>
                  <a:pt x="576" y="492"/>
                  <a:pt x="567" y="483"/>
                </a:cubicBezTo>
                <a:cubicBezTo>
                  <a:pt x="107" y="6"/>
                  <a:pt x="107" y="6"/>
                  <a:pt x="107" y="6"/>
                </a:cubicBezTo>
                <a:cubicBezTo>
                  <a:pt x="103" y="2"/>
                  <a:pt x="96" y="0"/>
                  <a:pt x="90" y="2"/>
                </a:cubicBezTo>
                <a:cubicBezTo>
                  <a:pt x="81" y="5"/>
                  <a:pt x="81" y="5"/>
                  <a:pt x="81" y="5"/>
                </a:cubicBezTo>
                <a:cubicBezTo>
                  <a:pt x="75" y="7"/>
                  <a:pt x="71" y="13"/>
                  <a:pt x="70" y="19"/>
                </a:cubicBezTo>
                <a:cubicBezTo>
                  <a:pt x="1" y="678"/>
                  <a:pt x="1" y="678"/>
                  <a:pt x="1" y="678"/>
                </a:cubicBezTo>
                <a:cubicBezTo>
                  <a:pt x="0" y="691"/>
                  <a:pt x="11" y="699"/>
                  <a:pt x="23" y="69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33"/>
          <p:cNvSpPr>
            <a:spLocks/>
          </p:cNvSpPr>
          <p:nvPr userDrawn="1"/>
        </p:nvSpPr>
        <p:spPr bwMode="white">
          <a:xfrm>
            <a:off x="8670973" y="3902743"/>
            <a:ext cx="1019193" cy="1306823"/>
          </a:xfrm>
          <a:custGeom>
            <a:avLst/>
            <a:gdLst>
              <a:gd name="T0" fmla="*/ 54 w 535"/>
              <a:gd name="T1" fmla="*/ 638 h 686"/>
              <a:gd name="T2" fmla="*/ 67 w 535"/>
              <a:gd name="T3" fmla="*/ 658 h 686"/>
              <a:gd name="T4" fmla="*/ 170 w 535"/>
              <a:gd name="T5" fmla="*/ 684 h 686"/>
              <a:gd name="T6" fmla="*/ 190 w 535"/>
              <a:gd name="T7" fmla="*/ 672 h 686"/>
              <a:gd name="T8" fmla="*/ 259 w 535"/>
              <a:gd name="T9" fmla="*/ 395 h 686"/>
              <a:gd name="T10" fmla="*/ 525 w 535"/>
              <a:gd name="T11" fmla="*/ 155 h 686"/>
              <a:gd name="T12" fmla="*/ 518 w 535"/>
              <a:gd name="T13" fmla="*/ 127 h 686"/>
              <a:gd name="T14" fmla="*/ 405 w 535"/>
              <a:gd name="T15" fmla="*/ 99 h 686"/>
              <a:gd name="T16" fmla="*/ 389 w 535"/>
              <a:gd name="T17" fmla="*/ 103 h 686"/>
              <a:gd name="T18" fmla="*/ 225 w 535"/>
              <a:gd name="T19" fmla="*/ 251 h 686"/>
              <a:gd name="T20" fmla="*/ 148 w 535"/>
              <a:gd name="T21" fmla="*/ 43 h 686"/>
              <a:gd name="T22" fmla="*/ 137 w 535"/>
              <a:gd name="T23" fmla="*/ 32 h 686"/>
              <a:gd name="T24" fmla="*/ 24 w 535"/>
              <a:gd name="T25" fmla="*/ 4 h 686"/>
              <a:gd name="T26" fmla="*/ 4 w 535"/>
              <a:gd name="T27" fmla="*/ 25 h 686"/>
              <a:gd name="T28" fmla="*/ 123 w 535"/>
              <a:gd name="T29" fmla="*/ 362 h 686"/>
              <a:gd name="T30" fmla="*/ 54 w 535"/>
              <a:gd name="T31" fmla="*/ 638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5" h="686">
                <a:moveTo>
                  <a:pt x="54" y="638"/>
                </a:moveTo>
                <a:cubicBezTo>
                  <a:pt x="52" y="646"/>
                  <a:pt x="57" y="656"/>
                  <a:pt x="67" y="658"/>
                </a:cubicBezTo>
                <a:cubicBezTo>
                  <a:pt x="170" y="684"/>
                  <a:pt x="170" y="684"/>
                  <a:pt x="170" y="684"/>
                </a:cubicBezTo>
                <a:cubicBezTo>
                  <a:pt x="178" y="686"/>
                  <a:pt x="188" y="680"/>
                  <a:pt x="190" y="672"/>
                </a:cubicBezTo>
                <a:cubicBezTo>
                  <a:pt x="259" y="395"/>
                  <a:pt x="259" y="395"/>
                  <a:pt x="259" y="395"/>
                </a:cubicBezTo>
                <a:cubicBezTo>
                  <a:pt x="525" y="155"/>
                  <a:pt x="525" y="155"/>
                  <a:pt x="525" y="155"/>
                </a:cubicBezTo>
                <a:cubicBezTo>
                  <a:pt x="535" y="146"/>
                  <a:pt x="531" y="130"/>
                  <a:pt x="518" y="127"/>
                </a:cubicBezTo>
                <a:cubicBezTo>
                  <a:pt x="405" y="99"/>
                  <a:pt x="405" y="99"/>
                  <a:pt x="405" y="99"/>
                </a:cubicBezTo>
                <a:cubicBezTo>
                  <a:pt x="397" y="97"/>
                  <a:pt x="393" y="100"/>
                  <a:pt x="389" y="103"/>
                </a:cubicBezTo>
                <a:cubicBezTo>
                  <a:pt x="225" y="251"/>
                  <a:pt x="225" y="251"/>
                  <a:pt x="225" y="251"/>
                </a:cubicBezTo>
                <a:cubicBezTo>
                  <a:pt x="148" y="43"/>
                  <a:pt x="148" y="43"/>
                  <a:pt x="148" y="43"/>
                </a:cubicBezTo>
                <a:cubicBezTo>
                  <a:pt x="147" y="39"/>
                  <a:pt x="143" y="34"/>
                  <a:pt x="137" y="32"/>
                </a:cubicBezTo>
                <a:cubicBezTo>
                  <a:pt x="24" y="4"/>
                  <a:pt x="24" y="4"/>
                  <a:pt x="24" y="4"/>
                </a:cubicBezTo>
                <a:cubicBezTo>
                  <a:pt x="10" y="0"/>
                  <a:pt x="0" y="12"/>
                  <a:pt x="4" y="25"/>
                </a:cubicBezTo>
                <a:cubicBezTo>
                  <a:pt x="123" y="362"/>
                  <a:pt x="123" y="362"/>
                  <a:pt x="123" y="362"/>
                </a:cubicBezTo>
                <a:lnTo>
                  <a:pt x="54" y="6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19"/>
          <p:cNvSpPr>
            <a:spLocks/>
          </p:cNvSpPr>
          <p:nvPr userDrawn="1"/>
        </p:nvSpPr>
        <p:spPr bwMode="auto">
          <a:xfrm>
            <a:off x="-1637781" y="4861510"/>
            <a:ext cx="15459505" cy="1996490"/>
          </a:xfrm>
          <a:custGeom>
            <a:avLst/>
            <a:gdLst>
              <a:gd name="T0" fmla="*/ 7916 w 8120"/>
              <a:gd name="T1" fmla="*/ 101 h 1048"/>
              <a:gd name="T2" fmla="*/ 7712 w 8120"/>
              <a:gd name="T3" fmla="*/ 7 h 1048"/>
              <a:gd name="T4" fmla="*/ 7509 w 8120"/>
              <a:gd name="T5" fmla="*/ 101 h 1048"/>
              <a:gd name="T6" fmla="*/ 7305 w 8120"/>
              <a:gd name="T7" fmla="*/ 6 h 1048"/>
              <a:gd name="T8" fmla="*/ 7101 w 8120"/>
              <a:gd name="T9" fmla="*/ 101 h 1048"/>
              <a:gd name="T10" fmla="*/ 6902 w 8120"/>
              <a:gd name="T11" fmla="*/ 12 h 1048"/>
              <a:gd name="T12" fmla="*/ 6702 w 8120"/>
              <a:gd name="T13" fmla="*/ 101 h 1048"/>
              <a:gd name="T14" fmla="*/ 6498 w 8120"/>
              <a:gd name="T15" fmla="*/ 6 h 1048"/>
              <a:gd name="T16" fmla="*/ 6294 w 8120"/>
              <a:gd name="T17" fmla="*/ 101 h 1048"/>
              <a:gd name="T18" fmla="*/ 6093 w 8120"/>
              <a:gd name="T19" fmla="*/ 10 h 1048"/>
              <a:gd name="T20" fmla="*/ 5893 w 8120"/>
              <a:gd name="T21" fmla="*/ 101 h 1048"/>
              <a:gd name="T22" fmla="*/ 5684 w 8120"/>
              <a:gd name="T23" fmla="*/ 0 h 1048"/>
              <a:gd name="T24" fmla="*/ 5475 w 8120"/>
              <a:gd name="T25" fmla="*/ 101 h 1048"/>
              <a:gd name="T26" fmla="*/ 5271 w 8120"/>
              <a:gd name="T27" fmla="*/ 6 h 1048"/>
              <a:gd name="T28" fmla="*/ 5067 w 8120"/>
              <a:gd name="T29" fmla="*/ 101 h 1048"/>
              <a:gd name="T30" fmla="*/ 4863 w 8120"/>
              <a:gd name="T31" fmla="*/ 7 h 1048"/>
              <a:gd name="T32" fmla="*/ 4660 w 8120"/>
              <a:gd name="T33" fmla="*/ 101 h 1048"/>
              <a:gd name="T34" fmla="*/ 4456 w 8120"/>
              <a:gd name="T35" fmla="*/ 6 h 1048"/>
              <a:gd name="T36" fmla="*/ 4252 w 8120"/>
              <a:gd name="T37" fmla="*/ 101 h 1048"/>
              <a:gd name="T38" fmla="*/ 4052 w 8120"/>
              <a:gd name="T39" fmla="*/ 12 h 1048"/>
              <a:gd name="T40" fmla="*/ 3853 w 8120"/>
              <a:gd name="T41" fmla="*/ 101 h 1048"/>
              <a:gd name="T42" fmla="*/ 3649 w 8120"/>
              <a:gd name="T43" fmla="*/ 6 h 1048"/>
              <a:gd name="T44" fmla="*/ 3445 w 8120"/>
              <a:gd name="T45" fmla="*/ 101 h 1048"/>
              <a:gd name="T46" fmla="*/ 3244 w 8120"/>
              <a:gd name="T47" fmla="*/ 10 h 1048"/>
              <a:gd name="T48" fmla="*/ 3043 w 8120"/>
              <a:gd name="T49" fmla="*/ 101 h 1048"/>
              <a:gd name="T50" fmla="*/ 2841 w 8120"/>
              <a:gd name="T51" fmla="*/ 8 h 1048"/>
              <a:gd name="T52" fmla="*/ 2841 w 8120"/>
              <a:gd name="T53" fmla="*/ 8 h 1048"/>
              <a:gd name="T54" fmla="*/ 2639 w 8120"/>
              <a:gd name="T55" fmla="*/ 101 h 1048"/>
              <a:gd name="T56" fmla="*/ 2438 w 8120"/>
              <a:gd name="T57" fmla="*/ 10 h 1048"/>
              <a:gd name="T58" fmla="*/ 2237 w 8120"/>
              <a:gd name="T59" fmla="*/ 101 h 1048"/>
              <a:gd name="T60" fmla="*/ 2033 w 8120"/>
              <a:gd name="T61" fmla="*/ 6 h 1048"/>
              <a:gd name="T62" fmla="*/ 1829 w 8120"/>
              <a:gd name="T63" fmla="*/ 101 h 1048"/>
              <a:gd name="T64" fmla="*/ 1630 w 8120"/>
              <a:gd name="T65" fmla="*/ 12 h 1048"/>
              <a:gd name="T66" fmla="*/ 1430 w 8120"/>
              <a:gd name="T67" fmla="*/ 101 h 1048"/>
              <a:gd name="T68" fmla="*/ 1226 w 8120"/>
              <a:gd name="T69" fmla="*/ 6 h 1048"/>
              <a:gd name="T70" fmla="*/ 1022 w 8120"/>
              <a:gd name="T71" fmla="*/ 101 h 1048"/>
              <a:gd name="T72" fmla="*/ 819 w 8120"/>
              <a:gd name="T73" fmla="*/ 7 h 1048"/>
              <a:gd name="T74" fmla="*/ 615 w 8120"/>
              <a:gd name="T75" fmla="*/ 101 h 1048"/>
              <a:gd name="T76" fmla="*/ 411 w 8120"/>
              <a:gd name="T77" fmla="*/ 6 h 1048"/>
              <a:gd name="T78" fmla="*/ 207 w 8120"/>
              <a:gd name="T79" fmla="*/ 101 h 1048"/>
              <a:gd name="T80" fmla="*/ 0 w 8120"/>
              <a:gd name="T81" fmla="*/ 2 h 1048"/>
              <a:gd name="T82" fmla="*/ 0 w 8120"/>
              <a:gd name="T83" fmla="*/ 1048 h 1048"/>
              <a:gd name="T84" fmla="*/ 2841 w 8120"/>
              <a:gd name="T85" fmla="*/ 1048 h 1048"/>
              <a:gd name="T86" fmla="*/ 2841 w 8120"/>
              <a:gd name="T87" fmla="*/ 1048 h 1048"/>
              <a:gd name="T88" fmla="*/ 8120 w 8120"/>
              <a:gd name="T89" fmla="*/ 1048 h 1048"/>
              <a:gd name="T90" fmla="*/ 8120 w 8120"/>
              <a:gd name="T91" fmla="*/ 628 h 1048"/>
              <a:gd name="T92" fmla="*/ 8120 w 8120"/>
              <a:gd name="T93" fmla="*/ 240 h 1048"/>
              <a:gd name="T94" fmla="*/ 8120 w 8120"/>
              <a:gd name="T95" fmla="*/ 8 h 1048"/>
              <a:gd name="T96" fmla="*/ 8119 w 8120"/>
              <a:gd name="T97" fmla="*/ 6 h 1048"/>
              <a:gd name="T98" fmla="*/ 7916 w 8120"/>
              <a:gd name="T99" fmla="*/ 101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120" h="1048">
                <a:moveTo>
                  <a:pt x="7916" y="101"/>
                </a:moveTo>
                <a:cubicBezTo>
                  <a:pt x="7834" y="101"/>
                  <a:pt x="7761" y="65"/>
                  <a:pt x="7712" y="7"/>
                </a:cubicBezTo>
                <a:cubicBezTo>
                  <a:pt x="7664" y="65"/>
                  <a:pt x="7591" y="101"/>
                  <a:pt x="7509" y="101"/>
                </a:cubicBezTo>
                <a:cubicBezTo>
                  <a:pt x="7427" y="101"/>
                  <a:pt x="7354" y="64"/>
                  <a:pt x="7305" y="6"/>
                </a:cubicBezTo>
                <a:cubicBezTo>
                  <a:pt x="7256" y="64"/>
                  <a:pt x="7183" y="101"/>
                  <a:pt x="7101" y="101"/>
                </a:cubicBezTo>
                <a:cubicBezTo>
                  <a:pt x="7022" y="101"/>
                  <a:pt x="6950" y="67"/>
                  <a:pt x="6902" y="12"/>
                </a:cubicBezTo>
                <a:cubicBezTo>
                  <a:pt x="6853" y="67"/>
                  <a:pt x="6782" y="101"/>
                  <a:pt x="6702" y="101"/>
                </a:cubicBezTo>
                <a:cubicBezTo>
                  <a:pt x="6620" y="101"/>
                  <a:pt x="6547" y="64"/>
                  <a:pt x="6498" y="6"/>
                </a:cubicBezTo>
                <a:cubicBezTo>
                  <a:pt x="6449" y="64"/>
                  <a:pt x="6376" y="101"/>
                  <a:pt x="6294" y="101"/>
                </a:cubicBezTo>
                <a:cubicBezTo>
                  <a:pt x="6214" y="101"/>
                  <a:pt x="6142" y="66"/>
                  <a:pt x="6093" y="10"/>
                </a:cubicBezTo>
                <a:cubicBezTo>
                  <a:pt x="6045" y="66"/>
                  <a:pt x="5973" y="101"/>
                  <a:pt x="5893" y="101"/>
                </a:cubicBezTo>
                <a:cubicBezTo>
                  <a:pt x="5808" y="101"/>
                  <a:pt x="5732" y="62"/>
                  <a:pt x="5684" y="0"/>
                </a:cubicBezTo>
                <a:cubicBezTo>
                  <a:pt x="5635" y="62"/>
                  <a:pt x="5559" y="101"/>
                  <a:pt x="5475" y="101"/>
                </a:cubicBezTo>
                <a:cubicBezTo>
                  <a:pt x="5393" y="101"/>
                  <a:pt x="5320" y="64"/>
                  <a:pt x="5271" y="6"/>
                </a:cubicBezTo>
                <a:cubicBezTo>
                  <a:pt x="5222" y="64"/>
                  <a:pt x="5149" y="101"/>
                  <a:pt x="5067" y="101"/>
                </a:cubicBezTo>
                <a:cubicBezTo>
                  <a:pt x="4985" y="101"/>
                  <a:pt x="4912" y="65"/>
                  <a:pt x="4863" y="7"/>
                </a:cubicBezTo>
                <a:cubicBezTo>
                  <a:pt x="4814" y="65"/>
                  <a:pt x="4741" y="101"/>
                  <a:pt x="4660" y="101"/>
                </a:cubicBezTo>
                <a:cubicBezTo>
                  <a:pt x="4578" y="101"/>
                  <a:pt x="4505" y="64"/>
                  <a:pt x="4456" y="6"/>
                </a:cubicBezTo>
                <a:cubicBezTo>
                  <a:pt x="4407" y="64"/>
                  <a:pt x="4334" y="101"/>
                  <a:pt x="4252" y="101"/>
                </a:cubicBezTo>
                <a:cubicBezTo>
                  <a:pt x="4172" y="101"/>
                  <a:pt x="4101" y="67"/>
                  <a:pt x="4052" y="12"/>
                </a:cubicBezTo>
                <a:cubicBezTo>
                  <a:pt x="4004" y="67"/>
                  <a:pt x="3932" y="101"/>
                  <a:pt x="3853" y="101"/>
                </a:cubicBezTo>
                <a:cubicBezTo>
                  <a:pt x="3771" y="101"/>
                  <a:pt x="3698" y="64"/>
                  <a:pt x="3649" y="6"/>
                </a:cubicBezTo>
                <a:cubicBezTo>
                  <a:pt x="3600" y="64"/>
                  <a:pt x="3527" y="101"/>
                  <a:pt x="3445" y="101"/>
                </a:cubicBezTo>
                <a:cubicBezTo>
                  <a:pt x="3365" y="101"/>
                  <a:pt x="3293" y="66"/>
                  <a:pt x="3244" y="10"/>
                </a:cubicBezTo>
                <a:cubicBezTo>
                  <a:pt x="3195" y="66"/>
                  <a:pt x="3124" y="101"/>
                  <a:pt x="3043" y="101"/>
                </a:cubicBezTo>
                <a:cubicBezTo>
                  <a:pt x="2962" y="101"/>
                  <a:pt x="2890" y="64"/>
                  <a:pt x="2841" y="8"/>
                </a:cubicBezTo>
                <a:cubicBezTo>
                  <a:pt x="2841" y="8"/>
                  <a:pt x="2841" y="8"/>
                  <a:pt x="2841" y="8"/>
                </a:cubicBezTo>
                <a:cubicBezTo>
                  <a:pt x="2792" y="64"/>
                  <a:pt x="2720" y="101"/>
                  <a:pt x="2639" y="101"/>
                </a:cubicBezTo>
                <a:cubicBezTo>
                  <a:pt x="2559" y="101"/>
                  <a:pt x="2487" y="66"/>
                  <a:pt x="2438" y="10"/>
                </a:cubicBezTo>
                <a:cubicBezTo>
                  <a:pt x="2389" y="66"/>
                  <a:pt x="2317" y="101"/>
                  <a:pt x="2237" y="101"/>
                </a:cubicBezTo>
                <a:cubicBezTo>
                  <a:pt x="2155" y="101"/>
                  <a:pt x="2082" y="64"/>
                  <a:pt x="2033" y="6"/>
                </a:cubicBezTo>
                <a:cubicBezTo>
                  <a:pt x="1984" y="64"/>
                  <a:pt x="1911" y="101"/>
                  <a:pt x="1829" y="101"/>
                </a:cubicBezTo>
                <a:cubicBezTo>
                  <a:pt x="1750" y="101"/>
                  <a:pt x="1679" y="67"/>
                  <a:pt x="1630" y="12"/>
                </a:cubicBezTo>
                <a:cubicBezTo>
                  <a:pt x="1581" y="67"/>
                  <a:pt x="1510" y="101"/>
                  <a:pt x="1430" y="101"/>
                </a:cubicBezTo>
                <a:cubicBezTo>
                  <a:pt x="1348" y="101"/>
                  <a:pt x="1275" y="64"/>
                  <a:pt x="1226" y="6"/>
                </a:cubicBezTo>
                <a:cubicBezTo>
                  <a:pt x="1178" y="64"/>
                  <a:pt x="1104" y="101"/>
                  <a:pt x="1022" y="101"/>
                </a:cubicBezTo>
                <a:cubicBezTo>
                  <a:pt x="941" y="101"/>
                  <a:pt x="868" y="65"/>
                  <a:pt x="819" y="7"/>
                </a:cubicBezTo>
                <a:cubicBezTo>
                  <a:pt x="770" y="65"/>
                  <a:pt x="697" y="101"/>
                  <a:pt x="615" y="101"/>
                </a:cubicBezTo>
                <a:cubicBezTo>
                  <a:pt x="534" y="101"/>
                  <a:pt x="460" y="64"/>
                  <a:pt x="411" y="6"/>
                </a:cubicBezTo>
                <a:cubicBezTo>
                  <a:pt x="363" y="64"/>
                  <a:pt x="289" y="101"/>
                  <a:pt x="207" y="101"/>
                </a:cubicBezTo>
                <a:cubicBezTo>
                  <a:pt x="124" y="101"/>
                  <a:pt x="49" y="63"/>
                  <a:pt x="0" y="2"/>
                </a:cubicBezTo>
                <a:cubicBezTo>
                  <a:pt x="0" y="1048"/>
                  <a:pt x="0" y="1048"/>
                  <a:pt x="0" y="1048"/>
                </a:cubicBezTo>
                <a:cubicBezTo>
                  <a:pt x="2841" y="1048"/>
                  <a:pt x="2841" y="1048"/>
                  <a:pt x="2841" y="1048"/>
                </a:cubicBezTo>
                <a:cubicBezTo>
                  <a:pt x="2841" y="1048"/>
                  <a:pt x="2841" y="1048"/>
                  <a:pt x="2841" y="1048"/>
                </a:cubicBezTo>
                <a:cubicBezTo>
                  <a:pt x="8120" y="1048"/>
                  <a:pt x="8120" y="1048"/>
                  <a:pt x="8120" y="1048"/>
                </a:cubicBezTo>
                <a:cubicBezTo>
                  <a:pt x="8120" y="628"/>
                  <a:pt x="8120" y="628"/>
                  <a:pt x="8120" y="628"/>
                </a:cubicBezTo>
                <a:cubicBezTo>
                  <a:pt x="8120" y="240"/>
                  <a:pt x="8120" y="240"/>
                  <a:pt x="8120" y="240"/>
                </a:cubicBezTo>
                <a:cubicBezTo>
                  <a:pt x="8120" y="8"/>
                  <a:pt x="8120" y="8"/>
                  <a:pt x="8120" y="8"/>
                </a:cubicBezTo>
                <a:cubicBezTo>
                  <a:pt x="8120" y="7"/>
                  <a:pt x="8120" y="7"/>
                  <a:pt x="8119" y="6"/>
                </a:cubicBezTo>
                <a:cubicBezTo>
                  <a:pt x="8070" y="64"/>
                  <a:pt x="7998" y="101"/>
                  <a:pt x="7916" y="1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43"/>
          <p:cNvSpPr>
            <a:spLocks/>
          </p:cNvSpPr>
          <p:nvPr/>
        </p:nvSpPr>
        <p:spPr bwMode="auto">
          <a:xfrm>
            <a:off x="8510549" y="5309608"/>
            <a:ext cx="509901" cy="518024"/>
          </a:xfrm>
          <a:custGeom>
            <a:avLst/>
            <a:gdLst>
              <a:gd name="T0" fmla="*/ 0 w 183"/>
              <a:gd name="T1" fmla="*/ 89 h 185"/>
              <a:gd name="T2" fmla="*/ 88 w 183"/>
              <a:gd name="T3" fmla="*/ 0 h 185"/>
              <a:gd name="T4" fmla="*/ 95 w 183"/>
              <a:gd name="T5" fmla="*/ 0 h 185"/>
              <a:gd name="T6" fmla="*/ 183 w 183"/>
              <a:gd name="T7" fmla="*/ 89 h 185"/>
              <a:gd name="T8" fmla="*/ 183 w 183"/>
              <a:gd name="T9" fmla="*/ 96 h 185"/>
              <a:gd name="T10" fmla="*/ 95 w 183"/>
              <a:gd name="T11" fmla="*/ 185 h 185"/>
              <a:gd name="T12" fmla="*/ 88 w 183"/>
              <a:gd name="T13" fmla="*/ 185 h 185"/>
              <a:gd name="T14" fmla="*/ 0 w 183"/>
              <a:gd name="T15" fmla="*/ 96 h 185"/>
              <a:gd name="T16" fmla="*/ 0 w 183"/>
              <a:gd name="T17" fmla="*/ 90 h 185"/>
              <a:gd name="T18" fmla="*/ 0 w 183"/>
              <a:gd name="T19" fmla="*/ 8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3" h="185">
                <a:moveTo>
                  <a:pt x="0" y="89"/>
                </a:moveTo>
                <a:cubicBezTo>
                  <a:pt x="72" y="88"/>
                  <a:pt x="87" y="72"/>
                  <a:pt x="88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72"/>
                  <a:pt x="111" y="88"/>
                  <a:pt x="183" y="89"/>
                </a:cubicBezTo>
                <a:cubicBezTo>
                  <a:pt x="183" y="96"/>
                  <a:pt x="183" y="96"/>
                  <a:pt x="183" y="96"/>
                </a:cubicBezTo>
                <a:cubicBezTo>
                  <a:pt x="111" y="97"/>
                  <a:pt x="96" y="113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13"/>
                  <a:pt x="72" y="97"/>
                  <a:pt x="0" y="96"/>
                </a:cubicBezTo>
                <a:cubicBezTo>
                  <a:pt x="0" y="90"/>
                  <a:pt x="0" y="90"/>
                  <a:pt x="0" y="90"/>
                </a:cubicBezTo>
                <a:lnTo>
                  <a:pt x="0" y="89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Text Placeholder 2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8922429" y="5707556"/>
            <a:ext cx="3431781" cy="944103"/>
          </a:xfrm>
        </p:spPr>
        <p:txBody>
          <a:bodyPr tIns="0" rIns="0"/>
          <a:lstStyle>
            <a:lvl1pPr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10000" decel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3.7037E-6 L -0.0625 3.703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10000" decel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3.7037E-6 L -0.0625 3.7037E-6 " pathEditMode="relative" rAng="0" ptsTypes="AA">
                                      <p:cBhvr>
                                        <p:cTn id="8" dur="5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10000" decel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3.7037E-6 L -0.0625 3.7037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10000" decel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3.7037E-6 L -0.0625 3.7037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10000" decel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1.85185E-6 L -0.0625 1.85185E-6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10000" decel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24 3.7037E-6 L -0.0625 3.7037E-6 " pathEditMode="relative" rAng="0" ptsTypes="AA">
                                      <p:cBhvr>
                                        <p:cTn id="16" dur="5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1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87FC-79D5-E46A-AB1F-20E87DE2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9BCD6-FB3F-7175-B54D-821AC321E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BC5C6-A2D8-EA9C-FAEC-7214B758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E207-1302-4858-AA9E-8F6E899EA9D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156C7-C632-2307-5428-F62BBF5D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5D200-439E-66B4-A214-6CA7703F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AC-C39D-426A-B52C-58076CB80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69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N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Freeform 5"/>
          <p:cNvSpPr>
            <a:spLocks/>
          </p:cNvSpPr>
          <p:nvPr userDrawn="1"/>
        </p:nvSpPr>
        <p:spPr bwMode="auto">
          <a:xfrm>
            <a:off x="716168" y="139701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" name="Freeform 6"/>
          <p:cNvSpPr>
            <a:spLocks/>
          </p:cNvSpPr>
          <p:nvPr userDrawn="1"/>
        </p:nvSpPr>
        <p:spPr bwMode="auto">
          <a:xfrm>
            <a:off x="900364" y="237073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" name="Freeform 7"/>
          <p:cNvSpPr>
            <a:spLocks/>
          </p:cNvSpPr>
          <p:nvPr userDrawn="1"/>
        </p:nvSpPr>
        <p:spPr bwMode="auto">
          <a:xfrm>
            <a:off x="900364" y="23707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8" name="Freeform 8"/>
          <p:cNvSpPr>
            <a:spLocks/>
          </p:cNvSpPr>
          <p:nvPr userDrawn="1"/>
        </p:nvSpPr>
        <p:spPr bwMode="auto">
          <a:xfrm>
            <a:off x="1288228" y="139701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2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10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9" name="Freeform 9"/>
          <p:cNvSpPr>
            <a:spLocks/>
          </p:cNvSpPr>
          <p:nvPr userDrawn="1"/>
        </p:nvSpPr>
        <p:spPr bwMode="auto">
          <a:xfrm>
            <a:off x="1474046" y="237073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0" name="Freeform 10"/>
          <p:cNvSpPr>
            <a:spLocks/>
          </p:cNvSpPr>
          <p:nvPr userDrawn="1"/>
        </p:nvSpPr>
        <p:spPr bwMode="auto">
          <a:xfrm>
            <a:off x="1474046" y="23707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1" name="Freeform 11"/>
          <p:cNvSpPr>
            <a:spLocks/>
          </p:cNvSpPr>
          <p:nvPr userDrawn="1"/>
        </p:nvSpPr>
        <p:spPr bwMode="auto">
          <a:xfrm>
            <a:off x="1861100" y="139701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2" name="Freeform 12"/>
          <p:cNvSpPr>
            <a:spLocks/>
          </p:cNvSpPr>
          <p:nvPr userDrawn="1"/>
        </p:nvSpPr>
        <p:spPr bwMode="auto">
          <a:xfrm>
            <a:off x="2045295" y="237073"/>
            <a:ext cx="129018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3" name="Freeform 13"/>
          <p:cNvSpPr>
            <a:spLocks/>
          </p:cNvSpPr>
          <p:nvPr userDrawn="1"/>
        </p:nvSpPr>
        <p:spPr bwMode="auto">
          <a:xfrm>
            <a:off x="2045295" y="237073"/>
            <a:ext cx="129018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37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4" name="Freeform 14"/>
          <p:cNvSpPr>
            <a:spLocks/>
          </p:cNvSpPr>
          <p:nvPr userDrawn="1"/>
        </p:nvSpPr>
        <p:spPr bwMode="auto">
          <a:xfrm>
            <a:off x="2433159" y="139701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5" name="Freeform 15"/>
          <p:cNvSpPr>
            <a:spLocks/>
          </p:cNvSpPr>
          <p:nvPr userDrawn="1"/>
        </p:nvSpPr>
        <p:spPr bwMode="auto">
          <a:xfrm>
            <a:off x="2616543" y="237073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6" name="Freeform 16"/>
          <p:cNvSpPr>
            <a:spLocks/>
          </p:cNvSpPr>
          <p:nvPr userDrawn="1"/>
        </p:nvSpPr>
        <p:spPr bwMode="auto">
          <a:xfrm>
            <a:off x="2616543" y="23707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7" name="Freeform 17"/>
          <p:cNvSpPr>
            <a:spLocks/>
          </p:cNvSpPr>
          <p:nvPr userDrawn="1"/>
        </p:nvSpPr>
        <p:spPr bwMode="auto">
          <a:xfrm>
            <a:off x="3006030" y="139701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2"/>
                  <a:pt x="209" y="170"/>
                </a:cubicBezTo>
                <a:cubicBezTo>
                  <a:pt x="214" y="169"/>
                  <a:pt x="224" y="169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8" name="Freeform 18"/>
          <p:cNvSpPr>
            <a:spLocks/>
          </p:cNvSpPr>
          <p:nvPr userDrawn="1"/>
        </p:nvSpPr>
        <p:spPr bwMode="auto">
          <a:xfrm>
            <a:off x="3190226" y="237073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9" name="Freeform 19"/>
          <p:cNvSpPr>
            <a:spLocks/>
          </p:cNvSpPr>
          <p:nvPr userDrawn="1"/>
        </p:nvSpPr>
        <p:spPr bwMode="auto">
          <a:xfrm>
            <a:off x="3190226" y="23707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0" name="Freeform 20"/>
          <p:cNvSpPr>
            <a:spLocks/>
          </p:cNvSpPr>
          <p:nvPr userDrawn="1"/>
        </p:nvSpPr>
        <p:spPr bwMode="auto">
          <a:xfrm>
            <a:off x="3578091" y="139701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1" name="Freeform 21"/>
          <p:cNvSpPr>
            <a:spLocks/>
          </p:cNvSpPr>
          <p:nvPr userDrawn="1"/>
        </p:nvSpPr>
        <p:spPr bwMode="auto">
          <a:xfrm>
            <a:off x="3761474" y="237073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2" name="Freeform 22"/>
          <p:cNvSpPr>
            <a:spLocks/>
          </p:cNvSpPr>
          <p:nvPr userDrawn="1"/>
        </p:nvSpPr>
        <p:spPr bwMode="auto">
          <a:xfrm>
            <a:off x="3761474" y="23707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3" name="Freeform 23"/>
          <p:cNvSpPr>
            <a:spLocks/>
          </p:cNvSpPr>
          <p:nvPr userDrawn="1"/>
        </p:nvSpPr>
        <p:spPr bwMode="auto">
          <a:xfrm>
            <a:off x="4149339" y="139701"/>
            <a:ext cx="473877" cy="331876"/>
          </a:xfrm>
          <a:custGeom>
            <a:avLst/>
            <a:gdLst>
              <a:gd name="T0" fmla="*/ 244 w 247"/>
              <a:gd name="T1" fmla="*/ 37 h 173"/>
              <a:gd name="T2" fmla="*/ 234 w 247"/>
              <a:gd name="T3" fmla="*/ 12 h 173"/>
              <a:gd name="T4" fmla="*/ 210 w 247"/>
              <a:gd name="T5" fmla="*/ 2 h 173"/>
              <a:gd name="T6" fmla="*/ 124 w 247"/>
              <a:gd name="T7" fmla="*/ 0 h 173"/>
              <a:gd name="T8" fmla="*/ 123 w 247"/>
              <a:gd name="T9" fmla="*/ 0 h 173"/>
              <a:gd name="T10" fmla="*/ 37 w 247"/>
              <a:gd name="T11" fmla="*/ 2 h 173"/>
              <a:gd name="T12" fmla="*/ 13 w 247"/>
              <a:gd name="T13" fmla="*/ 12 h 173"/>
              <a:gd name="T14" fmla="*/ 3 w 247"/>
              <a:gd name="T15" fmla="*/ 37 h 173"/>
              <a:gd name="T16" fmla="*/ 0 w 247"/>
              <a:gd name="T17" fmla="*/ 77 h 173"/>
              <a:gd name="T18" fmla="*/ 0 w 247"/>
              <a:gd name="T19" fmla="*/ 95 h 173"/>
              <a:gd name="T20" fmla="*/ 3 w 247"/>
              <a:gd name="T21" fmla="*/ 135 h 173"/>
              <a:gd name="T22" fmla="*/ 13 w 247"/>
              <a:gd name="T23" fmla="*/ 160 h 173"/>
              <a:gd name="T24" fmla="*/ 40 w 247"/>
              <a:gd name="T25" fmla="*/ 170 h 173"/>
              <a:gd name="T26" fmla="*/ 123 w 247"/>
              <a:gd name="T27" fmla="*/ 173 h 173"/>
              <a:gd name="T28" fmla="*/ 210 w 247"/>
              <a:gd name="T29" fmla="*/ 170 h 173"/>
              <a:gd name="T30" fmla="*/ 234 w 247"/>
              <a:gd name="T31" fmla="*/ 160 h 173"/>
              <a:gd name="T32" fmla="*/ 244 w 247"/>
              <a:gd name="T33" fmla="*/ 135 h 173"/>
              <a:gd name="T34" fmla="*/ 247 w 247"/>
              <a:gd name="T35" fmla="*/ 95 h 173"/>
              <a:gd name="T36" fmla="*/ 247 w 247"/>
              <a:gd name="T37" fmla="*/ 77 h 173"/>
              <a:gd name="T38" fmla="*/ 244 w 247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7" h="173">
                <a:moveTo>
                  <a:pt x="244" y="37"/>
                </a:moveTo>
                <a:cubicBezTo>
                  <a:pt x="244" y="37"/>
                  <a:pt x="242" y="20"/>
                  <a:pt x="234" y="12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3" y="3"/>
                  <a:pt x="22" y="3"/>
                  <a:pt x="13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60" y="172"/>
                  <a:pt x="123" y="173"/>
                  <a:pt x="123" y="173"/>
                </a:cubicBezTo>
                <a:cubicBezTo>
                  <a:pt x="123" y="173"/>
                  <a:pt x="175" y="172"/>
                  <a:pt x="210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7" y="115"/>
                  <a:pt x="247" y="95"/>
                </a:cubicBezTo>
                <a:cubicBezTo>
                  <a:pt x="247" y="77"/>
                  <a:pt x="247" y="77"/>
                  <a:pt x="247" y="77"/>
                </a:cubicBezTo>
                <a:cubicBezTo>
                  <a:pt x="247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4" name="Freeform 24"/>
          <p:cNvSpPr>
            <a:spLocks/>
          </p:cNvSpPr>
          <p:nvPr userDrawn="1"/>
        </p:nvSpPr>
        <p:spPr bwMode="auto">
          <a:xfrm>
            <a:off x="4335157" y="237073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5" name="Freeform 25"/>
          <p:cNvSpPr>
            <a:spLocks/>
          </p:cNvSpPr>
          <p:nvPr userDrawn="1"/>
        </p:nvSpPr>
        <p:spPr bwMode="auto">
          <a:xfrm>
            <a:off x="4335157" y="23707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6" name="Freeform 26"/>
          <p:cNvSpPr>
            <a:spLocks/>
          </p:cNvSpPr>
          <p:nvPr userDrawn="1"/>
        </p:nvSpPr>
        <p:spPr bwMode="auto">
          <a:xfrm>
            <a:off x="4723021" y="139701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" name="Freeform 27"/>
          <p:cNvSpPr>
            <a:spLocks/>
          </p:cNvSpPr>
          <p:nvPr userDrawn="1"/>
        </p:nvSpPr>
        <p:spPr bwMode="auto">
          <a:xfrm>
            <a:off x="4906405" y="237073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8" name="Freeform 28"/>
          <p:cNvSpPr>
            <a:spLocks/>
          </p:cNvSpPr>
          <p:nvPr userDrawn="1"/>
        </p:nvSpPr>
        <p:spPr bwMode="auto">
          <a:xfrm>
            <a:off x="4906405" y="23707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9" name="Freeform 29"/>
          <p:cNvSpPr>
            <a:spLocks/>
          </p:cNvSpPr>
          <p:nvPr userDrawn="1"/>
        </p:nvSpPr>
        <p:spPr bwMode="auto">
          <a:xfrm>
            <a:off x="5294270" y="139701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0" name="Freeform 30"/>
          <p:cNvSpPr>
            <a:spLocks/>
          </p:cNvSpPr>
          <p:nvPr userDrawn="1"/>
        </p:nvSpPr>
        <p:spPr bwMode="auto">
          <a:xfrm>
            <a:off x="5480088" y="237073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1" name="Freeform 31"/>
          <p:cNvSpPr>
            <a:spLocks/>
          </p:cNvSpPr>
          <p:nvPr userDrawn="1"/>
        </p:nvSpPr>
        <p:spPr bwMode="auto">
          <a:xfrm>
            <a:off x="5480088" y="23707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2" name="Freeform 32"/>
          <p:cNvSpPr>
            <a:spLocks/>
          </p:cNvSpPr>
          <p:nvPr userDrawn="1"/>
        </p:nvSpPr>
        <p:spPr bwMode="auto">
          <a:xfrm>
            <a:off x="5867141" y="139701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2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3" name="Freeform 33"/>
          <p:cNvSpPr>
            <a:spLocks/>
          </p:cNvSpPr>
          <p:nvPr userDrawn="1"/>
        </p:nvSpPr>
        <p:spPr bwMode="auto">
          <a:xfrm>
            <a:off x="6051336" y="237073"/>
            <a:ext cx="129018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4" name="Freeform 34"/>
          <p:cNvSpPr>
            <a:spLocks/>
          </p:cNvSpPr>
          <p:nvPr userDrawn="1"/>
        </p:nvSpPr>
        <p:spPr bwMode="auto">
          <a:xfrm>
            <a:off x="6051336" y="237073"/>
            <a:ext cx="129018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37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5" name="Freeform 35"/>
          <p:cNvSpPr>
            <a:spLocks/>
          </p:cNvSpPr>
          <p:nvPr userDrawn="1"/>
        </p:nvSpPr>
        <p:spPr bwMode="auto">
          <a:xfrm>
            <a:off x="6431087" y="139701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10 w 246"/>
              <a:gd name="T5" fmla="*/ 2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2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10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6" name="Freeform 36"/>
          <p:cNvSpPr>
            <a:spLocks/>
          </p:cNvSpPr>
          <p:nvPr userDrawn="1"/>
        </p:nvSpPr>
        <p:spPr bwMode="auto">
          <a:xfrm>
            <a:off x="6617716" y="237073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7" name="Freeform 37"/>
          <p:cNvSpPr>
            <a:spLocks/>
          </p:cNvSpPr>
          <p:nvPr userDrawn="1"/>
        </p:nvSpPr>
        <p:spPr bwMode="auto">
          <a:xfrm>
            <a:off x="6617716" y="23707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8" name="Freeform 38"/>
          <p:cNvSpPr>
            <a:spLocks/>
          </p:cNvSpPr>
          <p:nvPr userDrawn="1"/>
        </p:nvSpPr>
        <p:spPr bwMode="auto">
          <a:xfrm>
            <a:off x="7004769" y="139701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9" name="Freeform 39"/>
          <p:cNvSpPr>
            <a:spLocks/>
          </p:cNvSpPr>
          <p:nvPr userDrawn="1"/>
        </p:nvSpPr>
        <p:spPr bwMode="auto">
          <a:xfrm>
            <a:off x="7188965" y="237073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0" name="Freeform 40"/>
          <p:cNvSpPr>
            <a:spLocks/>
          </p:cNvSpPr>
          <p:nvPr userDrawn="1"/>
        </p:nvSpPr>
        <p:spPr bwMode="auto">
          <a:xfrm>
            <a:off x="7188965" y="23707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39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39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1" name="Freeform 41"/>
          <p:cNvSpPr>
            <a:spLocks/>
          </p:cNvSpPr>
          <p:nvPr userDrawn="1"/>
        </p:nvSpPr>
        <p:spPr bwMode="auto">
          <a:xfrm>
            <a:off x="7576018" y="139701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2" name="Freeform 42"/>
          <p:cNvSpPr>
            <a:spLocks/>
          </p:cNvSpPr>
          <p:nvPr userDrawn="1"/>
        </p:nvSpPr>
        <p:spPr bwMode="auto">
          <a:xfrm>
            <a:off x="7760213" y="237073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3" name="Freeform 43"/>
          <p:cNvSpPr>
            <a:spLocks/>
          </p:cNvSpPr>
          <p:nvPr userDrawn="1"/>
        </p:nvSpPr>
        <p:spPr bwMode="auto">
          <a:xfrm>
            <a:off x="7760213" y="23707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4" name="Freeform 44"/>
          <p:cNvSpPr>
            <a:spLocks/>
          </p:cNvSpPr>
          <p:nvPr userDrawn="1"/>
        </p:nvSpPr>
        <p:spPr bwMode="auto">
          <a:xfrm>
            <a:off x="8149700" y="139701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2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5" name="Freeform 45"/>
          <p:cNvSpPr>
            <a:spLocks/>
          </p:cNvSpPr>
          <p:nvPr userDrawn="1"/>
        </p:nvSpPr>
        <p:spPr bwMode="auto">
          <a:xfrm>
            <a:off x="8333895" y="237073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6" name="Freeform 46"/>
          <p:cNvSpPr>
            <a:spLocks/>
          </p:cNvSpPr>
          <p:nvPr userDrawn="1"/>
        </p:nvSpPr>
        <p:spPr bwMode="auto">
          <a:xfrm>
            <a:off x="8333895" y="23707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" name="Freeform 47"/>
          <p:cNvSpPr>
            <a:spLocks/>
          </p:cNvSpPr>
          <p:nvPr userDrawn="1"/>
        </p:nvSpPr>
        <p:spPr bwMode="auto">
          <a:xfrm>
            <a:off x="8720949" y="139701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8" name="Freeform 48"/>
          <p:cNvSpPr>
            <a:spLocks/>
          </p:cNvSpPr>
          <p:nvPr userDrawn="1"/>
        </p:nvSpPr>
        <p:spPr bwMode="auto">
          <a:xfrm>
            <a:off x="8905144" y="237073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9" name="Freeform 49"/>
          <p:cNvSpPr>
            <a:spLocks/>
          </p:cNvSpPr>
          <p:nvPr userDrawn="1"/>
        </p:nvSpPr>
        <p:spPr bwMode="auto">
          <a:xfrm>
            <a:off x="8905144" y="23707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0" name="Freeform 50"/>
          <p:cNvSpPr>
            <a:spLocks/>
          </p:cNvSpPr>
          <p:nvPr userDrawn="1"/>
        </p:nvSpPr>
        <p:spPr bwMode="auto">
          <a:xfrm>
            <a:off x="9294631" y="139701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69"/>
                  <a:pt x="33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2"/>
                  <a:pt x="209" y="170"/>
                </a:cubicBezTo>
                <a:cubicBezTo>
                  <a:pt x="214" y="169"/>
                  <a:pt x="224" y="169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1" name="Freeform 51"/>
          <p:cNvSpPr>
            <a:spLocks/>
          </p:cNvSpPr>
          <p:nvPr userDrawn="1"/>
        </p:nvSpPr>
        <p:spPr bwMode="auto">
          <a:xfrm>
            <a:off x="9478827" y="237073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2" name="Freeform 52"/>
          <p:cNvSpPr>
            <a:spLocks/>
          </p:cNvSpPr>
          <p:nvPr userDrawn="1"/>
        </p:nvSpPr>
        <p:spPr bwMode="auto">
          <a:xfrm>
            <a:off x="9478827" y="23707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3" name="Freeform 53"/>
          <p:cNvSpPr>
            <a:spLocks/>
          </p:cNvSpPr>
          <p:nvPr userDrawn="1"/>
        </p:nvSpPr>
        <p:spPr bwMode="auto">
          <a:xfrm>
            <a:off x="9865880" y="139701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4" name="Freeform 54"/>
          <p:cNvSpPr>
            <a:spLocks/>
          </p:cNvSpPr>
          <p:nvPr userDrawn="1"/>
        </p:nvSpPr>
        <p:spPr bwMode="auto">
          <a:xfrm>
            <a:off x="10050075" y="237073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5" name="Freeform 55"/>
          <p:cNvSpPr>
            <a:spLocks/>
          </p:cNvSpPr>
          <p:nvPr userDrawn="1"/>
        </p:nvSpPr>
        <p:spPr bwMode="auto">
          <a:xfrm>
            <a:off x="10050075" y="23707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6" name="Freeform 56"/>
          <p:cNvSpPr>
            <a:spLocks/>
          </p:cNvSpPr>
          <p:nvPr userDrawn="1"/>
        </p:nvSpPr>
        <p:spPr bwMode="auto">
          <a:xfrm>
            <a:off x="10437940" y="139701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2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10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7" name="Freeform 57"/>
          <p:cNvSpPr>
            <a:spLocks/>
          </p:cNvSpPr>
          <p:nvPr userDrawn="1"/>
        </p:nvSpPr>
        <p:spPr bwMode="auto">
          <a:xfrm>
            <a:off x="10623757" y="237073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8" name="Freeform 58"/>
          <p:cNvSpPr>
            <a:spLocks/>
          </p:cNvSpPr>
          <p:nvPr userDrawn="1"/>
        </p:nvSpPr>
        <p:spPr bwMode="auto">
          <a:xfrm>
            <a:off x="10623757" y="23707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9" name="Freeform 59"/>
          <p:cNvSpPr>
            <a:spLocks/>
          </p:cNvSpPr>
          <p:nvPr userDrawn="1"/>
        </p:nvSpPr>
        <p:spPr bwMode="auto">
          <a:xfrm>
            <a:off x="11010811" y="139701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0" name="Freeform 60"/>
          <p:cNvSpPr>
            <a:spLocks/>
          </p:cNvSpPr>
          <p:nvPr userDrawn="1"/>
        </p:nvSpPr>
        <p:spPr bwMode="auto">
          <a:xfrm>
            <a:off x="11195006" y="237073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1" name="Freeform 61"/>
          <p:cNvSpPr>
            <a:spLocks/>
          </p:cNvSpPr>
          <p:nvPr userDrawn="1"/>
        </p:nvSpPr>
        <p:spPr bwMode="auto">
          <a:xfrm>
            <a:off x="11195006" y="23707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2" name="Freeform 62"/>
          <p:cNvSpPr>
            <a:spLocks/>
          </p:cNvSpPr>
          <p:nvPr userDrawn="1"/>
        </p:nvSpPr>
        <p:spPr bwMode="auto">
          <a:xfrm>
            <a:off x="11582059" y="139701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3" name="Freeform 63"/>
          <p:cNvSpPr>
            <a:spLocks/>
          </p:cNvSpPr>
          <p:nvPr userDrawn="1"/>
        </p:nvSpPr>
        <p:spPr bwMode="auto">
          <a:xfrm>
            <a:off x="11766254" y="237073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4" name="Freeform 64"/>
          <p:cNvSpPr>
            <a:spLocks/>
          </p:cNvSpPr>
          <p:nvPr userDrawn="1"/>
        </p:nvSpPr>
        <p:spPr bwMode="auto">
          <a:xfrm>
            <a:off x="11766254" y="23707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5" name="Freeform 65"/>
          <p:cNvSpPr>
            <a:spLocks/>
          </p:cNvSpPr>
          <p:nvPr userDrawn="1"/>
        </p:nvSpPr>
        <p:spPr bwMode="auto">
          <a:xfrm>
            <a:off x="716168" y="582743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6" name="Freeform 66"/>
          <p:cNvSpPr>
            <a:spLocks/>
          </p:cNvSpPr>
          <p:nvPr userDrawn="1"/>
        </p:nvSpPr>
        <p:spPr bwMode="auto">
          <a:xfrm>
            <a:off x="900364" y="682549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7" name="Freeform 67"/>
          <p:cNvSpPr>
            <a:spLocks/>
          </p:cNvSpPr>
          <p:nvPr userDrawn="1"/>
        </p:nvSpPr>
        <p:spPr bwMode="auto">
          <a:xfrm>
            <a:off x="900364" y="68254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" name="Freeform 68"/>
          <p:cNvSpPr>
            <a:spLocks/>
          </p:cNvSpPr>
          <p:nvPr userDrawn="1"/>
        </p:nvSpPr>
        <p:spPr bwMode="auto">
          <a:xfrm>
            <a:off x="1288228" y="582743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9" name="Freeform 69"/>
          <p:cNvSpPr>
            <a:spLocks/>
          </p:cNvSpPr>
          <p:nvPr userDrawn="1"/>
        </p:nvSpPr>
        <p:spPr bwMode="auto">
          <a:xfrm>
            <a:off x="1474046" y="682549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0" name="Freeform 70"/>
          <p:cNvSpPr>
            <a:spLocks/>
          </p:cNvSpPr>
          <p:nvPr userDrawn="1"/>
        </p:nvSpPr>
        <p:spPr bwMode="auto">
          <a:xfrm>
            <a:off x="1474046" y="68254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1" name="Freeform 71"/>
          <p:cNvSpPr>
            <a:spLocks/>
          </p:cNvSpPr>
          <p:nvPr userDrawn="1"/>
        </p:nvSpPr>
        <p:spPr bwMode="auto">
          <a:xfrm>
            <a:off x="1861100" y="582743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2" name="Freeform 72"/>
          <p:cNvSpPr>
            <a:spLocks/>
          </p:cNvSpPr>
          <p:nvPr userDrawn="1"/>
        </p:nvSpPr>
        <p:spPr bwMode="auto">
          <a:xfrm>
            <a:off x="2045295" y="682549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3" name="Freeform 73"/>
          <p:cNvSpPr>
            <a:spLocks/>
          </p:cNvSpPr>
          <p:nvPr userDrawn="1"/>
        </p:nvSpPr>
        <p:spPr bwMode="auto">
          <a:xfrm>
            <a:off x="2045295" y="682549"/>
            <a:ext cx="129018" cy="74652"/>
          </a:xfrm>
          <a:custGeom>
            <a:avLst/>
            <a:gdLst>
              <a:gd name="T0" fmla="*/ 0 w 159"/>
              <a:gd name="T1" fmla="*/ 0 h 92"/>
              <a:gd name="T2" fmla="*/ 159 w 159"/>
              <a:gd name="T3" fmla="*/ 83 h 92"/>
              <a:gd name="T4" fmla="*/ 137 w 159"/>
              <a:gd name="T5" fmla="*/ 92 h 92"/>
              <a:gd name="T6" fmla="*/ 0 w 15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2">
                <a:moveTo>
                  <a:pt x="0" y="0"/>
                </a:moveTo>
                <a:lnTo>
                  <a:pt x="159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4" name="Freeform 74"/>
          <p:cNvSpPr>
            <a:spLocks/>
          </p:cNvSpPr>
          <p:nvPr userDrawn="1"/>
        </p:nvSpPr>
        <p:spPr bwMode="auto">
          <a:xfrm>
            <a:off x="2433159" y="582743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5" name="Freeform 75"/>
          <p:cNvSpPr>
            <a:spLocks/>
          </p:cNvSpPr>
          <p:nvPr userDrawn="1"/>
        </p:nvSpPr>
        <p:spPr bwMode="auto">
          <a:xfrm>
            <a:off x="2616543" y="682549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6" name="Freeform 76"/>
          <p:cNvSpPr>
            <a:spLocks/>
          </p:cNvSpPr>
          <p:nvPr userDrawn="1"/>
        </p:nvSpPr>
        <p:spPr bwMode="auto">
          <a:xfrm>
            <a:off x="2616543" y="68254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7" name="Freeform 77"/>
          <p:cNvSpPr>
            <a:spLocks/>
          </p:cNvSpPr>
          <p:nvPr userDrawn="1"/>
        </p:nvSpPr>
        <p:spPr bwMode="auto">
          <a:xfrm>
            <a:off x="3006030" y="582743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8" name="Freeform 78"/>
          <p:cNvSpPr>
            <a:spLocks/>
          </p:cNvSpPr>
          <p:nvPr userDrawn="1"/>
        </p:nvSpPr>
        <p:spPr bwMode="auto">
          <a:xfrm>
            <a:off x="3190226" y="682549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9" name="Freeform 79"/>
          <p:cNvSpPr>
            <a:spLocks/>
          </p:cNvSpPr>
          <p:nvPr userDrawn="1"/>
        </p:nvSpPr>
        <p:spPr bwMode="auto">
          <a:xfrm>
            <a:off x="3190226" y="68254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0" name="Freeform 80"/>
          <p:cNvSpPr>
            <a:spLocks/>
          </p:cNvSpPr>
          <p:nvPr userDrawn="1"/>
        </p:nvSpPr>
        <p:spPr bwMode="auto">
          <a:xfrm>
            <a:off x="3578091" y="582743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1" name="Freeform 81"/>
          <p:cNvSpPr>
            <a:spLocks/>
          </p:cNvSpPr>
          <p:nvPr userDrawn="1"/>
        </p:nvSpPr>
        <p:spPr bwMode="auto">
          <a:xfrm>
            <a:off x="3761474" y="682549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2" name="Freeform 82"/>
          <p:cNvSpPr>
            <a:spLocks/>
          </p:cNvSpPr>
          <p:nvPr userDrawn="1"/>
        </p:nvSpPr>
        <p:spPr bwMode="auto">
          <a:xfrm>
            <a:off x="3761474" y="68254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3" name="Freeform 83"/>
          <p:cNvSpPr>
            <a:spLocks/>
          </p:cNvSpPr>
          <p:nvPr userDrawn="1"/>
        </p:nvSpPr>
        <p:spPr bwMode="auto">
          <a:xfrm>
            <a:off x="4149339" y="582743"/>
            <a:ext cx="473877" cy="331876"/>
          </a:xfrm>
          <a:custGeom>
            <a:avLst/>
            <a:gdLst>
              <a:gd name="T0" fmla="*/ 244 w 247"/>
              <a:gd name="T1" fmla="*/ 38 h 173"/>
              <a:gd name="T2" fmla="*/ 234 w 247"/>
              <a:gd name="T3" fmla="*/ 13 h 173"/>
              <a:gd name="T4" fmla="*/ 210 w 247"/>
              <a:gd name="T5" fmla="*/ 3 h 173"/>
              <a:gd name="T6" fmla="*/ 124 w 247"/>
              <a:gd name="T7" fmla="*/ 0 h 173"/>
              <a:gd name="T8" fmla="*/ 123 w 247"/>
              <a:gd name="T9" fmla="*/ 0 h 173"/>
              <a:gd name="T10" fmla="*/ 37 w 247"/>
              <a:gd name="T11" fmla="*/ 3 h 173"/>
              <a:gd name="T12" fmla="*/ 13 w 247"/>
              <a:gd name="T13" fmla="*/ 13 h 173"/>
              <a:gd name="T14" fmla="*/ 3 w 247"/>
              <a:gd name="T15" fmla="*/ 38 h 173"/>
              <a:gd name="T16" fmla="*/ 0 w 247"/>
              <a:gd name="T17" fmla="*/ 77 h 173"/>
              <a:gd name="T18" fmla="*/ 0 w 247"/>
              <a:gd name="T19" fmla="*/ 96 h 173"/>
              <a:gd name="T20" fmla="*/ 3 w 247"/>
              <a:gd name="T21" fmla="*/ 136 h 173"/>
              <a:gd name="T22" fmla="*/ 13 w 247"/>
              <a:gd name="T23" fmla="*/ 160 h 173"/>
              <a:gd name="T24" fmla="*/ 40 w 247"/>
              <a:gd name="T25" fmla="*/ 171 h 173"/>
              <a:gd name="T26" fmla="*/ 123 w 247"/>
              <a:gd name="T27" fmla="*/ 173 h 173"/>
              <a:gd name="T28" fmla="*/ 210 w 247"/>
              <a:gd name="T29" fmla="*/ 171 h 173"/>
              <a:gd name="T30" fmla="*/ 234 w 247"/>
              <a:gd name="T31" fmla="*/ 160 h 173"/>
              <a:gd name="T32" fmla="*/ 244 w 247"/>
              <a:gd name="T33" fmla="*/ 136 h 173"/>
              <a:gd name="T34" fmla="*/ 247 w 247"/>
              <a:gd name="T35" fmla="*/ 96 h 173"/>
              <a:gd name="T36" fmla="*/ 247 w 247"/>
              <a:gd name="T37" fmla="*/ 77 h 173"/>
              <a:gd name="T38" fmla="*/ 244 w 247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7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3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60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7" y="116"/>
                  <a:pt x="247" y="96"/>
                </a:cubicBezTo>
                <a:cubicBezTo>
                  <a:pt x="247" y="77"/>
                  <a:pt x="247" y="77"/>
                  <a:pt x="247" y="77"/>
                </a:cubicBezTo>
                <a:cubicBezTo>
                  <a:pt x="247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4" name="Freeform 84"/>
          <p:cNvSpPr>
            <a:spLocks/>
          </p:cNvSpPr>
          <p:nvPr userDrawn="1"/>
        </p:nvSpPr>
        <p:spPr bwMode="auto">
          <a:xfrm>
            <a:off x="4335157" y="682549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5" name="Freeform 85"/>
          <p:cNvSpPr>
            <a:spLocks/>
          </p:cNvSpPr>
          <p:nvPr userDrawn="1"/>
        </p:nvSpPr>
        <p:spPr bwMode="auto">
          <a:xfrm>
            <a:off x="4335157" y="68254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6" name="Freeform 86"/>
          <p:cNvSpPr>
            <a:spLocks/>
          </p:cNvSpPr>
          <p:nvPr userDrawn="1"/>
        </p:nvSpPr>
        <p:spPr bwMode="auto">
          <a:xfrm>
            <a:off x="4723021" y="582743"/>
            <a:ext cx="47144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7" name="Freeform 87"/>
          <p:cNvSpPr>
            <a:spLocks/>
          </p:cNvSpPr>
          <p:nvPr userDrawn="1"/>
        </p:nvSpPr>
        <p:spPr bwMode="auto">
          <a:xfrm>
            <a:off x="4906405" y="682549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" name="Freeform 88"/>
          <p:cNvSpPr>
            <a:spLocks/>
          </p:cNvSpPr>
          <p:nvPr userDrawn="1"/>
        </p:nvSpPr>
        <p:spPr bwMode="auto">
          <a:xfrm>
            <a:off x="4906405" y="68254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9" name="Freeform 89"/>
          <p:cNvSpPr>
            <a:spLocks/>
          </p:cNvSpPr>
          <p:nvPr userDrawn="1"/>
        </p:nvSpPr>
        <p:spPr bwMode="auto">
          <a:xfrm>
            <a:off x="5294270" y="582743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0" name="Freeform 90"/>
          <p:cNvSpPr>
            <a:spLocks/>
          </p:cNvSpPr>
          <p:nvPr userDrawn="1"/>
        </p:nvSpPr>
        <p:spPr bwMode="auto">
          <a:xfrm>
            <a:off x="5480088" y="682549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1" name="Freeform 91"/>
          <p:cNvSpPr>
            <a:spLocks/>
          </p:cNvSpPr>
          <p:nvPr userDrawn="1"/>
        </p:nvSpPr>
        <p:spPr bwMode="auto">
          <a:xfrm>
            <a:off x="5480088" y="68254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2" name="Freeform 92"/>
          <p:cNvSpPr>
            <a:spLocks/>
          </p:cNvSpPr>
          <p:nvPr userDrawn="1"/>
        </p:nvSpPr>
        <p:spPr bwMode="auto">
          <a:xfrm>
            <a:off x="5867141" y="582743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3" name="Freeform 93"/>
          <p:cNvSpPr>
            <a:spLocks/>
          </p:cNvSpPr>
          <p:nvPr userDrawn="1"/>
        </p:nvSpPr>
        <p:spPr bwMode="auto">
          <a:xfrm>
            <a:off x="6051336" y="682549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4" name="Freeform 94"/>
          <p:cNvSpPr>
            <a:spLocks/>
          </p:cNvSpPr>
          <p:nvPr userDrawn="1"/>
        </p:nvSpPr>
        <p:spPr bwMode="auto">
          <a:xfrm>
            <a:off x="6051336" y="682549"/>
            <a:ext cx="129018" cy="74652"/>
          </a:xfrm>
          <a:custGeom>
            <a:avLst/>
            <a:gdLst>
              <a:gd name="T0" fmla="*/ 0 w 159"/>
              <a:gd name="T1" fmla="*/ 0 h 92"/>
              <a:gd name="T2" fmla="*/ 159 w 159"/>
              <a:gd name="T3" fmla="*/ 83 h 92"/>
              <a:gd name="T4" fmla="*/ 137 w 159"/>
              <a:gd name="T5" fmla="*/ 92 h 92"/>
              <a:gd name="T6" fmla="*/ 0 w 15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2">
                <a:moveTo>
                  <a:pt x="0" y="0"/>
                </a:moveTo>
                <a:lnTo>
                  <a:pt x="159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5" name="Freeform 95"/>
          <p:cNvSpPr>
            <a:spLocks/>
          </p:cNvSpPr>
          <p:nvPr userDrawn="1"/>
        </p:nvSpPr>
        <p:spPr bwMode="auto">
          <a:xfrm>
            <a:off x="6431087" y="582743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6" name="Freeform 96"/>
          <p:cNvSpPr>
            <a:spLocks/>
          </p:cNvSpPr>
          <p:nvPr userDrawn="1"/>
        </p:nvSpPr>
        <p:spPr bwMode="auto">
          <a:xfrm>
            <a:off x="6617716" y="682549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7" name="Freeform 97"/>
          <p:cNvSpPr>
            <a:spLocks/>
          </p:cNvSpPr>
          <p:nvPr userDrawn="1"/>
        </p:nvSpPr>
        <p:spPr bwMode="auto">
          <a:xfrm>
            <a:off x="6617716" y="68254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8" name="Freeform 98"/>
          <p:cNvSpPr>
            <a:spLocks/>
          </p:cNvSpPr>
          <p:nvPr userDrawn="1"/>
        </p:nvSpPr>
        <p:spPr bwMode="auto">
          <a:xfrm>
            <a:off x="7004769" y="582743"/>
            <a:ext cx="47144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9" name="Freeform 99"/>
          <p:cNvSpPr>
            <a:spLocks/>
          </p:cNvSpPr>
          <p:nvPr userDrawn="1"/>
        </p:nvSpPr>
        <p:spPr bwMode="auto">
          <a:xfrm>
            <a:off x="7188965" y="682549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0" name="Freeform 100"/>
          <p:cNvSpPr>
            <a:spLocks/>
          </p:cNvSpPr>
          <p:nvPr userDrawn="1"/>
        </p:nvSpPr>
        <p:spPr bwMode="auto">
          <a:xfrm>
            <a:off x="7188965" y="68254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39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39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1" name="Freeform 101"/>
          <p:cNvSpPr>
            <a:spLocks/>
          </p:cNvSpPr>
          <p:nvPr userDrawn="1"/>
        </p:nvSpPr>
        <p:spPr bwMode="auto">
          <a:xfrm>
            <a:off x="7576018" y="582743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2" name="Freeform 102"/>
          <p:cNvSpPr>
            <a:spLocks/>
          </p:cNvSpPr>
          <p:nvPr userDrawn="1"/>
        </p:nvSpPr>
        <p:spPr bwMode="auto">
          <a:xfrm>
            <a:off x="7760213" y="682549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3" name="Freeform 103"/>
          <p:cNvSpPr>
            <a:spLocks/>
          </p:cNvSpPr>
          <p:nvPr userDrawn="1"/>
        </p:nvSpPr>
        <p:spPr bwMode="auto">
          <a:xfrm>
            <a:off x="7760213" y="68254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4" name="Freeform 104"/>
          <p:cNvSpPr>
            <a:spLocks/>
          </p:cNvSpPr>
          <p:nvPr userDrawn="1"/>
        </p:nvSpPr>
        <p:spPr bwMode="auto">
          <a:xfrm>
            <a:off x="8149700" y="582743"/>
            <a:ext cx="47144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5" name="Freeform 105"/>
          <p:cNvSpPr>
            <a:spLocks/>
          </p:cNvSpPr>
          <p:nvPr userDrawn="1"/>
        </p:nvSpPr>
        <p:spPr bwMode="auto">
          <a:xfrm>
            <a:off x="8333895" y="682549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6" name="Freeform 106"/>
          <p:cNvSpPr>
            <a:spLocks/>
          </p:cNvSpPr>
          <p:nvPr userDrawn="1"/>
        </p:nvSpPr>
        <p:spPr bwMode="auto">
          <a:xfrm>
            <a:off x="8333895" y="68254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7" name="Freeform 107"/>
          <p:cNvSpPr>
            <a:spLocks/>
          </p:cNvSpPr>
          <p:nvPr userDrawn="1"/>
        </p:nvSpPr>
        <p:spPr bwMode="auto">
          <a:xfrm>
            <a:off x="8720949" y="582743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8" name="Freeform 108"/>
          <p:cNvSpPr>
            <a:spLocks/>
          </p:cNvSpPr>
          <p:nvPr userDrawn="1"/>
        </p:nvSpPr>
        <p:spPr bwMode="auto">
          <a:xfrm>
            <a:off x="8905144" y="682549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9" name="Freeform 109"/>
          <p:cNvSpPr>
            <a:spLocks/>
          </p:cNvSpPr>
          <p:nvPr userDrawn="1"/>
        </p:nvSpPr>
        <p:spPr bwMode="auto">
          <a:xfrm>
            <a:off x="8905144" y="68254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0" name="Freeform 110"/>
          <p:cNvSpPr>
            <a:spLocks/>
          </p:cNvSpPr>
          <p:nvPr userDrawn="1"/>
        </p:nvSpPr>
        <p:spPr bwMode="auto">
          <a:xfrm>
            <a:off x="9294631" y="582743"/>
            <a:ext cx="471442" cy="331876"/>
          </a:xfrm>
          <a:custGeom>
            <a:avLst/>
            <a:gdLst>
              <a:gd name="T0" fmla="*/ 243 w 246"/>
              <a:gd name="T1" fmla="*/ 38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3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1" name="Freeform 111"/>
          <p:cNvSpPr>
            <a:spLocks/>
          </p:cNvSpPr>
          <p:nvPr userDrawn="1"/>
        </p:nvSpPr>
        <p:spPr bwMode="auto">
          <a:xfrm>
            <a:off x="9478827" y="682549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2" name="Freeform 112"/>
          <p:cNvSpPr>
            <a:spLocks/>
          </p:cNvSpPr>
          <p:nvPr userDrawn="1"/>
        </p:nvSpPr>
        <p:spPr bwMode="auto">
          <a:xfrm>
            <a:off x="9478827" y="68254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3" name="Freeform 113"/>
          <p:cNvSpPr>
            <a:spLocks/>
          </p:cNvSpPr>
          <p:nvPr userDrawn="1"/>
        </p:nvSpPr>
        <p:spPr bwMode="auto">
          <a:xfrm>
            <a:off x="9865880" y="582743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4" name="Freeform 114"/>
          <p:cNvSpPr>
            <a:spLocks/>
          </p:cNvSpPr>
          <p:nvPr userDrawn="1"/>
        </p:nvSpPr>
        <p:spPr bwMode="auto">
          <a:xfrm>
            <a:off x="10050075" y="682549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5" name="Freeform 115"/>
          <p:cNvSpPr>
            <a:spLocks/>
          </p:cNvSpPr>
          <p:nvPr userDrawn="1"/>
        </p:nvSpPr>
        <p:spPr bwMode="auto">
          <a:xfrm>
            <a:off x="10050075" y="68254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6" name="Freeform 116"/>
          <p:cNvSpPr>
            <a:spLocks/>
          </p:cNvSpPr>
          <p:nvPr userDrawn="1"/>
        </p:nvSpPr>
        <p:spPr bwMode="auto">
          <a:xfrm>
            <a:off x="10437940" y="582743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7" name="Freeform 117"/>
          <p:cNvSpPr>
            <a:spLocks/>
          </p:cNvSpPr>
          <p:nvPr userDrawn="1"/>
        </p:nvSpPr>
        <p:spPr bwMode="auto">
          <a:xfrm>
            <a:off x="10623757" y="682549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8" name="Freeform 118"/>
          <p:cNvSpPr>
            <a:spLocks/>
          </p:cNvSpPr>
          <p:nvPr userDrawn="1"/>
        </p:nvSpPr>
        <p:spPr bwMode="auto">
          <a:xfrm>
            <a:off x="10623757" y="68254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9" name="Freeform 119"/>
          <p:cNvSpPr>
            <a:spLocks/>
          </p:cNvSpPr>
          <p:nvPr userDrawn="1"/>
        </p:nvSpPr>
        <p:spPr bwMode="auto">
          <a:xfrm>
            <a:off x="11010811" y="611010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0" name="Freeform 120"/>
          <p:cNvSpPr>
            <a:spLocks/>
          </p:cNvSpPr>
          <p:nvPr userDrawn="1"/>
        </p:nvSpPr>
        <p:spPr bwMode="auto">
          <a:xfrm>
            <a:off x="11195006" y="682549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1" name="Freeform 121"/>
          <p:cNvSpPr>
            <a:spLocks/>
          </p:cNvSpPr>
          <p:nvPr userDrawn="1"/>
        </p:nvSpPr>
        <p:spPr bwMode="auto">
          <a:xfrm>
            <a:off x="11195006" y="68254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2" name="Freeform 122"/>
          <p:cNvSpPr>
            <a:spLocks/>
          </p:cNvSpPr>
          <p:nvPr userDrawn="1"/>
        </p:nvSpPr>
        <p:spPr bwMode="auto">
          <a:xfrm>
            <a:off x="11582059" y="582743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3" name="Freeform 123"/>
          <p:cNvSpPr>
            <a:spLocks/>
          </p:cNvSpPr>
          <p:nvPr userDrawn="1"/>
        </p:nvSpPr>
        <p:spPr bwMode="auto">
          <a:xfrm>
            <a:off x="11766254" y="682549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4" name="Freeform 124"/>
          <p:cNvSpPr>
            <a:spLocks/>
          </p:cNvSpPr>
          <p:nvPr userDrawn="1"/>
        </p:nvSpPr>
        <p:spPr bwMode="auto">
          <a:xfrm>
            <a:off x="11766254" y="68254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5" name="Freeform 125"/>
          <p:cNvSpPr>
            <a:spLocks/>
          </p:cNvSpPr>
          <p:nvPr userDrawn="1"/>
        </p:nvSpPr>
        <p:spPr bwMode="auto">
          <a:xfrm>
            <a:off x="716168" y="1027408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6" name="Freeform 126"/>
          <p:cNvSpPr>
            <a:spLocks/>
          </p:cNvSpPr>
          <p:nvPr userDrawn="1"/>
        </p:nvSpPr>
        <p:spPr bwMode="auto">
          <a:xfrm>
            <a:off x="900364" y="1127214"/>
            <a:ext cx="130641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7" name="Freeform 127"/>
          <p:cNvSpPr>
            <a:spLocks/>
          </p:cNvSpPr>
          <p:nvPr userDrawn="1"/>
        </p:nvSpPr>
        <p:spPr bwMode="auto">
          <a:xfrm>
            <a:off x="900364" y="1127214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8" name="Freeform 128"/>
          <p:cNvSpPr>
            <a:spLocks/>
          </p:cNvSpPr>
          <p:nvPr userDrawn="1"/>
        </p:nvSpPr>
        <p:spPr bwMode="auto">
          <a:xfrm>
            <a:off x="1288228" y="1027408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9" name="Freeform 129"/>
          <p:cNvSpPr>
            <a:spLocks/>
          </p:cNvSpPr>
          <p:nvPr userDrawn="1"/>
        </p:nvSpPr>
        <p:spPr bwMode="auto">
          <a:xfrm>
            <a:off x="1474046" y="1127214"/>
            <a:ext cx="128206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0" name="Freeform 130"/>
          <p:cNvSpPr>
            <a:spLocks/>
          </p:cNvSpPr>
          <p:nvPr userDrawn="1"/>
        </p:nvSpPr>
        <p:spPr bwMode="auto">
          <a:xfrm>
            <a:off x="1474046" y="1127214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1" name="Freeform 131"/>
          <p:cNvSpPr>
            <a:spLocks/>
          </p:cNvSpPr>
          <p:nvPr userDrawn="1"/>
        </p:nvSpPr>
        <p:spPr bwMode="auto">
          <a:xfrm>
            <a:off x="1861100" y="1027408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2" name="Freeform 132"/>
          <p:cNvSpPr>
            <a:spLocks/>
          </p:cNvSpPr>
          <p:nvPr userDrawn="1"/>
        </p:nvSpPr>
        <p:spPr bwMode="auto">
          <a:xfrm>
            <a:off x="2045295" y="1127214"/>
            <a:ext cx="129018" cy="133075"/>
          </a:xfrm>
          <a:custGeom>
            <a:avLst/>
            <a:gdLst>
              <a:gd name="T0" fmla="*/ 0 w 159"/>
              <a:gd name="T1" fmla="*/ 0 h 164"/>
              <a:gd name="T2" fmla="*/ 159 w 159"/>
              <a:gd name="T3" fmla="*/ 81 h 164"/>
              <a:gd name="T4" fmla="*/ 0 w 159"/>
              <a:gd name="T5" fmla="*/ 164 h 164"/>
              <a:gd name="T6" fmla="*/ 0 w 159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4">
                <a:moveTo>
                  <a:pt x="0" y="0"/>
                </a:moveTo>
                <a:lnTo>
                  <a:pt x="159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3" name="Freeform 133"/>
          <p:cNvSpPr>
            <a:spLocks/>
          </p:cNvSpPr>
          <p:nvPr userDrawn="1"/>
        </p:nvSpPr>
        <p:spPr bwMode="auto">
          <a:xfrm>
            <a:off x="2045295" y="1127214"/>
            <a:ext cx="129018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1 h 93"/>
              <a:gd name="T4" fmla="*/ 137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4" name="Freeform 134"/>
          <p:cNvSpPr>
            <a:spLocks/>
          </p:cNvSpPr>
          <p:nvPr userDrawn="1"/>
        </p:nvSpPr>
        <p:spPr bwMode="auto">
          <a:xfrm>
            <a:off x="2433159" y="1027408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5" name="Freeform 135"/>
          <p:cNvSpPr>
            <a:spLocks/>
          </p:cNvSpPr>
          <p:nvPr userDrawn="1"/>
        </p:nvSpPr>
        <p:spPr bwMode="auto">
          <a:xfrm>
            <a:off x="2616543" y="1127214"/>
            <a:ext cx="130641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6" name="Freeform 136"/>
          <p:cNvSpPr>
            <a:spLocks/>
          </p:cNvSpPr>
          <p:nvPr userDrawn="1"/>
        </p:nvSpPr>
        <p:spPr bwMode="auto">
          <a:xfrm>
            <a:off x="2616543" y="1127214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7" name="Freeform 137"/>
          <p:cNvSpPr>
            <a:spLocks/>
          </p:cNvSpPr>
          <p:nvPr userDrawn="1"/>
        </p:nvSpPr>
        <p:spPr bwMode="auto">
          <a:xfrm>
            <a:off x="3006030" y="1027408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8" name="Freeform 138"/>
          <p:cNvSpPr>
            <a:spLocks/>
          </p:cNvSpPr>
          <p:nvPr userDrawn="1"/>
        </p:nvSpPr>
        <p:spPr bwMode="auto">
          <a:xfrm>
            <a:off x="3190226" y="1127214"/>
            <a:ext cx="128206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9" name="Freeform 139"/>
          <p:cNvSpPr>
            <a:spLocks/>
          </p:cNvSpPr>
          <p:nvPr userDrawn="1"/>
        </p:nvSpPr>
        <p:spPr bwMode="auto">
          <a:xfrm>
            <a:off x="3190226" y="1127214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0" name="Freeform 140"/>
          <p:cNvSpPr>
            <a:spLocks/>
          </p:cNvSpPr>
          <p:nvPr userDrawn="1"/>
        </p:nvSpPr>
        <p:spPr bwMode="auto">
          <a:xfrm>
            <a:off x="3578091" y="1027408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1" name="Freeform 141"/>
          <p:cNvSpPr>
            <a:spLocks/>
          </p:cNvSpPr>
          <p:nvPr userDrawn="1"/>
        </p:nvSpPr>
        <p:spPr bwMode="auto">
          <a:xfrm>
            <a:off x="3761474" y="1127214"/>
            <a:ext cx="130641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2" name="Freeform 142"/>
          <p:cNvSpPr>
            <a:spLocks/>
          </p:cNvSpPr>
          <p:nvPr userDrawn="1"/>
        </p:nvSpPr>
        <p:spPr bwMode="auto">
          <a:xfrm>
            <a:off x="3761474" y="1127214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3" name="Freeform 143"/>
          <p:cNvSpPr>
            <a:spLocks/>
          </p:cNvSpPr>
          <p:nvPr userDrawn="1"/>
        </p:nvSpPr>
        <p:spPr bwMode="auto">
          <a:xfrm>
            <a:off x="4149339" y="1027408"/>
            <a:ext cx="473877" cy="331876"/>
          </a:xfrm>
          <a:custGeom>
            <a:avLst/>
            <a:gdLst>
              <a:gd name="T0" fmla="*/ 244 w 247"/>
              <a:gd name="T1" fmla="*/ 37 h 173"/>
              <a:gd name="T2" fmla="*/ 234 w 247"/>
              <a:gd name="T3" fmla="*/ 13 h 173"/>
              <a:gd name="T4" fmla="*/ 210 w 247"/>
              <a:gd name="T5" fmla="*/ 3 h 173"/>
              <a:gd name="T6" fmla="*/ 124 w 247"/>
              <a:gd name="T7" fmla="*/ 0 h 173"/>
              <a:gd name="T8" fmla="*/ 123 w 247"/>
              <a:gd name="T9" fmla="*/ 0 h 173"/>
              <a:gd name="T10" fmla="*/ 37 w 247"/>
              <a:gd name="T11" fmla="*/ 3 h 173"/>
              <a:gd name="T12" fmla="*/ 13 w 247"/>
              <a:gd name="T13" fmla="*/ 13 h 173"/>
              <a:gd name="T14" fmla="*/ 3 w 247"/>
              <a:gd name="T15" fmla="*/ 37 h 173"/>
              <a:gd name="T16" fmla="*/ 0 w 247"/>
              <a:gd name="T17" fmla="*/ 77 h 173"/>
              <a:gd name="T18" fmla="*/ 0 w 247"/>
              <a:gd name="T19" fmla="*/ 96 h 173"/>
              <a:gd name="T20" fmla="*/ 3 w 247"/>
              <a:gd name="T21" fmla="*/ 136 h 173"/>
              <a:gd name="T22" fmla="*/ 13 w 247"/>
              <a:gd name="T23" fmla="*/ 160 h 173"/>
              <a:gd name="T24" fmla="*/ 40 w 247"/>
              <a:gd name="T25" fmla="*/ 171 h 173"/>
              <a:gd name="T26" fmla="*/ 123 w 247"/>
              <a:gd name="T27" fmla="*/ 173 h 173"/>
              <a:gd name="T28" fmla="*/ 210 w 247"/>
              <a:gd name="T29" fmla="*/ 171 h 173"/>
              <a:gd name="T30" fmla="*/ 234 w 247"/>
              <a:gd name="T31" fmla="*/ 160 h 173"/>
              <a:gd name="T32" fmla="*/ 244 w 247"/>
              <a:gd name="T33" fmla="*/ 136 h 173"/>
              <a:gd name="T34" fmla="*/ 247 w 247"/>
              <a:gd name="T35" fmla="*/ 96 h 173"/>
              <a:gd name="T36" fmla="*/ 247 w 247"/>
              <a:gd name="T37" fmla="*/ 77 h 173"/>
              <a:gd name="T38" fmla="*/ 244 w 247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7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3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60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7" y="116"/>
                  <a:pt x="247" y="96"/>
                </a:cubicBezTo>
                <a:cubicBezTo>
                  <a:pt x="247" y="77"/>
                  <a:pt x="247" y="77"/>
                  <a:pt x="247" y="77"/>
                </a:cubicBezTo>
                <a:cubicBezTo>
                  <a:pt x="247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4" name="Freeform 144"/>
          <p:cNvSpPr>
            <a:spLocks/>
          </p:cNvSpPr>
          <p:nvPr userDrawn="1"/>
        </p:nvSpPr>
        <p:spPr bwMode="auto">
          <a:xfrm>
            <a:off x="4335157" y="1127214"/>
            <a:ext cx="128206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5" name="Freeform 145"/>
          <p:cNvSpPr>
            <a:spLocks/>
          </p:cNvSpPr>
          <p:nvPr userDrawn="1"/>
        </p:nvSpPr>
        <p:spPr bwMode="auto">
          <a:xfrm>
            <a:off x="4335157" y="1127214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6" name="Freeform 146"/>
          <p:cNvSpPr>
            <a:spLocks/>
          </p:cNvSpPr>
          <p:nvPr userDrawn="1"/>
        </p:nvSpPr>
        <p:spPr bwMode="auto">
          <a:xfrm>
            <a:off x="4723021" y="1027408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7" name="Freeform 147"/>
          <p:cNvSpPr>
            <a:spLocks/>
          </p:cNvSpPr>
          <p:nvPr userDrawn="1"/>
        </p:nvSpPr>
        <p:spPr bwMode="auto">
          <a:xfrm>
            <a:off x="4906405" y="1127214"/>
            <a:ext cx="130641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8" name="Freeform 148"/>
          <p:cNvSpPr>
            <a:spLocks/>
          </p:cNvSpPr>
          <p:nvPr userDrawn="1"/>
        </p:nvSpPr>
        <p:spPr bwMode="auto">
          <a:xfrm>
            <a:off x="4906405" y="1127214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9" name="Freeform 149"/>
          <p:cNvSpPr>
            <a:spLocks/>
          </p:cNvSpPr>
          <p:nvPr userDrawn="1"/>
        </p:nvSpPr>
        <p:spPr bwMode="auto">
          <a:xfrm>
            <a:off x="5294270" y="1027408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" name="Freeform 150"/>
          <p:cNvSpPr>
            <a:spLocks/>
          </p:cNvSpPr>
          <p:nvPr userDrawn="1"/>
        </p:nvSpPr>
        <p:spPr bwMode="auto">
          <a:xfrm>
            <a:off x="5480088" y="1127214"/>
            <a:ext cx="128206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1" name="Freeform 151"/>
          <p:cNvSpPr>
            <a:spLocks/>
          </p:cNvSpPr>
          <p:nvPr userDrawn="1"/>
        </p:nvSpPr>
        <p:spPr bwMode="auto">
          <a:xfrm>
            <a:off x="5480088" y="1127214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2" name="Freeform 152"/>
          <p:cNvSpPr>
            <a:spLocks/>
          </p:cNvSpPr>
          <p:nvPr userDrawn="1"/>
        </p:nvSpPr>
        <p:spPr bwMode="auto">
          <a:xfrm>
            <a:off x="5867141" y="1027408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3" name="Freeform 153"/>
          <p:cNvSpPr>
            <a:spLocks/>
          </p:cNvSpPr>
          <p:nvPr userDrawn="1"/>
        </p:nvSpPr>
        <p:spPr bwMode="auto">
          <a:xfrm>
            <a:off x="6051336" y="1127214"/>
            <a:ext cx="129018" cy="133075"/>
          </a:xfrm>
          <a:custGeom>
            <a:avLst/>
            <a:gdLst>
              <a:gd name="T0" fmla="*/ 0 w 159"/>
              <a:gd name="T1" fmla="*/ 0 h 164"/>
              <a:gd name="T2" fmla="*/ 159 w 159"/>
              <a:gd name="T3" fmla="*/ 81 h 164"/>
              <a:gd name="T4" fmla="*/ 0 w 159"/>
              <a:gd name="T5" fmla="*/ 164 h 164"/>
              <a:gd name="T6" fmla="*/ 0 w 159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4">
                <a:moveTo>
                  <a:pt x="0" y="0"/>
                </a:moveTo>
                <a:lnTo>
                  <a:pt x="159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4" name="Freeform 154"/>
          <p:cNvSpPr>
            <a:spLocks/>
          </p:cNvSpPr>
          <p:nvPr userDrawn="1"/>
        </p:nvSpPr>
        <p:spPr bwMode="auto">
          <a:xfrm>
            <a:off x="6051336" y="1127214"/>
            <a:ext cx="129018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1 h 93"/>
              <a:gd name="T4" fmla="*/ 137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5" name="Freeform 155"/>
          <p:cNvSpPr>
            <a:spLocks/>
          </p:cNvSpPr>
          <p:nvPr userDrawn="1"/>
        </p:nvSpPr>
        <p:spPr bwMode="auto">
          <a:xfrm>
            <a:off x="6431087" y="1027408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3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6" name="Freeform 156"/>
          <p:cNvSpPr>
            <a:spLocks/>
          </p:cNvSpPr>
          <p:nvPr userDrawn="1"/>
        </p:nvSpPr>
        <p:spPr bwMode="auto">
          <a:xfrm>
            <a:off x="6617716" y="1127214"/>
            <a:ext cx="128206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7" name="Freeform 157"/>
          <p:cNvSpPr>
            <a:spLocks/>
          </p:cNvSpPr>
          <p:nvPr userDrawn="1"/>
        </p:nvSpPr>
        <p:spPr bwMode="auto">
          <a:xfrm>
            <a:off x="6617716" y="1127214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8" name="Freeform 158"/>
          <p:cNvSpPr>
            <a:spLocks/>
          </p:cNvSpPr>
          <p:nvPr userDrawn="1"/>
        </p:nvSpPr>
        <p:spPr bwMode="auto">
          <a:xfrm>
            <a:off x="7004769" y="1027408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9" name="Freeform 159"/>
          <p:cNvSpPr>
            <a:spLocks/>
          </p:cNvSpPr>
          <p:nvPr userDrawn="1"/>
        </p:nvSpPr>
        <p:spPr bwMode="auto">
          <a:xfrm>
            <a:off x="7188965" y="1127214"/>
            <a:ext cx="130641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0" name="Freeform 160"/>
          <p:cNvSpPr>
            <a:spLocks/>
          </p:cNvSpPr>
          <p:nvPr userDrawn="1"/>
        </p:nvSpPr>
        <p:spPr bwMode="auto">
          <a:xfrm>
            <a:off x="7188965" y="1127214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39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39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1" name="Freeform 161"/>
          <p:cNvSpPr>
            <a:spLocks/>
          </p:cNvSpPr>
          <p:nvPr userDrawn="1"/>
        </p:nvSpPr>
        <p:spPr bwMode="auto">
          <a:xfrm>
            <a:off x="7576018" y="1027408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2" name="Freeform 162"/>
          <p:cNvSpPr>
            <a:spLocks/>
          </p:cNvSpPr>
          <p:nvPr userDrawn="1"/>
        </p:nvSpPr>
        <p:spPr bwMode="auto">
          <a:xfrm>
            <a:off x="7760213" y="1127214"/>
            <a:ext cx="130641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3" name="Freeform 163"/>
          <p:cNvSpPr>
            <a:spLocks/>
          </p:cNvSpPr>
          <p:nvPr userDrawn="1"/>
        </p:nvSpPr>
        <p:spPr bwMode="auto">
          <a:xfrm>
            <a:off x="7760213" y="1127214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4" name="Freeform 164"/>
          <p:cNvSpPr>
            <a:spLocks/>
          </p:cNvSpPr>
          <p:nvPr userDrawn="1"/>
        </p:nvSpPr>
        <p:spPr bwMode="auto">
          <a:xfrm>
            <a:off x="8149700" y="1027408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5" name="Freeform 165"/>
          <p:cNvSpPr>
            <a:spLocks/>
          </p:cNvSpPr>
          <p:nvPr userDrawn="1"/>
        </p:nvSpPr>
        <p:spPr bwMode="auto">
          <a:xfrm>
            <a:off x="8333895" y="1127214"/>
            <a:ext cx="128206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6" name="Freeform 166"/>
          <p:cNvSpPr>
            <a:spLocks/>
          </p:cNvSpPr>
          <p:nvPr userDrawn="1"/>
        </p:nvSpPr>
        <p:spPr bwMode="auto">
          <a:xfrm>
            <a:off x="8333895" y="1127214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7" name="Freeform 167"/>
          <p:cNvSpPr>
            <a:spLocks/>
          </p:cNvSpPr>
          <p:nvPr userDrawn="1"/>
        </p:nvSpPr>
        <p:spPr bwMode="auto">
          <a:xfrm>
            <a:off x="8720949" y="1027408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8" name="Freeform 168"/>
          <p:cNvSpPr>
            <a:spLocks/>
          </p:cNvSpPr>
          <p:nvPr userDrawn="1"/>
        </p:nvSpPr>
        <p:spPr bwMode="auto">
          <a:xfrm>
            <a:off x="8905144" y="1127214"/>
            <a:ext cx="130641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9" name="Freeform 169"/>
          <p:cNvSpPr>
            <a:spLocks/>
          </p:cNvSpPr>
          <p:nvPr userDrawn="1"/>
        </p:nvSpPr>
        <p:spPr bwMode="auto">
          <a:xfrm>
            <a:off x="8905144" y="1127214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0" name="Freeform 170"/>
          <p:cNvSpPr>
            <a:spLocks/>
          </p:cNvSpPr>
          <p:nvPr userDrawn="1"/>
        </p:nvSpPr>
        <p:spPr bwMode="auto">
          <a:xfrm>
            <a:off x="9294631" y="1027408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3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1" name="Freeform 171"/>
          <p:cNvSpPr>
            <a:spLocks/>
          </p:cNvSpPr>
          <p:nvPr userDrawn="1"/>
        </p:nvSpPr>
        <p:spPr bwMode="auto">
          <a:xfrm>
            <a:off x="9478827" y="1127214"/>
            <a:ext cx="128206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2" name="Freeform 172"/>
          <p:cNvSpPr>
            <a:spLocks/>
          </p:cNvSpPr>
          <p:nvPr userDrawn="1"/>
        </p:nvSpPr>
        <p:spPr bwMode="auto">
          <a:xfrm>
            <a:off x="9478827" y="1127214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3" name="Freeform 173"/>
          <p:cNvSpPr>
            <a:spLocks/>
          </p:cNvSpPr>
          <p:nvPr userDrawn="1"/>
        </p:nvSpPr>
        <p:spPr bwMode="auto">
          <a:xfrm>
            <a:off x="9865880" y="1027408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4" name="Freeform 174"/>
          <p:cNvSpPr>
            <a:spLocks/>
          </p:cNvSpPr>
          <p:nvPr userDrawn="1"/>
        </p:nvSpPr>
        <p:spPr bwMode="auto">
          <a:xfrm>
            <a:off x="10050075" y="1127214"/>
            <a:ext cx="130641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5" name="Freeform 175"/>
          <p:cNvSpPr>
            <a:spLocks/>
          </p:cNvSpPr>
          <p:nvPr userDrawn="1"/>
        </p:nvSpPr>
        <p:spPr bwMode="auto">
          <a:xfrm>
            <a:off x="10050075" y="1127214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6" name="Freeform 176"/>
          <p:cNvSpPr>
            <a:spLocks/>
          </p:cNvSpPr>
          <p:nvPr userDrawn="1"/>
        </p:nvSpPr>
        <p:spPr bwMode="auto">
          <a:xfrm>
            <a:off x="10437940" y="1027408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7" name="Freeform 177"/>
          <p:cNvSpPr>
            <a:spLocks/>
          </p:cNvSpPr>
          <p:nvPr userDrawn="1"/>
        </p:nvSpPr>
        <p:spPr bwMode="auto">
          <a:xfrm>
            <a:off x="10623757" y="1127214"/>
            <a:ext cx="128206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8" name="Freeform 178"/>
          <p:cNvSpPr>
            <a:spLocks/>
          </p:cNvSpPr>
          <p:nvPr userDrawn="1"/>
        </p:nvSpPr>
        <p:spPr bwMode="auto">
          <a:xfrm>
            <a:off x="10623757" y="1127214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9" name="Freeform 179"/>
          <p:cNvSpPr>
            <a:spLocks/>
          </p:cNvSpPr>
          <p:nvPr userDrawn="1"/>
        </p:nvSpPr>
        <p:spPr bwMode="auto">
          <a:xfrm>
            <a:off x="11010811" y="1027408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0" name="Freeform 180"/>
          <p:cNvSpPr>
            <a:spLocks/>
          </p:cNvSpPr>
          <p:nvPr userDrawn="1"/>
        </p:nvSpPr>
        <p:spPr bwMode="auto">
          <a:xfrm>
            <a:off x="11195006" y="1127214"/>
            <a:ext cx="128206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1" name="Freeform 181"/>
          <p:cNvSpPr>
            <a:spLocks/>
          </p:cNvSpPr>
          <p:nvPr userDrawn="1"/>
        </p:nvSpPr>
        <p:spPr bwMode="auto">
          <a:xfrm>
            <a:off x="11195006" y="1127214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2" name="Freeform 182"/>
          <p:cNvSpPr>
            <a:spLocks/>
          </p:cNvSpPr>
          <p:nvPr userDrawn="1"/>
        </p:nvSpPr>
        <p:spPr bwMode="auto">
          <a:xfrm>
            <a:off x="11582059" y="1027408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3" name="Freeform 183"/>
          <p:cNvSpPr>
            <a:spLocks/>
          </p:cNvSpPr>
          <p:nvPr userDrawn="1"/>
        </p:nvSpPr>
        <p:spPr bwMode="auto">
          <a:xfrm>
            <a:off x="11766254" y="1127214"/>
            <a:ext cx="130641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4" name="Freeform 184"/>
          <p:cNvSpPr>
            <a:spLocks/>
          </p:cNvSpPr>
          <p:nvPr userDrawn="1"/>
        </p:nvSpPr>
        <p:spPr bwMode="auto">
          <a:xfrm>
            <a:off x="11766254" y="1127214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5" name="Freeform 185"/>
          <p:cNvSpPr>
            <a:spLocks/>
          </p:cNvSpPr>
          <p:nvPr userDrawn="1"/>
        </p:nvSpPr>
        <p:spPr bwMode="auto">
          <a:xfrm>
            <a:off x="716168" y="1472884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6" name="Freeform 186"/>
          <p:cNvSpPr>
            <a:spLocks/>
          </p:cNvSpPr>
          <p:nvPr userDrawn="1"/>
        </p:nvSpPr>
        <p:spPr bwMode="auto">
          <a:xfrm>
            <a:off x="900364" y="157106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7" name="Freeform 187"/>
          <p:cNvSpPr>
            <a:spLocks/>
          </p:cNvSpPr>
          <p:nvPr userDrawn="1"/>
        </p:nvSpPr>
        <p:spPr bwMode="auto">
          <a:xfrm>
            <a:off x="900364" y="157106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8" name="Freeform 188"/>
          <p:cNvSpPr>
            <a:spLocks/>
          </p:cNvSpPr>
          <p:nvPr userDrawn="1"/>
        </p:nvSpPr>
        <p:spPr bwMode="auto">
          <a:xfrm>
            <a:off x="1288228" y="1472884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9" name="Freeform 189"/>
          <p:cNvSpPr>
            <a:spLocks/>
          </p:cNvSpPr>
          <p:nvPr userDrawn="1"/>
        </p:nvSpPr>
        <p:spPr bwMode="auto">
          <a:xfrm>
            <a:off x="1474046" y="157106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0" name="Freeform 190"/>
          <p:cNvSpPr>
            <a:spLocks/>
          </p:cNvSpPr>
          <p:nvPr userDrawn="1"/>
        </p:nvSpPr>
        <p:spPr bwMode="auto">
          <a:xfrm>
            <a:off x="1474046" y="157106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1" name="Freeform 191"/>
          <p:cNvSpPr>
            <a:spLocks/>
          </p:cNvSpPr>
          <p:nvPr userDrawn="1"/>
        </p:nvSpPr>
        <p:spPr bwMode="auto">
          <a:xfrm>
            <a:off x="1861100" y="1472884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2" name="Freeform 192"/>
          <p:cNvSpPr>
            <a:spLocks/>
          </p:cNvSpPr>
          <p:nvPr userDrawn="1"/>
        </p:nvSpPr>
        <p:spPr bwMode="auto">
          <a:xfrm>
            <a:off x="2045295" y="1571068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2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3" name="Freeform 193"/>
          <p:cNvSpPr>
            <a:spLocks/>
          </p:cNvSpPr>
          <p:nvPr userDrawn="1"/>
        </p:nvSpPr>
        <p:spPr bwMode="auto">
          <a:xfrm>
            <a:off x="2045295" y="1571068"/>
            <a:ext cx="129018" cy="76275"/>
          </a:xfrm>
          <a:custGeom>
            <a:avLst/>
            <a:gdLst>
              <a:gd name="T0" fmla="*/ 0 w 159"/>
              <a:gd name="T1" fmla="*/ 0 h 94"/>
              <a:gd name="T2" fmla="*/ 159 w 159"/>
              <a:gd name="T3" fmla="*/ 82 h 94"/>
              <a:gd name="T4" fmla="*/ 137 w 159"/>
              <a:gd name="T5" fmla="*/ 94 h 94"/>
              <a:gd name="T6" fmla="*/ 0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0" y="0"/>
                </a:moveTo>
                <a:lnTo>
                  <a:pt x="159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4" name="Freeform 194"/>
          <p:cNvSpPr>
            <a:spLocks/>
          </p:cNvSpPr>
          <p:nvPr userDrawn="1"/>
        </p:nvSpPr>
        <p:spPr bwMode="auto">
          <a:xfrm>
            <a:off x="2433159" y="1472884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5" name="Freeform 195"/>
          <p:cNvSpPr>
            <a:spLocks/>
          </p:cNvSpPr>
          <p:nvPr userDrawn="1"/>
        </p:nvSpPr>
        <p:spPr bwMode="auto">
          <a:xfrm>
            <a:off x="2616543" y="157106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6" name="Freeform 196"/>
          <p:cNvSpPr>
            <a:spLocks/>
          </p:cNvSpPr>
          <p:nvPr userDrawn="1"/>
        </p:nvSpPr>
        <p:spPr bwMode="auto">
          <a:xfrm>
            <a:off x="2616543" y="157106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7" name="Freeform 197"/>
          <p:cNvSpPr>
            <a:spLocks/>
          </p:cNvSpPr>
          <p:nvPr userDrawn="1"/>
        </p:nvSpPr>
        <p:spPr bwMode="auto">
          <a:xfrm>
            <a:off x="3006030" y="1472884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8" name="Freeform 198"/>
          <p:cNvSpPr>
            <a:spLocks/>
          </p:cNvSpPr>
          <p:nvPr userDrawn="1"/>
        </p:nvSpPr>
        <p:spPr bwMode="auto">
          <a:xfrm>
            <a:off x="3190226" y="157106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9" name="Freeform 199"/>
          <p:cNvSpPr>
            <a:spLocks/>
          </p:cNvSpPr>
          <p:nvPr userDrawn="1"/>
        </p:nvSpPr>
        <p:spPr bwMode="auto">
          <a:xfrm>
            <a:off x="3190226" y="157106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0" name="Freeform 200"/>
          <p:cNvSpPr>
            <a:spLocks/>
          </p:cNvSpPr>
          <p:nvPr userDrawn="1"/>
        </p:nvSpPr>
        <p:spPr bwMode="auto">
          <a:xfrm>
            <a:off x="3578091" y="1472884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1" name="Freeform 201"/>
          <p:cNvSpPr>
            <a:spLocks/>
          </p:cNvSpPr>
          <p:nvPr userDrawn="1"/>
        </p:nvSpPr>
        <p:spPr bwMode="auto">
          <a:xfrm>
            <a:off x="3761474" y="157106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2" name="Freeform 202"/>
          <p:cNvSpPr>
            <a:spLocks/>
          </p:cNvSpPr>
          <p:nvPr userDrawn="1"/>
        </p:nvSpPr>
        <p:spPr bwMode="auto">
          <a:xfrm>
            <a:off x="3761474" y="157106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3" name="Freeform 203"/>
          <p:cNvSpPr>
            <a:spLocks/>
          </p:cNvSpPr>
          <p:nvPr userDrawn="1"/>
        </p:nvSpPr>
        <p:spPr bwMode="auto">
          <a:xfrm>
            <a:off x="4149339" y="1472884"/>
            <a:ext cx="473877" cy="331876"/>
          </a:xfrm>
          <a:custGeom>
            <a:avLst/>
            <a:gdLst>
              <a:gd name="T0" fmla="*/ 244 w 247"/>
              <a:gd name="T1" fmla="*/ 37 h 173"/>
              <a:gd name="T2" fmla="*/ 234 w 247"/>
              <a:gd name="T3" fmla="*/ 13 h 173"/>
              <a:gd name="T4" fmla="*/ 210 w 247"/>
              <a:gd name="T5" fmla="*/ 2 h 173"/>
              <a:gd name="T6" fmla="*/ 124 w 247"/>
              <a:gd name="T7" fmla="*/ 0 h 173"/>
              <a:gd name="T8" fmla="*/ 123 w 247"/>
              <a:gd name="T9" fmla="*/ 0 h 173"/>
              <a:gd name="T10" fmla="*/ 37 w 247"/>
              <a:gd name="T11" fmla="*/ 2 h 173"/>
              <a:gd name="T12" fmla="*/ 13 w 247"/>
              <a:gd name="T13" fmla="*/ 13 h 173"/>
              <a:gd name="T14" fmla="*/ 3 w 247"/>
              <a:gd name="T15" fmla="*/ 37 h 173"/>
              <a:gd name="T16" fmla="*/ 0 w 247"/>
              <a:gd name="T17" fmla="*/ 77 h 173"/>
              <a:gd name="T18" fmla="*/ 0 w 247"/>
              <a:gd name="T19" fmla="*/ 96 h 173"/>
              <a:gd name="T20" fmla="*/ 3 w 247"/>
              <a:gd name="T21" fmla="*/ 135 h 173"/>
              <a:gd name="T22" fmla="*/ 13 w 247"/>
              <a:gd name="T23" fmla="*/ 160 h 173"/>
              <a:gd name="T24" fmla="*/ 40 w 247"/>
              <a:gd name="T25" fmla="*/ 170 h 173"/>
              <a:gd name="T26" fmla="*/ 123 w 247"/>
              <a:gd name="T27" fmla="*/ 173 h 173"/>
              <a:gd name="T28" fmla="*/ 210 w 247"/>
              <a:gd name="T29" fmla="*/ 170 h 173"/>
              <a:gd name="T30" fmla="*/ 234 w 247"/>
              <a:gd name="T31" fmla="*/ 160 h 173"/>
              <a:gd name="T32" fmla="*/ 244 w 247"/>
              <a:gd name="T33" fmla="*/ 135 h 173"/>
              <a:gd name="T34" fmla="*/ 247 w 247"/>
              <a:gd name="T35" fmla="*/ 96 h 173"/>
              <a:gd name="T36" fmla="*/ 247 w 247"/>
              <a:gd name="T37" fmla="*/ 77 h 173"/>
              <a:gd name="T38" fmla="*/ 244 w 247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7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3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60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7" y="116"/>
                  <a:pt x="247" y="96"/>
                </a:cubicBezTo>
                <a:cubicBezTo>
                  <a:pt x="247" y="77"/>
                  <a:pt x="247" y="77"/>
                  <a:pt x="247" y="77"/>
                </a:cubicBezTo>
                <a:cubicBezTo>
                  <a:pt x="247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4" name="Freeform 204"/>
          <p:cNvSpPr>
            <a:spLocks/>
          </p:cNvSpPr>
          <p:nvPr userDrawn="1"/>
        </p:nvSpPr>
        <p:spPr bwMode="auto">
          <a:xfrm>
            <a:off x="4335157" y="157106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5" name="Freeform 206"/>
          <p:cNvSpPr>
            <a:spLocks/>
          </p:cNvSpPr>
          <p:nvPr userDrawn="1"/>
        </p:nvSpPr>
        <p:spPr bwMode="auto">
          <a:xfrm>
            <a:off x="4335157" y="157106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6" name="Freeform 207"/>
          <p:cNvSpPr>
            <a:spLocks/>
          </p:cNvSpPr>
          <p:nvPr userDrawn="1"/>
        </p:nvSpPr>
        <p:spPr bwMode="auto">
          <a:xfrm>
            <a:off x="4723021" y="1472885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7" name="Freeform 208"/>
          <p:cNvSpPr>
            <a:spLocks/>
          </p:cNvSpPr>
          <p:nvPr userDrawn="1"/>
        </p:nvSpPr>
        <p:spPr bwMode="auto">
          <a:xfrm>
            <a:off x="4906405" y="157106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8" name="Freeform 209"/>
          <p:cNvSpPr>
            <a:spLocks/>
          </p:cNvSpPr>
          <p:nvPr userDrawn="1"/>
        </p:nvSpPr>
        <p:spPr bwMode="auto">
          <a:xfrm>
            <a:off x="4906405" y="157106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9" name="Freeform 210"/>
          <p:cNvSpPr>
            <a:spLocks/>
          </p:cNvSpPr>
          <p:nvPr userDrawn="1"/>
        </p:nvSpPr>
        <p:spPr bwMode="auto">
          <a:xfrm>
            <a:off x="5294270" y="1472885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0" name="Freeform 211"/>
          <p:cNvSpPr>
            <a:spLocks/>
          </p:cNvSpPr>
          <p:nvPr userDrawn="1"/>
        </p:nvSpPr>
        <p:spPr bwMode="auto">
          <a:xfrm>
            <a:off x="5480088" y="157106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1" name="Freeform 212"/>
          <p:cNvSpPr>
            <a:spLocks/>
          </p:cNvSpPr>
          <p:nvPr userDrawn="1"/>
        </p:nvSpPr>
        <p:spPr bwMode="auto">
          <a:xfrm>
            <a:off x="5480088" y="157106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2" name="Freeform 213"/>
          <p:cNvSpPr>
            <a:spLocks/>
          </p:cNvSpPr>
          <p:nvPr userDrawn="1"/>
        </p:nvSpPr>
        <p:spPr bwMode="auto">
          <a:xfrm>
            <a:off x="5867141" y="1472885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3" name="Freeform 214"/>
          <p:cNvSpPr>
            <a:spLocks/>
          </p:cNvSpPr>
          <p:nvPr userDrawn="1"/>
        </p:nvSpPr>
        <p:spPr bwMode="auto">
          <a:xfrm>
            <a:off x="6051336" y="1571068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2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4" name="Freeform 215"/>
          <p:cNvSpPr>
            <a:spLocks/>
          </p:cNvSpPr>
          <p:nvPr userDrawn="1"/>
        </p:nvSpPr>
        <p:spPr bwMode="auto">
          <a:xfrm>
            <a:off x="6051336" y="1571068"/>
            <a:ext cx="129018" cy="76275"/>
          </a:xfrm>
          <a:custGeom>
            <a:avLst/>
            <a:gdLst>
              <a:gd name="T0" fmla="*/ 0 w 159"/>
              <a:gd name="T1" fmla="*/ 0 h 94"/>
              <a:gd name="T2" fmla="*/ 159 w 159"/>
              <a:gd name="T3" fmla="*/ 82 h 94"/>
              <a:gd name="T4" fmla="*/ 137 w 159"/>
              <a:gd name="T5" fmla="*/ 94 h 94"/>
              <a:gd name="T6" fmla="*/ 0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0" y="0"/>
                </a:moveTo>
                <a:lnTo>
                  <a:pt x="159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5" name="Freeform 216"/>
          <p:cNvSpPr>
            <a:spLocks/>
          </p:cNvSpPr>
          <p:nvPr userDrawn="1"/>
        </p:nvSpPr>
        <p:spPr bwMode="auto">
          <a:xfrm>
            <a:off x="6431087" y="1472885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6" name="Freeform 217"/>
          <p:cNvSpPr>
            <a:spLocks/>
          </p:cNvSpPr>
          <p:nvPr userDrawn="1"/>
        </p:nvSpPr>
        <p:spPr bwMode="auto">
          <a:xfrm>
            <a:off x="6617716" y="157106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7" name="Freeform 218"/>
          <p:cNvSpPr>
            <a:spLocks/>
          </p:cNvSpPr>
          <p:nvPr userDrawn="1"/>
        </p:nvSpPr>
        <p:spPr bwMode="auto">
          <a:xfrm>
            <a:off x="6617716" y="157106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8" name="Freeform 219"/>
          <p:cNvSpPr>
            <a:spLocks/>
          </p:cNvSpPr>
          <p:nvPr userDrawn="1"/>
        </p:nvSpPr>
        <p:spPr bwMode="auto">
          <a:xfrm>
            <a:off x="7004769" y="1472885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9" name="Freeform 220"/>
          <p:cNvSpPr>
            <a:spLocks/>
          </p:cNvSpPr>
          <p:nvPr userDrawn="1"/>
        </p:nvSpPr>
        <p:spPr bwMode="auto">
          <a:xfrm>
            <a:off x="7188965" y="157106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0" name="Freeform 221"/>
          <p:cNvSpPr>
            <a:spLocks/>
          </p:cNvSpPr>
          <p:nvPr userDrawn="1"/>
        </p:nvSpPr>
        <p:spPr bwMode="auto">
          <a:xfrm>
            <a:off x="7188965" y="157106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39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39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1" name="Freeform 222"/>
          <p:cNvSpPr>
            <a:spLocks/>
          </p:cNvSpPr>
          <p:nvPr userDrawn="1"/>
        </p:nvSpPr>
        <p:spPr bwMode="auto">
          <a:xfrm>
            <a:off x="7576018" y="1472885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" name="Freeform 223"/>
          <p:cNvSpPr>
            <a:spLocks/>
          </p:cNvSpPr>
          <p:nvPr userDrawn="1"/>
        </p:nvSpPr>
        <p:spPr bwMode="auto">
          <a:xfrm>
            <a:off x="7760213" y="157106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3" name="Freeform 224"/>
          <p:cNvSpPr>
            <a:spLocks/>
          </p:cNvSpPr>
          <p:nvPr userDrawn="1"/>
        </p:nvSpPr>
        <p:spPr bwMode="auto">
          <a:xfrm>
            <a:off x="7760213" y="157106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4" name="Freeform 225"/>
          <p:cNvSpPr>
            <a:spLocks/>
          </p:cNvSpPr>
          <p:nvPr userDrawn="1"/>
        </p:nvSpPr>
        <p:spPr bwMode="auto">
          <a:xfrm>
            <a:off x="8149700" y="1472885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5" name="Freeform 226"/>
          <p:cNvSpPr>
            <a:spLocks/>
          </p:cNvSpPr>
          <p:nvPr userDrawn="1"/>
        </p:nvSpPr>
        <p:spPr bwMode="auto">
          <a:xfrm>
            <a:off x="8333895" y="157106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6" name="Freeform 227"/>
          <p:cNvSpPr>
            <a:spLocks/>
          </p:cNvSpPr>
          <p:nvPr userDrawn="1"/>
        </p:nvSpPr>
        <p:spPr bwMode="auto">
          <a:xfrm>
            <a:off x="8333895" y="157106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7" name="Freeform 228"/>
          <p:cNvSpPr>
            <a:spLocks/>
          </p:cNvSpPr>
          <p:nvPr userDrawn="1"/>
        </p:nvSpPr>
        <p:spPr bwMode="auto">
          <a:xfrm>
            <a:off x="8720949" y="1472885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8" name="Freeform 229"/>
          <p:cNvSpPr>
            <a:spLocks/>
          </p:cNvSpPr>
          <p:nvPr userDrawn="1"/>
        </p:nvSpPr>
        <p:spPr bwMode="auto">
          <a:xfrm>
            <a:off x="8905144" y="157106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9" name="Freeform 230"/>
          <p:cNvSpPr>
            <a:spLocks/>
          </p:cNvSpPr>
          <p:nvPr userDrawn="1"/>
        </p:nvSpPr>
        <p:spPr bwMode="auto">
          <a:xfrm>
            <a:off x="8905144" y="157106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0" name="Freeform 231"/>
          <p:cNvSpPr>
            <a:spLocks/>
          </p:cNvSpPr>
          <p:nvPr userDrawn="1"/>
        </p:nvSpPr>
        <p:spPr bwMode="auto">
          <a:xfrm>
            <a:off x="9294631" y="1472885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70"/>
                  <a:pt x="33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1" name="Freeform 232"/>
          <p:cNvSpPr>
            <a:spLocks/>
          </p:cNvSpPr>
          <p:nvPr userDrawn="1"/>
        </p:nvSpPr>
        <p:spPr bwMode="auto">
          <a:xfrm>
            <a:off x="9478827" y="157106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" name="Freeform 233"/>
          <p:cNvSpPr>
            <a:spLocks/>
          </p:cNvSpPr>
          <p:nvPr userDrawn="1"/>
        </p:nvSpPr>
        <p:spPr bwMode="auto">
          <a:xfrm>
            <a:off x="9478827" y="157106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3" name="Freeform 234"/>
          <p:cNvSpPr>
            <a:spLocks/>
          </p:cNvSpPr>
          <p:nvPr userDrawn="1"/>
        </p:nvSpPr>
        <p:spPr bwMode="auto">
          <a:xfrm>
            <a:off x="9865880" y="1472885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4" name="Freeform 235"/>
          <p:cNvSpPr>
            <a:spLocks/>
          </p:cNvSpPr>
          <p:nvPr userDrawn="1"/>
        </p:nvSpPr>
        <p:spPr bwMode="auto">
          <a:xfrm>
            <a:off x="10050075" y="157106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5" name="Freeform 236"/>
          <p:cNvSpPr>
            <a:spLocks/>
          </p:cNvSpPr>
          <p:nvPr userDrawn="1"/>
        </p:nvSpPr>
        <p:spPr bwMode="auto">
          <a:xfrm>
            <a:off x="10050075" y="157106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6" name="Freeform 237"/>
          <p:cNvSpPr>
            <a:spLocks/>
          </p:cNvSpPr>
          <p:nvPr userDrawn="1"/>
        </p:nvSpPr>
        <p:spPr bwMode="auto">
          <a:xfrm>
            <a:off x="10437940" y="1472885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7" name="Freeform 238"/>
          <p:cNvSpPr>
            <a:spLocks/>
          </p:cNvSpPr>
          <p:nvPr userDrawn="1"/>
        </p:nvSpPr>
        <p:spPr bwMode="auto">
          <a:xfrm>
            <a:off x="10623757" y="157106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8" name="Freeform 239"/>
          <p:cNvSpPr>
            <a:spLocks/>
          </p:cNvSpPr>
          <p:nvPr userDrawn="1"/>
        </p:nvSpPr>
        <p:spPr bwMode="auto">
          <a:xfrm>
            <a:off x="10623757" y="157106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9" name="Freeform 240"/>
          <p:cNvSpPr>
            <a:spLocks/>
          </p:cNvSpPr>
          <p:nvPr userDrawn="1"/>
        </p:nvSpPr>
        <p:spPr bwMode="auto">
          <a:xfrm>
            <a:off x="11010811" y="1472885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0" name="Freeform 241"/>
          <p:cNvSpPr>
            <a:spLocks/>
          </p:cNvSpPr>
          <p:nvPr userDrawn="1"/>
        </p:nvSpPr>
        <p:spPr bwMode="auto">
          <a:xfrm>
            <a:off x="11195006" y="157106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1" name="Freeform 242"/>
          <p:cNvSpPr>
            <a:spLocks/>
          </p:cNvSpPr>
          <p:nvPr userDrawn="1"/>
        </p:nvSpPr>
        <p:spPr bwMode="auto">
          <a:xfrm>
            <a:off x="11195006" y="157106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2" name="Freeform 243"/>
          <p:cNvSpPr>
            <a:spLocks/>
          </p:cNvSpPr>
          <p:nvPr userDrawn="1"/>
        </p:nvSpPr>
        <p:spPr bwMode="auto">
          <a:xfrm>
            <a:off x="11582059" y="1472885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" name="Freeform 244"/>
          <p:cNvSpPr>
            <a:spLocks/>
          </p:cNvSpPr>
          <p:nvPr userDrawn="1"/>
        </p:nvSpPr>
        <p:spPr bwMode="auto">
          <a:xfrm>
            <a:off x="11766254" y="157106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4" name="Freeform 245"/>
          <p:cNvSpPr>
            <a:spLocks/>
          </p:cNvSpPr>
          <p:nvPr userDrawn="1"/>
        </p:nvSpPr>
        <p:spPr bwMode="auto">
          <a:xfrm>
            <a:off x="11766254" y="157106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5" name="Freeform 246"/>
          <p:cNvSpPr>
            <a:spLocks/>
          </p:cNvSpPr>
          <p:nvPr userDrawn="1"/>
        </p:nvSpPr>
        <p:spPr bwMode="auto">
          <a:xfrm>
            <a:off x="716168" y="1917550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6" name="Freeform 247"/>
          <p:cNvSpPr>
            <a:spLocks/>
          </p:cNvSpPr>
          <p:nvPr userDrawn="1"/>
        </p:nvSpPr>
        <p:spPr bwMode="auto">
          <a:xfrm>
            <a:off x="900364" y="2015733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7" name="Freeform 248"/>
          <p:cNvSpPr>
            <a:spLocks/>
          </p:cNvSpPr>
          <p:nvPr userDrawn="1"/>
        </p:nvSpPr>
        <p:spPr bwMode="auto">
          <a:xfrm>
            <a:off x="900364" y="201573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8" name="Freeform 249"/>
          <p:cNvSpPr>
            <a:spLocks/>
          </p:cNvSpPr>
          <p:nvPr userDrawn="1"/>
        </p:nvSpPr>
        <p:spPr bwMode="auto">
          <a:xfrm>
            <a:off x="3006030" y="1917550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9" name="Freeform 250"/>
          <p:cNvSpPr>
            <a:spLocks/>
          </p:cNvSpPr>
          <p:nvPr userDrawn="1"/>
        </p:nvSpPr>
        <p:spPr bwMode="auto">
          <a:xfrm>
            <a:off x="3190226" y="2015733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0" name="Freeform 251"/>
          <p:cNvSpPr>
            <a:spLocks/>
          </p:cNvSpPr>
          <p:nvPr userDrawn="1"/>
        </p:nvSpPr>
        <p:spPr bwMode="auto">
          <a:xfrm>
            <a:off x="3190226" y="201573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1" name="Freeform 252"/>
          <p:cNvSpPr>
            <a:spLocks/>
          </p:cNvSpPr>
          <p:nvPr userDrawn="1"/>
        </p:nvSpPr>
        <p:spPr bwMode="auto">
          <a:xfrm>
            <a:off x="3578091" y="1917550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2" name="Freeform 253"/>
          <p:cNvSpPr>
            <a:spLocks/>
          </p:cNvSpPr>
          <p:nvPr userDrawn="1"/>
        </p:nvSpPr>
        <p:spPr bwMode="auto">
          <a:xfrm>
            <a:off x="3761474" y="2015733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3" name="Freeform 254"/>
          <p:cNvSpPr>
            <a:spLocks/>
          </p:cNvSpPr>
          <p:nvPr userDrawn="1"/>
        </p:nvSpPr>
        <p:spPr bwMode="auto">
          <a:xfrm>
            <a:off x="3761474" y="201573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4" name="Freeform 255"/>
          <p:cNvSpPr>
            <a:spLocks/>
          </p:cNvSpPr>
          <p:nvPr userDrawn="1"/>
        </p:nvSpPr>
        <p:spPr bwMode="auto">
          <a:xfrm>
            <a:off x="4149339" y="1917550"/>
            <a:ext cx="473877" cy="331876"/>
          </a:xfrm>
          <a:custGeom>
            <a:avLst/>
            <a:gdLst>
              <a:gd name="T0" fmla="*/ 244 w 247"/>
              <a:gd name="T1" fmla="*/ 37 h 173"/>
              <a:gd name="T2" fmla="*/ 234 w 247"/>
              <a:gd name="T3" fmla="*/ 13 h 173"/>
              <a:gd name="T4" fmla="*/ 210 w 247"/>
              <a:gd name="T5" fmla="*/ 2 h 173"/>
              <a:gd name="T6" fmla="*/ 124 w 247"/>
              <a:gd name="T7" fmla="*/ 0 h 173"/>
              <a:gd name="T8" fmla="*/ 123 w 247"/>
              <a:gd name="T9" fmla="*/ 0 h 173"/>
              <a:gd name="T10" fmla="*/ 37 w 247"/>
              <a:gd name="T11" fmla="*/ 2 h 173"/>
              <a:gd name="T12" fmla="*/ 13 w 247"/>
              <a:gd name="T13" fmla="*/ 13 h 173"/>
              <a:gd name="T14" fmla="*/ 3 w 247"/>
              <a:gd name="T15" fmla="*/ 37 h 173"/>
              <a:gd name="T16" fmla="*/ 0 w 247"/>
              <a:gd name="T17" fmla="*/ 77 h 173"/>
              <a:gd name="T18" fmla="*/ 0 w 247"/>
              <a:gd name="T19" fmla="*/ 95 h 173"/>
              <a:gd name="T20" fmla="*/ 3 w 247"/>
              <a:gd name="T21" fmla="*/ 135 h 173"/>
              <a:gd name="T22" fmla="*/ 13 w 247"/>
              <a:gd name="T23" fmla="*/ 160 h 173"/>
              <a:gd name="T24" fmla="*/ 40 w 247"/>
              <a:gd name="T25" fmla="*/ 170 h 173"/>
              <a:gd name="T26" fmla="*/ 123 w 247"/>
              <a:gd name="T27" fmla="*/ 173 h 173"/>
              <a:gd name="T28" fmla="*/ 210 w 247"/>
              <a:gd name="T29" fmla="*/ 170 h 173"/>
              <a:gd name="T30" fmla="*/ 234 w 247"/>
              <a:gd name="T31" fmla="*/ 160 h 173"/>
              <a:gd name="T32" fmla="*/ 244 w 247"/>
              <a:gd name="T33" fmla="*/ 135 h 173"/>
              <a:gd name="T34" fmla="*/ 247 w 247"/>
              <a:gd name="T35" fmla="*/ 95 h 173"/>
              <a:gd name="T36" fmla="*/ 247 w 247"/>
              <a:gd name="T37" fmla="*/ 77 h 173"/>
              <a:gd name="T38" fmla="*/ 244 w 247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7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3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60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7" y="115"/>
                  <a:pt x="247" y="95"/>
                </a:cubicBezTo>
                <a:cubicBezTo>
                  <a:pt x="247" y="77"/>
                  <a:pt x="247" y="77"/>
                  <a:pt x="247" y="77"/>
                </a:cubicBezTo>
                <a:cubicBezTo>
                  <a:pt x="247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5" name="Freeform 256"/>
          <p:cNvSpPr>
            <a:spLocks/>
          </p:cNvSpPr>
          <p:nvPr userDrawn="1"/>
        </p:nvSpPr>
        <p:spPr bwMode="auto">
          <a:xfrm>
            <a:off x="4335157" y="2015733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6" name="Freeform 257"/>
          <p:cNvSpPr>
            <a:spLocks/>
          </p:cNvSpPr>
          <p:nvPr userDrawn="1"/>
        </p:nvSpPr>
        <p:spPr bwMode="auto">
          <a:xfrm>
            <a:off x="4335157" y="201573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7" name="Freeform 258"/>
          <p:cNvSpPr>
            <a:spLocks/>
          </p:cNvSpPr>
          <p:nvPr userDrawn="1"/>
        </p:nvSpPr>
        <p:spPr bwMode="auto">
          <a:xfrm>
            <a:off x="4723021" y="1917550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8" name="Freeform 259"/>
          <p:cNvSpPr>
            <a:spLocks/>
          </p:cNvSpPr>
          <p:nvPr userDrawn="1"/>
        </p:nvSpPr>
        <p:spPr bwMode="auto">
          <a:xfrm>
            <a:off x="4906405" y="2015733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9" name="Freeform 260"/>
          <p:cNvSpPr>
            <a:spLocks/>
          </p:cNvSpPr>
          <p:nvPr userDrawn="1"/>
        </p:nvSpPr>
        <p:spPr bwMode="auto">
          <a:xfrm>
            <a:off x="4906405" y="201573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0" name="Freeform 261"/>
          <p:cNvSpPr>
            <a:spLocks/>
          </p:cNvSpPr>
          <p:nvPr userDrawn="1"/>
        </p:nvSpPr>
        <p:spPr bwMode="auto">
          <a:xfrm>
            <a:off x="5294270" y="1917550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1" name="Freeform 262"/>
          <p:cNvSpPr>
            <a:spLocks/>
          </p:cNvSpPr>
          <p:nvPr userDrawn="1"/>
        </p:nvSpPr>
        <p:spPr bwMode="auto">
          <a:xfrm>
            <a:off x="5480088" y="2015733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2" name="Freeform 263"/>
          <p:cNvSpPr>
            <a:spLocks/>
          </p:cNvSpPr>
          <p:nvPr userDrawn="1"/>
        </p:nvSpPr>
        <p:spPr bwMode="auto">
          <a:xfrm>
            <a:off x="5480088" y="201573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3" name="Freeform 264"/>
          <p:cNvSpPr>
            <a:spLocks/>
          </p:cNvSpPr>
          <p:nvPr userDrawn="1"/>
        </p:nvSpPr>
        <p:spPr bwMode="auto">
          <a:xfrm>
            <a:off x="5867141" y="1917550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4" name="Freeform 265"/>
          <p:cNvSpPr>
            <a:spLocks/>
          </p:cNvSpPr>
          <p:nvPr userDrawn="1"/>
        </p:nvSpPr>
        <p:spPr bwMode="auto">
          <a:xfrm>
            <a:off x="6051336" y="2015733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5" name="Freeform 266"/>
          <p:cNvSpPr>
            <a:spLocks/>
          </p:cNvSpPr>
          <p:nvPr userDrawn="1"/>
        </p:nvSpPr>
        <p:spPr bwMode="auto">
          <a:xfrm>
            <a:off x="6051336" y="2015733"/>
            <a:ext cx="129018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37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6" name="Freeform 267"/>
          <p:cNvSpPr>
            <a:spLocks/>
          </p:cNvSpPr>
          <p:nvPr userDrawn="1"/>
        </p:nvSpPr>
        <p:spPr bwMode="auto">
          <a:xfrm>
            <a:off x="6431087" y="1917550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7" name="Freeform 268"/>
          <p:cNvSpPr>
            <a:spLocks/>
          </p:cNvSpPr>
          <p:nvPr userDrawn="1"/>
        </p:nvSpPr>
        <p:spPr bwMode="auto">
          <a:xfrm>
            <a:off x="6617716" y="2015733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8" name="Freeform 269"/>
          <p:cNvSpPr>
            <a:spLocks/>
          </p:cNvSpPr>
          <p:nvPr userDrawn="1"/>
        </p:nvSpPr>
        <p:spPr bwMode="auto">
          <a:xfrm>
            <a:off x="6617716" y="201573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9" name="Freeform 270"/>
          <p:cNvSpPr>
            <a:spLocks/>
          </p:cNvSpPr>
          <p:nvPr userDrawn="1"/>
        </p:nvSpPr>
        <p:spPr bwMode="auto">
          <a:xfrm>
            <a:off x="7004769" y="1917550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0" name="Freeform 271"/>
          <p:cNvSpPr>
            <a:spLocks/>
          </p:cNvSpPr>
          <p:nvPr userDrawn="1"/>
        </p:nvSpPr>
        <p:spPr bwMode="auto">
          <a:xfrm>
            <a:off x="7188965" y="2015733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1" name="Freeform 272"/>
          <p:cNvSpPr>
            <a:spLocks/>
          </p:cNvSpPr>
          <p:nvPr userDrawn="1"/>
        </p:nvSpPr>
        <p:spPr bwMode="auto">
          <a:xfrm>
            <a:off x="7188965" y="201573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39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39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2" name="Freeform 273"/>
          <p:cNvSpPr>
            <a:spLocks/>
          </p:cNvSpPr>
          <p:nvPr userDrawn="1"/>
        </p:nvSpPr>
        <p:spPr bwMode="auto">
          <a:xfrm>
            <a:off x="7576018" y="1917550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3" name="Freeform 274"/>
          <p:cNvSpPr>
            <a:spLocks/>
          </p:cNvSpPr>
          <p:nvPr userDrawn="1"/>
        </p:nvSpPr>
        <p:spPr bwMode="auto">
          <a:xfrm>
            <a:off x="7760213" y="2015733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4" name="Freeform 275"/>
          <p:cNvSpPr>
            <a:spLocks/>
          </p:cNvSpPr>
          <p:nvPr userDrawn="1"/>
        </p:nvSpPr>
        <p:spPr bwMode="auto">
          <a:xfrm>
            <a:off x="7760213" y="201573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5" name="Freeform 276"/>
          <p:cNvSpPr>
            <a:spLocks/>
          </p:cNvSpPr>
          <p:nvPr userDrawn="1"/>
        </p:nvSpPr>
        <p:spPr bwMode="auto">
          <a:xfrm>
            <a:off x="8149700" y="1917550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6" name="Freeform 277"/>
          <p:cNvSpPr>
            <a:spLocks/>
          </p:cNvSpPr>
          <p:nvPr userDrawn="1"/>
        </p:nvSpPr>
        <p:spPr bwMode="auto">
          <a:xfrm>
            <a:off x="8333895" y="2015733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7" name="Freeform 278"/>
          <p:cNvSpPr>
            <a:spLocks/>
          </p:cNvSpPr>
          <p:nvPr userDrawn="1"/>
        </p:nvSpPr>
        <p:spPr bwMode="auto">
          <a:xfrm>
            <a:off x="8333895" y="201573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8" name="Freeform 279"/>
          <p:cNvSpPr>
            <a:spLocks/>
          </p:cNvSpPr>
          <p:nvPr userDrawn="1"/>
        </p:nvSpPr>
        <p:spPr bwMode="auto">
          <a:xfrm>
            <a:off x="8720949" y="1917550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9" name="Freeform 280"/>
          <p:cNvSpPr>
            <a:spLocks/>
          </p:cNvSpPr>
          <p:nvPr userDrawn="1"/>
        </p:nvSpPr>
        <p:spPr bwMode="auto">
          <a:xfrm>
            <a:off x="8905144" y="2015733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0" name="Freeform 281"/>
          <p:cNvSpPr>
            <a:spLocks/>
          </p:cNvSpPr>
          <p:nvPr userDrawn="1"/>
        </p:nvSpPr>
        <p:spPr bwMode="auto">
          <a:xfrm>
            <a:off x="8905144" y="201573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1" name="Freeform 282"/>
          <p:cNvSpPr>
            <a:spLocks/>
          </p:cNvSpPr>
          <p:nvPr userDrawn="1"/>
        </p:nvSpPr>
        <p:spPr bwMode="auto">
          <a:xfrm>
            <a:off x="9294631" y="1917550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70"/>
                  <a:pt x="33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2" name="Freeform 283"/>
          <p:cNvSpPr>
            <a:spLocks/>
          </p:cNvSpPr>
          <p:nvPr userDrawn="1"/>
        </p:nvSpPr>
        <p:spPr bwMode="auto">
          <a:xfrm>
            <a:off x="9478827" y="2015733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3" name="Freeform 284"/>
          <p:cNvSpPr>
            <a:spLocks/>
          </p:cNvSpPr>
          <p:nvPr userDrawn="1"/>
        </p:nvSpPr>
        <p:spPr bwMode="auto">
          <a:xfrm>
            <a:off x="9478827" y="201573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4" name="Freeform 285"/>
          <p:cNvSpPr>
            <a:spLocks/>
          </p:cNvSpPr>
          <p:nvPr userDrawn="1"/>
        </p:nvSpPr>
        <p:spPr bwMode="auto">
          <a:xfrm>
            <a:off x="9865880" y="1917550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5" name="Freeform 286"/>
          <p:cNvSpPr>
            <a:spLocks/>
          </p:cNvSpPr>
          <p:nvPr userDrawn="1"/>
        </p:nvSpPr>
        <p:spPr bwMode="auto">
          <a:xfrm>
            <a:off x="10050075" y="2015733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6" name="Freeform 287"/>
          <p:cNvSpPr>
            <a:spLocks/>
          </p:cNvSpPr>
          <p:nvPr userDrawn="1"/>
        </p:nvSpPr>
        <p:spPr bwMode="auto">
          <a:xfrm>
            <a:off x="10050075" y="201573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7" name="Freeform 288"/>
          <p:cNvSpPr>
            <a:spLocks/>
          </p:cNvSpPr>
          <p:nvPr userDrawn="1"/>
        </p:nvSpPr>
        <p:spPr bwMode="auto">
          <a:xfrm>
            <a:off x="10437940" y="1917550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8" name="Freeform 289"/>
          <p:cNvSpPr>
            <a:spLocks/>
          </p:cNvSpPr>
          <p:nvPr userDrawn="1"/>
        </p:nvSpPr>
        <p:spPr bwMode="auto">
          <a:xfrm>
            <a:off x="10623757" y="2015733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9" name="Freeform 290"/>
          <p:cNvSpPr>
            <a:spLocks/>
          </p:cNvSpPr>
          <p:nvPr userDrawn="1"/>
        </p:nvSpPr>
        <p:spPr bwMode="auto">
          <a:xfrm>
            <a:off x="10623757" y="201573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0" name="Freeform 291"/>
          <p:cNvSpPr>
            <a:spLocks/>
          </p:cNvSpPr>
          <p:nvPr userDrawn="1"/>
        </p:nvSpPr>
        <p:spPr bwMode="auto">
          <a:xfrm>
            <a:off x="11010811" y="1917550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1" name="Freeform 292"/>
          <p:cNvSpPr>
            <a:spLocks/>
          </p:cNvSpPr>
          <p:nvPr userDrawn="1"/>
        </p:nvSpPr>
        <p:spPr bwMode="auto">
          <a:xfrm>
            <a:off x="11195006" y="2015733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2" name="Freeform 293"/>
          <p:cNvSpPr>
            <a:spLocks/>
          </p:cNvSpPr>
          <p:nvPr userDrawn="1"/>
        </p:nvSpPr>
        <p:spPr bwMode="auto">
          <a:xfrm>
            <a:off x="11195006" y="2015733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3" name="Freeform 294"/>
          <p:cNvSpPr>
            <a:spLocks/>
          </p:cNvSpPr>
          <p:nvPr userDrawn="1"/>
        </p:nvSpPr>
        <p:spPr bwMode="auto">
          <a:xfrm>
            <a:off x="11582059" y="1917550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4" name="Freeform 295"/>
          <p:cNvSpPr>
            <a:spLocks/>
          </p:cNvSpPr>
          <p:nvPr userDrawn="1"/>
        </p:nvSpPr>
        <p:spPr bwMode="auto">
          <a:xfrm>
            <a:off x="11766254" y="2015733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5" name="Freeform 296"/>
          <p:cNvSpPr>
            <a:spLocks/>
          </p:cNvSpPr>
          <p:nvPr userDrawn="1"/>
        </p:nvSpPr>
        <p:spPr bwMode="auto">
          <a:xfrm>
            <a:off x="11766254" y="2015733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6" name="Freeform 297"/>
          <p:cNvSpPr>
            <a:spLocks/>
          </p:cNvSpPr>
          <p:nvPr userDrawn="1"/>
        </p:nvSpPr>
        <p:spPr bwMode="auto">
          <a:xfrm>
            <a:off x="716168" y="2361403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7" name="Freeform 298"/>
          <p:cNvSpPr>
            <a:spLocks/>
          </p:cNvSpPr>
          <p:nvPr userDrawn="1"/>
        </p:nvSpPr>
        <p:spPr bwMode="auto">
          <a:xfrm>
            <a:off x="900364" y="2460398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8" name="Freeform 299"/>
          <p:cNvSpPr>
            <a:spLocks/>
          </p:cNvSpPr>
          <p:nvPr userDrawn="1"/>
        </p:nvSpPr>
        <p:spPr bwMode="auto">
          <a:xfrm>
            <a:off x="900364" y="2460398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9" name="Freeform 300"/>
          <p:cNvSpPr>
            <a:spLocks/>
          </p:cNvSpPr>
          <p:nvPr userDrawn="1"/>
        </p:nvSpPr>
        <p:spPr bwMode="auto">
          <a:xfrm>
            <a:off x="1288228" y="2361403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4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4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0" name="Freeform 301"/>
          <p:cNvSpPr>
            <a:spLocks/>
          </p:cNvSpPr>
          <p:nvPr userDrawn="1"/>
        </p:nvSpPr>
        <p:spPr bwMode="auto">
          <a:xfrm>
            <a:off x="1474046" y="2460398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1" name="Freeform 302"/>
          <p:cNvSpPr>
            <a:spLocks/>
          </p:cNvSpPr>
          <p:nvPr userDrawn="1"/>
        </p:nvSpPr>
        <p:spPr bwMode="auto">
          <a:xfrm>
            <a:off x="1474046" y="2460398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2" name="Freeform 303"/>
          <p:cNvSpPr>
            <a:spLocks/>
          </p:cNvSpPr>
          <p:nvPr userDrawn="1"/>
        </p:nvSpPr>
        <p:spPr bwMode="auto">
          <a:xfrm>
            <a:off x="1861100" y="2361403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3" name="Freeform 304"/>
          <p:cNvSpPr>
            <a:spLocks/>
          </p:cNvSpPr>
          <p:nvPr userDrawn="1"/>
        </p:nvSpPr>
        <p:spPr bwMode="auto">
          <a:xfrm>
            <a:off x="2045295" y="2460398"/>
            <a:ext cx="129018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" name="Freeform 305"/>
          <p:cNvSpPr>
            <a:spLocks/>
          </p:cNvSpPr>
          <p:nvPr userDrawn="1"/>
        </p:nvSpPr>
        <p:spPr bwMode="auto">
          <a:xfrm>
            <a:off x="2045295" y="2460398"/>
            <a:ext cx="129018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3 h 93"/>
              <a:gd name="T4" fmla="*/ 137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" name="Freeform 306"/>
          <p:cNvSpPr>
            <a:spLocks/>
          </p:cNvSpPr>
          <p:nvPr userDrawn="1"/>
        </p:nvSpPr>
        <p:spPr bwMode="auto">
          <a:xfrm>
            <a:off x="2433159" y="2361403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4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6" name="Freeform 307"/>
          <p:cNvSpPr>
            <a:spLocks/>
          </p:cNvSpPr>
          <p:nvPr userDrawn="1"/>
        </p:nvSpPr>
        <p:spPr bwMode="auto">
          <a:xfrm>
            <a:off x="2616543" y="2460398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7" name="Freeform 308"/>
          <p:cNvSpPr>
            <a:spLocks/>
          </p:cNvSpPr>
          <p:nvPr userDrawn="1"/>
        </p:nvSpPr>
        <p:spPr bwMode="auto">
          <a:xfrm>
            <a:off x="2616543" y="2460398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8" name="Freeform 309"/>
          <p:cNvSpPr>
            <a:spLocks/>
          </p:cNvSpPr>
          <p:nvPr userDrawn="1"/>
        </p:nvSpPr>
        <p:spPr bwMode="auto">
          <a:xfrm>
            <a:off x="3006030" y="2361403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4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" name="Freeform 310"/>
          <p:cNvSpPr>
            <a:spLocks/>
          </p:cNvSpPr>
          <p:nvPr userDrawn="1"/>
        </p:nvSpPr>
        <p:spPr bwMode="auto">
          <a:xfrm>
            <a:off x="3190226" y="2460398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0" name="Freeform 311"/>
          <p:cNvSpPr>
            <a:spLocks/>
          </p:cNvSpPr>
          <p:nvPr userDrawn="1"/>
        </p:nvSpPr>
        <p:spPr bwMode="auto">
          <a:xfrm>
            <a:off x="3190226" y="2460398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1" name="Freeform 312"/>
          <p:cNvSpPr>
            <a:spLocks/>
          </p:cNvSpPr>
          <p:nvPr userDrawn="1"/>
        </p:nvSpPr>
        <p:spPr bwMode="auto">
          <a:xfrm>
            <a:off x="3578091" y="2361403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2" name="Freeform 313"/>
          <p:cNvSpPr>
            <a:spLocks/>
          </p:cNvSpPr>
          <p:nvPr userDrawn="1"/>
        </p:nvSpPr>
        <p:spPr bwMode="auto">
          <a:xfrm>
            <a:off x="3761474" y="2460398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3" name="Freeform 314"/>
          <p:cNvSpPr>
            <a:spLocks/>
          </p:cNvSpPr>
          <p:nvPr userDrawn="1"/>
        </p:nvSpPr>
        <p:spPr bwMode="auto">
          <a:xfrm>
            <a:off x="3761474" y="2460398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4" name="Freeform 315"/>
          <p:cNvSpPr>
            <a:spLocks/>
          </p:cNvSpPr>
          <p:nvPr userDrawn="1"/>
        </p:nvSpPr>
        <p:spPr bwMode="auto">
          <a:xfrm>
            <a:off x="4149339" y="2361403"/>
            <a:ext cx="473877" cy="331876"/>
          </a:xfrm>
          <a:custGeom>
            <a:avLst/>
            <a:gdLst>
              <a:gd name="T0" fmla="*/ 244 w 247"/>
              <a:gd name="T1" fmla="*/ 38 h 173"/>
              <a:gd name="T2" fmla="*/ 234 w 247"/>
              <a:gd name="T3" fmla="*/ 13 h 173"/>
              <a:gd name="T4" fmla="*/ 210 w 247"/>
              <a:gd name="T5" fmla="*/ 3 h 173"/>
              <a:gd name="T6" fmla="*/ 124 w 247"/>
              <a:gd name="T7" fmla="*/ 0 h 173"/>
              <a:gd name="T8" fmla="*/ 123 w 247"/>
              <a:gd name="T9" fmla="*/ 0 h 173"/>
              <a:gd name="T10" fmla="*/ 37 w 247"/>
              <a:gd name="T11" fmla="*/ 3 h 173"/>
              <a:gd name="T12" fmla="*/ 13 w 247"/>
              <a:gd name="T13" fmla="*/ 13 h 173"/>
              <a:gd name="T14" fmla="*/ 3 w 247"/>
              <a:gd name="T15" fmla="*/ 38 h 173"/>
              <a:gd name="T16" fmla="*/ 0 w 247"/>
              <a:gd name="T17" fmla="*/ 78 h 173"/>
              <a:gd name="T18" fmla="*/ 0 w 247"/>
              <a:gd name="T19" fmla="*/ 96 h 173"/>
              <a:gd name="T20" fmla="*/ 3 w 247"/>
              <a:gd name="T21" fmla="*/ 136 h 173"/>
              <a:gd name="T22" fmla="*/ 13 w 247"/>
              <a:gd name="T23" fmla="*/ 160 h 173"/>
              <a:gd name="T24" fmla="*/ 40 w 247"/>
              <a:gd name="T25" fmla="*/ 171 h 173"/>
              <a:gd name="T26" fmla="*/ 123 w 247"/>
              <a:gd name="T27" fmla="*/ 173 h 173"/>
              <a:gd name="T28" fmla="*/ 210 w 247"/>
              <a:gd name="T29" fmla="*/ 171 h 173"/>
              <a:gd name="T30" fmla="*/ 234 w 247"/>
              <a:gd name="T31" fmla="*/ 160 h 173"/>
              <a:gd name="T32" fmla="*/ 244 w 247"/>
              <a:gd name="T33" fmla="*/ 136 h 173"/>
              <a:gd name="T34" fmla="*/ 247 w 247"/>
              <a:gd name="T35" fmla="*/ 96 h 173"/>
              <a:gd name="T36" fmla="*/ 247 w 247"/>
              <a:gd name="T37" fmla="*/ 78 h 173"/>
              <a:gd name="T38" fmla="*/ 244 w 247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7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4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3" y="3"/>
                  <a:pt x="22" y="4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60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7" y="116"/>
                  <a:pt x="247" y="96"/>
                </a:cubicBezTo>
                <a:cubicBezTo>
                  <a:pt x="247" y="78"/>
                  <a:pt x="247" y="78"/>
                  <a:pt x="247" y="78"/>
                </a:cubicBezTo>
                <a:cubicBezTo>
                  <a:pt x="247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5" name="Freeform 316"/>
          <p:cNvSpPr>
            <a:spLocks/>
          </p:cNvSpPr>
          <p:nvPr userDrawn="1"/>
        </p:nvSpPr>
        <p:spPr bwMode="auto">
          <a:xfrm>
            <a:off x="4335157" y="2460398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6" name="Freeform 317"/>
          <p:cNvSpPr>
            <a:spLocks/>
          </p:cNvSpPr>
          <p:nvPr userDrawn="1"/>
        </p:nvSpPr>
        <p:spPr bwMode="auto">
          <a:xfrm>
            <a:off x="4335157" y="2460398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7" name="Freeform 318"/>
          <p:cNvSpPr>
            <a:spLocks/>
          </p:cNvSpPr>
          <p:nvPr userDrawn="1"/>
        </p:nvSpPr>
        <p:spPr bwMode="auto">
          <a:xfrm>
            <a:off x="4723021" y="2361403"/>
            <a:ext cx="47144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8" name="Freeform 319"/>
          <p:cNvSpPr>
            <a:spLocks/>
          </p:cNvSpPr>
          <p:nvPr userDrawn="1"/>
        </p:nvSpPr>
        <p:spPr bwMode="auto">
          <a:xfrm>
            <a:off x="4906405" y="2460398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9" name="Freeform 320"/>
          <p:cNvSpPr>
            <a:spLocks/>
          </p:cNvSpPr>
          <p:nvPr userDrawn="1"/>
        </p:nvSpPr>
        <p:spPr bwMode="auto">
          <a:xfrm>
            <a:off x="4906405" y="2460398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0" name="Freeform 321"/>
          <p:cNvSpPr>
            <a:spLocks/>
          </p:cNvSpPr>
          <p:nvPr userDrawn="1"/>
        </p:nvSpPr>
        <p:spPr bwMode="auto">
          <a:xfrm>
            <a:off x="5294270" y="2361403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4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1" name="Freeform 322"/>
          <p:cNvSpPr>
            <a:spLocks/>
          </p:cNvSpPr>
          <p:nvPr userDrawn="1"/>
        </p:nvSpPr>
        <p:spPr bwMode="auto">
          <a:xfrm>
            <a:off x="5480088" y="2460398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2" name="Freeform 323"/>
          <p:cNvSpPr>
            <a:spLocks/>
          </p:cNvSpPr>
          <p:nvPr userDrawn="1"/>
        </p:nvSpPr>
        <p:spPr bwMode="auto">
          <a:xfrm>
            <a:off x="5480088" y="2460398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3" name="Freeform 324"/>
          <p:cNvSpPr>
            <a:spLocks/>
          </p:cNvSpPr>
          <p:nvPr userDrawn="1"/>
        </p:nvSpPr>
        <p:spPr bwMode="auto">
          <a:xfrm>
            <a:off x="5867141" y="2361403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" name="Freeform 325"/>
          <p:cNvSpPr>
            <a:spLocks/>
          </p:cNvSpPr>
          <p:nvPr userDrawn="1"/>
        </p:nvSpPr>
        <p:spPr bwMode="auto">
          <a:xfrm>
            <a:off x="6051336" y="2460398"/>
            <a:ext cx="129018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5" name="Freeform 326"/>
          <p:cNvSpPr>
            <a:spLocks/>
          </p:cNvSpPr>
          <p:nvPr userDrawn="1"/>
        </p:nvSpPr>
        <p:spPr bwMode="auto">
          <a:xfrm>
            <a:off x="6051336" y="2460398"/>
            <a:ext cx="129018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3 h 93"/>
              <a:gd name="T4" fmla="*/ 137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6" name="Freeform 327"/>
          <p:cNvSpPr>
            <a:spLocks/>
          </p:cNvSpPr>
          <p:nvPr userDrawn="1"/>
        </p:nvSpPr>
        <p:spPr bwMode="auto">
          <a:xfrm>
            <a:off x="6431087" y="2361403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4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4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7" name="Freeform 328"/>
          <p:cNvSpPr>
            <a:spLocks/>
          </p:cNvSpPr>
          <p:nvPr userDrawn="1"/>
        </p:nvSpPr>
        <p:spPr bwMode="auto">
          <a:xfrm>
            <a:off x="6617716" y="2460398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8" name="Freeform 329"/>
          <p:cNvSpPr>
            <a:spLocks/>
          </p:cNvSpPr>
          <p:nvPr userDrawn="1"/>
        </p:nvSpPr>
        <p:spPr bwMode="auto">
          <a:xfrm>
            <a:off x="6617716" y="2460398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9" name="Freeform 330"/>
          <p:cNvSpPr>
            <a:spLocks/>
          </p:cNvSpPr>
          <p:nvPr userDrawn="1"/>
        </p:nvSpPr>
        <p:spPr bwMode="auto">
          <a:xfrm>
            <a:off x="7004769" y="2361403"/>
            <a:ext cx="47144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0" name="Freeform 331"/>
          <p:cNvSpPr>
            <a:spLocks/>
          </p:cNvSpPr>
          <p:nvPr userDrawn="1"/>
        </p:nvSpPr>
        <p:spPr bwMode="auto">
          <a:xfrm>
            <a:off x="7188965" y="2460398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1" name="Freeform 332"/>
          <p:cNvSpPr>
            <a:spLocks/>
          </p:cNvSpPr>
          <p:nvPr userDrawn="1"/>
        </p:nvSpPr>
        <p:spPr bwMode="auto">
          <a:xfrm>
            <a:off x="7188965" y="2460398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39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39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2" name="Freeform 333"/>
          <p:cNvSpPr>
            <a:spLocks/>
          </p:cNvSpPr>
          <p:nvPr userDrawn="1"/>
        </p:nvSpPr>
        <p:spPr bwMode="auto">
          <a:xfrm>
            <a:off x="7576018" y="2361403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4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3" name="Freeform 334"/>
          <p:cNvSpPr>
            <a:spLocks/>
          </p:cNvSpPr>
          <p:nvPr userDrawn="1"/>
        </p:nvSpPr>
        <p:spPr bwMode="auto">
          <a:xfrm>
            <a:off x="7760213" y="2460398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4" name="Freeform 335"/>
          <p:cNvSpPr>
            <a:spLocks/>
          </p:cNvSpPr>
          <p:nvPr userDrawn="1"/>
        </p:nvSpPr>
        <p:spPr bwMode="auto">
          <a:xfrm>
            <a:off x="7760213" y="2460398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5" name="Freeform 336"/>
          <p:cNvSpPr>
            <a:spLocks/>
          </p:cNvSpPr>
          <p:nvPr userDrawn="1"/>
        </p:nvSpPr>
        <p:spPr bwMode="auto">
          <a:xfrm>
            <a:off x="8149700" y="2361403"/>
            <a:ext cx="47144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6" name="Freeform 337"/>
          <p:cNvSpPr>
            <a:spLocks/>
          </p:cNvSpPr>
          <p:nvPr userDrawn="1"/>
        </p:nvSpPr>
        <p:spPr bwMode="auto">
          <a:xfrm>
            <a:off x="8333895" y="2460398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7" name="Freeform 338"/>
          <p:cNvSpPr>
            <a:spLocks/>
          </p:cNvSpPr>
          <p:nvPr userDrawn="1"/>
        </p:nvSpPr>
        <p:spPr bwMode="auto">
          <a:xfrm>
            <a:off x="8333895" y="2460398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8" name="Freeform 339"/>
          <p:cNvSpPr>
            <a:spLocks/>
          </p:cNvSpPr>
          <p:nvPr userDrawn="1"/>
        </p:nvSpPr>
        <p:spPr bwMode="auto">
          <a:xfrm>
            <a:off x="8720949" y="2361403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4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9" name="Freeform 340"/>
          <p:cNvSpPr>
            <a:spLocks/>
          </p:cNvSpPr>
          <p:nvPr userDrawn="1"/>
        </p:nvSpPr>
        <p:spPr bwMode="auto">
          <a:xfrm>
            <a:off x="8905144" y="2460398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0" name="Freeform 341"/>
          <p:cNvSpPr>
            <a:spLocks/>
          </p:cNvSpPr>
          <p:nvPr userDrawn="1"/>
        </p:nvSpPr>
        <p:spPr bwMode="auto">
          <a:xfrm>
            <a:off x="8905144" y="2460398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1" name="Freeform 342"/>
          <p:cNvSpPr>
            <a:spLocks/>
          </p:cNvSpPr>
          <p:nvPr userDrawn="1"/>
        </p:nvSpPr>
        <p:spPr bwMode="auto">
          <a:xfrm>
            <a:off x="9294631" y="2361403"/>
            <a:ext cx="471442" cy="331876"/>
          </a:xfrm>
          <a:custGeom>
            <a:avLst/>
            <a:gdLst>
              <a:gd name="T0" fmla="*/ 243 w 246"/>
              <a:gd name="T1" fmla="*/ 38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3"/>
                </a:cubicBezTo>
                <a:cubicBezTo>
                  <a:pt x="32" y="3"/>
                  <a:pt x="21" y="4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3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2" name="Freeform 343"/>
          <p:cNvSpPr>
            <a:spLocks/>
          </p:cNvSpPr>
          <p:nvPr userDrawn="1"/>
        </p:nvSpPr>
        <p:spPr bwMode="auto">
          <a:xfrm>
            <a:off x="9478827" y="2460398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3" name="Freeform 344"/>
          <p:cNvSpPr>
            <a:spLocks/>
          </p:cNvSpPr>
          <p:nvPr userDrawn="1"/>
        </p:nvSpPr>
        <p:spPr bwMode="auto">
          <a:xfrm>
            <a:off x="9478827" y="2460398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4" name="Freeform 345"/>
          <p:cNvSpPr>
            <a:spLocks/>
          </p:cNvSpPr>
          <p:nvPr userDrawn="1"/>
        </p:nvSpPr>
        <p:spPr bwMode="auto">
          <a:xfrm>
            <a:off x="9865880" y="2361403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5" name="Freeform 346"/>
          <p:cNvSpPr>
            <a:spLocks/>
          </p:cNvSpPr>
          <p:nvPr userDrawn="1"/>
        </p:nvSpPr>
        <p:spPr bwMode="auto">
          <a:xfrm>
            <a:off x="10050075" y="2460398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6" name="Freeform 347"/>
          <p:cNvSpPr>
            <a:spLocks/>
          </p:cNvSpPr>
          <p:nvPr userDrawn="1"/>
        </p:nvSpPr>
        <p:spPr bwMode="auto">
          <a:xfrm>
            <a:off x="10050075" y="2460398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7" name="Freeform 348"/>
          <p:cNvSpPr>
            <a:spLocks/>
          </p:cNvSpPr>
          <p:nvPr userDrawn="1"/>
        </p:nvSpPr>
        <p:spPr bwMode="auto">
          <a:xfrm>
            <a:off x="10437940" y="2361403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4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4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8" name="Freeform 349"/>
          <p:cNvSpPr>
            <a:spLocks/>
          </p:cNvSpPr>
          <p:nvPr userDrawn="1"/>
        </p:nvSpPr>
        <p:spPr bwMode="auto">
          <a:xfrm>
            <a:off x="10623757" y="2460398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9" name="Freeform 350"/>
          <p:cNvSpPr>
            <a:spLocks/>
          </p:cNvSpPr>
          <p:nvPr userDrawn="1"/>
        </p:nvSpPr>
        <p:spPr bwMode="auto">
          <a:xfrm>
            <a:off x="10623757" y="2460398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0" name="Freeform 351"/>
          <p:cNvSpPr>
            <a:spLocks/>
          </p:cNvSpPr>
          <p:nvPr userDrawn="1"/>
        </p:nvSpPr>
        <p:spPr bwMode="auto">
          <a:xfrm>
            <a:off x="11010811" y="2361403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1" name="Freeform 352"/>
          <p:cNvSpPr>
            <a:spLocks/>
          </p:cNvSpPr>
          <p:nvPr userDrawn="1"/>
        </p:nvSpPr>
        <p:spPr bwMode="auto">
          <a:xfrm>
            <a:off x="11195006" y="2460398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2" name="Freeform 353"/>
          <p:cNvSpPr>
            <a:spLocks/>
          </p:cNvSpPr>
          <p:nvPr userDrawn="1"/>
        </p:nvSpPr>
        <p:spPr bwMode="auto">
          <a:xfrm>
            <a:off x="11195006" y="2460398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3" name="Freeform 354"/>
          <p:cNvSpPr>
            <a:spLocks/>
          </p:cNvSpPr>
          <p:nvPr userDrawn="1"/>
        </p:nvSpPr>
        <p:spPr bwMode="auto">
          <a:xfrm>
            <a:off x="11582059" y="2361403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4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4" name="Freeform 355"/>
          <p:cNvSpPr>
            <a:spLocks/>
          </p:cNvSpPr>
          <p:nvPr userDrawn="1"/>
        </p:nvSpPr>
        <p:spPr bwMode="auto">
          <a:xfrm>
            <a:off x="11766254" y="2460398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5" name="Freeform 356"/>
          <p:cNvSpPr>
            <a:spLocks/>
          </p:cNvSpPr>
          <p:nvPr userDrawn="1"/>
        </p:nvSpPr>
        <p:spPr bwMode="auto">
          <a:xfrm>
            <a:off x="11766254" y="2460398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6" name="Freeform 357"/>
          <p:cNvSpPr>
            <a:spLocks/>
          </p:cNvSpPr>
          <p:nvPr userDrawn="1"/>
        </p:nvSpPr>
        <p:spPr bwMode="auto">
          <a:xfrm>
            <a:off x="716168" y="2806068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7" name="Freeform 358"/>
          <p:cNvSpPr>
            <a:spLocks/>
          </p:cNvSpPr>
          <p:nvPr userDrawn="1"/>
        </p:nvSpPr>
        <p:spPr bwMode="auto">
          <a:xfrm>
            <a:off x="900364" y="2905874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8" name="Freeform 359"/>
          <p:cNvSpPr>
            <a:spLocks/>
          </p:cNvSpPr>
          <p:nvPr userDrawn="1"/>
        </p:nvSpPr>
        <p:spPr bwMode="auto">
          <a:xfrm>
            <a:off x="900364" y="2905874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9" name="Freeform 360"/>
          <p:cNvSpPr>
            <a:spLocks/>
          </p:cNvSpPr>
          <p:nvPr userDrawn="1"/>
        </p:nvSpPr>
        <p:spPr bwMode="auto">
          <a:xfrm>
            <a:off x="1288228" y="2806068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0" name="Freeform 361"/>
          <p:cNvSpPr>
            <a:spLocks/>
          </p:cNvSpPr>
          <p:nvPr userDrawn="1"/>
        </p:nvSpPr>
        <p:spPr bwMode="auto">
          <a:xfrm>
            <a:off x="1474046" y="2905874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1" name="Freeform 362"/>
          <p:cNvSpPr>
            <a:spLocks/>
          </p:cNvSpPr>
          <p:nvPr userDrawn="1"/>
        </p:nvSpPr>
        <p:spPr bwMode="auto">
          <a:xfrm>
            <a:off x="1474046" y="2905874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2" name="Freeform 363"/>
          <p:cNvSpPr>
            <a:spLocks/>
          </p:cNvSpPr>
          <p:nvPr userDrawn="1"/>
        </p:nvSpPr>
        <p:spPr bwMode="auto">
          <a:xfrm>
            <a:off x="1861100" y="2806068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3" name="Freeform 364"/>
          <p:cNvSpPr>
            <a:spLocks/>
          </p:cNvSpPr>
          <p:nvPr userDrawn="1"/>
        </p:nvSpPr>
        <p:spPr bwMode="auto">
          <a:xfrm>
            <a:off x="2045295" y="2905874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4" name="Freeform 365"/>
          <p:cNvSpPr>
            <a:spLocks/>
          </p:cNvSpPr>
          <p:nvPr userDrawn="1"/>
        </p:nvSpPr>
        <p:spPr bwMode="auto">
          <a:xfrm>
            <a:off x="2045295" y="2905874"/>
            <a:ext cx="129018" cy="74652"/>
          </a:xfrm>
          <a:custGeom>
            <a:avLst/>
            <a:gdLst>
              <a:gd name="T0" fmla="*/ 0 w 159"/>
              <a:gd name="T1" fmla="*/ 0 h 92"/>
              <a:gd name="T2" fmla="*/ 159 w 159"/>
              <a:gd name="T3" fmla="*/ 83 h 92"/>
              <a:gd name="T4" fmla="*/ 137 w 159"/>
              <a:gd name="T5" fmla="*/ 92 h 92"/>
              <a:gd name="T6" fmla="*/ 0 w 15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2">
                <a:moveTo>
                  <a:pt x="0" y="0"/>
                </a:moveTo>
                <a:lnTo>
                  <a:pt x="159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5" name="Freeform 366"/>
          <p:cNvSpPr>
            <a:spLocks/>
          </p:cNvSpPr>
          <p:nvPr userDrawn="1"/>
        </p:nvSpPr>
        <p:spPr bwMode="auto">
          <a:xfrm>
            <a:off x="2433159" y="2806068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6" name="Freeform 367"/>
          <p:cNvSpPr>
            <a:spLocks/>
          </p:cNvSpPr>
          <p:nvPr userDrawn="1"/>
        </p:nvSpPr>
        <p:spPr bwMode="auto">
          <a:xfrm>
            <a:off x="2616543" y="2905874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7" name="Freeform 368"/>
          <p:cNvSpPr>
            <a:spLocks/>
          </p:cNvSpPr>
          <p:nvPr userDrawn="1"/>
        </p:nvSpPr>
        <p:spPr bwMode="auto">
          <a:xfrm>
            <a:off x="2616543" y="2905874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8" name="Freeform 369"/>
          <p:cNvSpPr>
            <a:spLocks/>
          </p:cNvSpPr>
          <p:nvPr userDrawn="1"/>
        </p:nvSpPr>
        <p:spPr bwMode="auto">
          <a:xfrm>
            <a:off x="3006030" y="2806068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9" name="Freeform 370"/>
          <p:cNvSpPr>
            <a:spLocks/>
          </p:cNvSpPr>
          <p:nvPr userDrawn="1"/>
        </p:nvSpPr>
        <p:spPr bwMode="auto">
          <a:xfrm>
            <a:off x="3190226" y="2905874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0" name="Freeform 371"/>
          <p:cNvSpPr>
            <a:spLocks/>
          </p:cNvSpPr>
          <p:nvPr userDrawn="1"/>
        </p:nvSpPr>
        <p:spPr bwMode="auto">
          <a:xfrm>
            <a:off x="3190226" y="2905874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1" name="Freeform 372"/>
          <p:cNvSpPr>
            <a:spLocks/>
          </p:cNvSpPr>
          <p:nvPr userDrawn="1"/>
        </p:nvSpPr>
        <p:spPr bwMode="auto">
          <a:xfrm>
            <a:off x="3578091" y="2806068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2" name="Freeform 373"/>
          <p:cNvSpPr>
            <a:spLocks/>
          </p:cNvSpPr>
          <p:nvPr userDrawn="1"/>
        </p:nvSpPr>
        <p:spPr bwMode="auto">
          <a:xfrm>
            <a:off x="3761474" y="2905874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3" name="Freeform 374"/>
          <p:cNvSpPr>
            <a:spLocks/>
          </p:cNvSpPr>
          <p:nvPr userDrawn="1"/>
        </p:nvSpPr>
        <p:spPr bwMode="auto">
          <a:xfrm>
            <a:off x="3761474" y="2905874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4" name="Freeform 375"/>
          <p:cNvSpPr>
            <a:spLocks/>
          </p:cNvSpPr>
          <p:nvPr userDrawn="1"/>
        </p:nvSpPr>
        <p:spPr bwMode="auto">
          <a:xfrm>
            <a:off x="4149339" y="2806068"/>
            <a:ext cx="473877" cy="331876"/>
          </a:xfrm>
          <a:custGeom>
            <a:avLst/>
            <a:gdLst>
              <a:gd name="T0" fmla="*/ 244 w 247"/>
              <a:gd name="T1" fmla="*/ 38 h 173"/>
              <a:gd name="T2" fmla="*/ 234 w 247"/>
              <a:gd name="T3" fmla="*/ 13 h 173"/>
              <a:gd name="T4" fmla="*/ 210 w 247"/>
              <a:gd name="T5" fmla="*/ 3 h 173"/>
              <a:gd name="T6" fmla="*/ 124 w 247"/>
              <a:gd name="T7" fmla="*/ 0 h 173"/>
              <a:gd name="T8" fmla="*/ 123 w 247"/>
              <a:gd name="T9" fmla="*/ 0 h 173"/>
              <a:gd name="T10" fmla="*/ 37 w 247"/>
              <a:gd name="T11" fmla="*/ 3 h 173"/>
              <a:gd name="T12" fmla="*/ 13 w 247"/>
              <a:gd name="T13" fmla="*/ 13 h 173"/>
              <a:gd name="T14" fmla="*/ 3 w 247"/>
              <a:gd name="T15" fmla="*/ 38 h 173"/>
              <a:gd name="T16" fmla="*/ 0 w 247"/>
              <a:gd name="T17" fmla="*/ 77 h 173"/>
              <a:gd name="T18" fmla="*/ 0 w 247"/>
              <a:gd name="T19" fmla="*/ 96 h 173"/>
              <a:gd name="T20" fmla="*/ 3 w 247"/>
              <a:gd name="T21" fmla="*/ 136 h 173"/>
              <a:gd name="T22" fmla="*/ 13 w 247"/>
              <a:gd name="T23" fmla="*/ 160 h 173"/>
              <a:gd name="T24" fmla="*/ 40 w 247"/>
              <a:gd name="T25" fmla="*/ 171 h 173"/>
              <a:gd name="T26" fmla="*/ 123 w 247"/>
              <a:gd name="T27" fmla="*/ 173 h 173"/>
              <a:gd name="T28" fmla="*/ 210 w 247"/>
              <a:gd name="T29" fmla="*/ 171 h 173"/>
              <a:gd name="T30" fmla="*/ 234 w 247"/>
              <a:gd name="T31" fmla="*/ 160 h 173"/>
              <a:gd name="T32" fmla="*/ 244 w 247"/>
              <a:gd name="T33" fmla="*/ 136 h 173"/>
              <a:gd name="T34" fmla="*/ 247 w 247"/>
              <a:gd name="T35" fmla="*/ 96 h 173"/>
              <a:gd name="T36" fmla="*/ 247 w 247"/>
              <a:gd name="T37" fmla="*/ 77 h 173"/>
              <a:gd name="T38" fmla="*/ 244 w 247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7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3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60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7" y="116"/>
                  <a:pt x="247" y="96"/>
                </a:cubicBezTo>
                <a:cubicBezTo>
                  <a:pt x="247" y="77"/>
                  <a:pt x="247" y="77"/>
                  <a:pt x="247" y="77"/>
                </a:cubicBezTo>
                <a:cubicBezTo>
                  <a:pt x="247" y="57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5" name="Freeform 376"/>
          <p:cNvSpPr>
            <a:spLocks/>
          </p:cNvSpPr>
          <p:nvPr userDrawn="1"/>
        </p:nvSpPr>
        <p:spPr bwMode="auto">
          <a:xfrm>
            <a:off x="4335157" y="2905874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6" name="Freeform 377"/>
          <p:cNvSpPr>
            <a:spLocks/>
          </p:cNvSpPr>
          <p:nvPr userDrawn="1"/>
        </p:nvSpPr>
        <p:spPr bwMode="auto">
          <a:xfrm>
            <a:off x="4335157" y="2905874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7" name="Freeform 378"/>
          <p:cNvSpPr>
            <a:spLocks/>
          </p:cNvSpPr>
          <p:nvPr userDrawn="1"/>
        </p:nvSpPr>
        <p:spPr bwMode="auto">
          <a:xfrm>
            <a:off x="4723021" y="2806068"/>
            <a:ext cx="47144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8" name="Freeform 379"/>
          <p:cNvSpPr>
            <a:spLocks/>
          </p:cNvSpPr>
          <p:nvPr userDrawn="1"/>
        </p:nvSpPr>
        <p:spPr bwMode="auto">
          <a:xfrm>
            <a:off x="4906405" y="2905874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9" name="Freeform 380"/>
          <p:cNvSpPr>
            <a:spLocks/>
          </p:cNvSpPr>
          <p:nvPr userDrawn="1"/>
        </p:nvSpPr>
        <p:spPr bwMode="auto">
          <a:xfrm>
            <a:off x="4906405" y="2905874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0" name="Freeform 381"/>
          <p:cNvSpPr>
            <a:spLocks/>
          </p:cNvSpPr>
          <p:nvPr userDrawn="1"/>
        </p:nvSpPr>
        <p:spPr bwMode="auto">
          <a:xfrm>
            <a:off x="5294270" y="2806068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1" name="Freeform 382"/>
          <p:cNvSpPr>
            <a:spLocks/>
          </p:cNvSpPr>
          <p:nvPr userDrawn="1"/>
        </p:nvSpPr>
        <p:spPr bwMode="auto">
          <a:xfrm>
            <a:off x="5480088" y="2905874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2" name="Freeform 383"/>
          <p:cNvSpPr>
            <a:spLocks/>
          </p:cNvSpPr>
          <p:nvPr userDrawn="1"/>
        </p:nvSpPr>
        <p:spPr bwMode="auto">
          <a:xfrm>
            <a:off x="5480088" y="2905874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3" name="Freeform 384"/>
          <p:cNvSpPr>
            <a:spLocks/>
          </p:cNvSpPr>
          <p:nvPr userDrawn="1"/>
        </p:nvSpPr>
        <p:spPr bwMode="auto">
          <a:xfrm>
            <a:off x="5867141" y="2806068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4" name="Freeform 385"/>
          <p:cNvSpPr>
            <a:spLocks/>
          </p:cNvSpPr>
          <p:nvPr userDrawn="1"/>
        </p:nvSpPr>
        <p:spPr bwMode="auto">
          <a:xfrm>
            <a:off x="6051336" y="2905874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5" name="Freeform 386"/>
          <p:cNvSpPr>
            <a:spLocks/>
          </p:cNvSpPr>
          <p:nvPr userDrawn="1"/>
        </p:nvSpPr>
        <p:spPr bwMode="auto">
          <a:xfrm>
            <a:off x="6051336" y="2905874"/>
            <a:ext cx="129018" cy="74652"/>
          </a:xfrm>
          <a:custGeom>
            <a:avLst/>
            <a:gdLst>
              <a:gd name="T0" fmla="*/ 0 w 159"/>
              <a:gd name="T1" fmla="*/ 0 h 92"/>
              <a:gd name="T2" fmla="*/ 159 w 159"/>
              <a:gd name="T3" fmla="*/ 83 h 92"/>
              <a:gd name="T4" fmla="*/ 137 w 159"/>
              <a:gd name="T5" fmla="*/ 92 h 92"/>
              <a:gd name="T6" fmla="*/ 0 w 15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2">
                <a:moveTo>
                  <a:pt x="0" y="0"/>
                </a:moveTo>
                <a:lnTo>
                  <a:pt x="159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6" name="Freeform 387"/>
          <p:cNvSpPr>
            <a:spLocks/>
          </p:cNvSpPr>
          <p:nvPr userDrawn="1"/>
        </p:nvSpPr>
        <p:spPr bwMode="auto">
          <a:xfrm>
            <a:off x="6431087" y="2806068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7" name="Freeform 388"/>
          <p:cNvSpPr>
            <a:spLocks/>
          </p:cNvSpPr>
          <p:nvPr userDrawn="1"/>
        </p:nvSpPr>
        <p:spPr bwMode="auto">
          <a:xfrm>
            <a:off x="6617716" y="2905874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8" name="Freeform 389"/>
          <p:cNvSpPr>
            <a:spLocks/>
          </p:cNvSpPr>
          <p:nvPr userDrawn="1"/>
        </p:nvSpPr>
        <p:spPr bwMode="auto">
          <a:xfrm>
            <a:off x="6617716" y="2905874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9" name="Freeform 390"/>
          <p:cNvSpPr>
            <a:spLocks/>
          </p:cNvSpPr>
          <p:nvPr userDrawn="1"/>
        </p:nvSpPr>
        <p:spPr bwMode="auto">
          <a:xfrm>
            <a:off x="7004769" y="2806068"/>
            <a:ext cx="47144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0" name="Freeform 391"/>
          <p:cNvSpPr>
            <a:spLocks/>
          </p:cNvSpPr>
          <p:nvPr userDrawn="1"/>
        </p:nvSpPr>
        <p:spPr bwMode="auto">
          <a:xfrm>
            <a:off x="7188965" y="2905874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1" name="Freeform 392"/>
          <p:cNvSpPr>
            <a:spLocks/>
          </p:cNvSpPr>
          <p:nvPr userDrawn="1"/>
        </p:nvSpPr>
        <p:spPr bwMode="auto">
          <a:xfrm>
            <a:off x="7188965" y="2905874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39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39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2" name="Freeform 393"/>
          <p:cNvSpPr>
            <a:spLocks/>
          </p:cNvSpPr>
          <p:nvPr userDrawn="1"/>
        </p:nvSpPr>
        <p:spPr bwMode="auto">
          <a:xfrm>
            <a:off x="11010811" y="2806068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3" name="Freeform 394"/>
          <p:cNvSpPr>
            <a:spLocks/>
          </p:cNvSpPr>
          <p:nvPr userDrawn="1"/>
        </p:nvSpPr>
        <p:spPr bwMode="auto">
          <a:xfrm>
            <a:off x="11195006" y="2905874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4" name="Freeform 395"/>
          <p:cNvSpPr>
            <a:spLocks/>
          </p:cNvSpPr>
          <p:nvPr userDrawn="1"/>
        </p:nvSpPr>
        <p:spPr bwMode="auto">
          <a:xfrm>
            <a:off x="11195006" y="2905874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5" name="Freeform 396"/>
          <p:cNvSpPr>
            <a:spLocks/>
          </p:cNvSpPr>
          <p:nvPr userDrawn="1"/>
        </p:nvSpPr>
        <p:spPr bwMode="auto">
          <a:xfrm>
            <a:off x="11582059" y="2806068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6" name="Freeform 397"/>
          <p:cNvSpPr>
            <a:spLocks/>
          </p:cNvSpPr>
          <p:nvPr userDrawn="1"/>
        </p:nvSpPr>
        <p:spPr bwMode="auto">
          <a:xfrm>
            <a:off x="11766254" y="2905874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7" name="Freeform 398"/>
          <p:cNvSpPr>
            <a:spLocks/>
          </p:cNvSpPr>
          <p:nvPr userDrawn="1"/>
        </p:nvSpPr>
        <p:spPr bwMode="auto">
          <a:xfrm>
            <a:off x="11766254" y="2905874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8" name="Freeform 399"/>
          <p:cNvSpPr>
            <a:spLocks/>
          </p:cNvSpPr>
          <p:nvPr userDrawn="1"/>
        </p:nvSpPr>
        <p:spPr bwMode="auto">
          <a:xfrm>
            <a:off x="716168" y="3250733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9" name="Freeform 400"/>
          <p:cNvSpPr>
            <a:spLocks/>
          </p:cNvSpPr>
          <p:nvPr userDrawn="1"/>
        </p:nvSpPr>
        <p:spPr bwMode="auto">
          <a:xfrm>
            <a:off x="900364" y="3350539"/>
            <a:ext cx="130641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0" name="Freeform 401"/>
          <p:cNvSpPr>
            <a:spLocks/>
          </p:cNvSpPr>
          <p:nvPr userDrawn="1"/>
        </p:nvSpPr>
        <p:spPr bwMode="auto">
          <a:xfrm>
            <a:off x="900364" y="3350539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1" name="Freeform 402"/>
          <p:cNvSpPr>
            <a:spLocks/>
          </p:cNvSpPr>
          <p:nvPr userDrawn="1"/>
        </p:nvSpPr>
        <p:spPr bwMode="auto">
          <a:xfrm>
            <a:off x="1288228" y="3250733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2" name="Freeform 403"/>
          <p:cNvSpPr>
            <a:spLocks/>
          </p:cNvSpPr>
          <p:nvPr userDrawn="1"/>
        </p:nvSpPr>
        <p:spPr bwMode="auto">
          <a:xfrm>
            <a:off x="1474046" y="3350539"/>
            <a:ext cx="128206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3" name="Freeform 404"/>
          <p:cNvSpPr>
            <a:spLocks/>
          </p:cNvSpPr>
          <p:nvPr userDrawn="1"/>
        </p:nvSpPr>
        <p:spPr bwMode="auto">
          <a:xfrm>
            <a:off x="1474046" y="3350539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4" name="Freeform 405"/>
          <p:cNvSpPr>
            <a:spLocks/>
          </p:cNvSpPr>
          <p:nvPr userDrawn="1"/>
        </p:nvSpPr>
        <p:spPr bwMode="auto">
          <a:xfrm>
            <a:off x="1861100" y="3250733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5" name="Freeform 407"/>
          <p:cNvSpPr>
            <a:spLocks/>
          </p:cNvSpPr>
          <p:nvPr userDrawn="1"/>
        </p:nvSpPr>
        <p:spPr bwMode="auto">
          <a:xfrm>
            <a:off x="2045295" y="3350539"/>
            <a:ext cx="129018" cy="133075"/>
          </a:xfrm>
          <a:custGeom>
            <a:avLst/>
            <a:gdLst>
              <a:gd name="T0" fmla="*/ 0 w 159"/>
              <a:gd name="T1" fmla="*/ 0 h 164"/>
              <a:gd name="T2" fmla="*/ 159 w 159"/>
              <a:gd name="T3" fmla="*/ 81 h 164"/>
              <a:gd name="T4" fmla="*/ 0 w 159"/>
              <a:gd name="T5" fmla="*/ 164 h 164"/>
              <a:gd name="T6" fmla="*/ 0 w 159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4">
                <a:moveTo>
                  <a:pt x="0" y="0"/>
                </a:moveTo>
                <a:lnTo>
                  <a:pt x="159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6" name="Freeform 408"/>
          <p:cNvSpPr>
            <a:spLocks/>
          </p:cNvSpPr>
          <p:nvPr userDrawn="1"/>
        </p:nvSpPr>
        <p:spPr bwMode="auto">
          <a:xfrm>
            <a:off x="2045295" y="3350539"/>
            <a:ext cx="129018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1 h 93"/>
              <a:gd name="T4" fmla="*/ 137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7" name="Freeform 409"/>
          <p:cNvSpPr>
            <a:spLocks/>
          </p:cNvSpPr>
          <p:nvPr userDrawn="1"/>
        </p:nvSpPr>
        <p:spPr bwMode="auto">
          <a:xfrm>
            <a:off x="2433159" y="3250733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8" name="Freeform 410"/>
          <p:cNvSpPr>
            <a:spLocks/>
          </p:cNvSpPr>
          <p:nvPr userDrawn="1"/>
        </p:nvSpPr>
        <p:spPr bwMode="auto">
          <a:xfrm>
            <a:off x="2616543" y="3350539"/>
            <a:ext cx="130641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9" name="Freeform 411"/>
          <p:cNvSpPr>
            <a:spLocks/>
          </p:cNvSpPr>
          <p:nvPr userDrawn="1"/>
        </p:nvSpPr>
        <p:spPr bwMode="auto">
          <a:xfrm>
            <a:off x="2616543" y="3350539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0" name="Freeform 412"/>
          <p:cNvSpPr>
            <a:spLocks/>
          </p:cNvSpPr>
          <p:nvPr userDrawn="1"/>
        </p:nvSpPr>
        <p:spPr bwMode="auto">
          <a:xfrm>
            <a:off x="3006030" y="3250733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1" name="Freeform 413"/>
          <p:cNvSpPr>
            <a:spLocks/>
          </p:cNvSpPr>
          <p:nvPr userDrawn="1"/>
        </p:nvSpPr>
        <p:spPr bwMode="auto">
          <a:xfrm>
            <a:off x="3190226" y="3350539"/>
            <a:ext cx="128206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2" name="Freeform 414"/>
          <p:cNvSpPr>
            <a:spLocks/>
          </p:cNvSpPr>
          <p:nvPr userDrawn="1"/>
        </p:nvSpPr>
        <p:spPr bwMode="auto">
          <a:xfrm>
            <a:off x="3190226" y="3350539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3" name="Freeform 415"/>
          <p:cNvSpPr>
            <a:spLocks/>
          </p:cNvSpPr>
          <p:nvPr userDrawn="1"/>
        </p:nvSpPr>
        <p:spPr bwMode="auto">
          <a:xfrm>
            <a:off x="3578091" y="3250733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4" name="Freeform 416"/>
          <p:cNvSpPr>
            <a:spLocks/>
          </p:cNvSpPr>
          <p:nvPr userDrawn="1"/>
        </p:nvSpPr>
        <p:spPr bwMode="auto">
          <a:xfrm>
            <a:off x="3761474" y="3350539"/>
            <a:ext cx="130641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5" name="Freeform 417"/>
          <p:cNvSpPr>
            <a:spLocks/>
          </p:cNvSpPr>
          <p:nvPr userDrawn="1"/>
        </p:nvSpPr>
        <p:spPr bwMode="auto">
          <a:xfrm>
            <a:off x="3761474" y="3350539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6" name="Freeform 418"/>
          <p:cNvSpPr>
            <a:spLocks/>
          </p:cNvSpPr>
          <p:nvPr userDrawn="1"/>
        </p:nvSpPr>
        <p:spPr bwMode="auto">
          <a:xfrm>
            <a:off x="4149339" y="3250733"/>
            <a:ext cx="473877" cy="331876"/>
          </a:xfrm>
          <a:custGeom>
            <a:avLst/>
            <a:gdLst>
              <a:gd name="T0" fmla="*/ 244 w 247"/>
              <a:gd name="T1" fmla="*/ 37 h 173"/>
              <a:gd name="T2" fmla="*/ 234 w 247"/>
              <a:gd name="T3" fmla="*/ 13 h 173"/>
              <a:gd name="T4" fmla="*/ 210 w 247"/>
              <a:gd name="T5" fmla="*/ 2 h 173"/>
              <a:gd name="T6" fmla="*/ 124 w 247"/>
              <a:gd name="T7" fmla="*/ 0 h 173"/>
              <a:gd name="T8" fmla="*/ 123 w 247"/>
              <a:gd name="T9" fmla="*/ 0 h 173"/>
              <a:gd name="T10" fmla="*/ 37 w 247"/>
              <a:gd name="T11" fmla="*/ 2 h 173"/>
              <a:gd name="T12" fmla="*/ 13 w 247"/>
              <a:gd name="T13" fmla="*/ 13 h 173"/>
              <a:gd name="T14" fmla="*/ 3 w 247"/>
              <a:gd name="T15" fmla="*/ 37 h 173"/>
              <a:gd name="T16" fmla="*/ 0 w 247"/>
              <a:gd name="T17" fmla="*/ 77 h 173"/>
              <a:gd name="T18" fmla="*/ 0 w 247"/>
              <a:gd name="T19" fmla="*/ 96 h 173"/>
              <a:gd name="T20" fmla="*/ 3 w 247"/>
              <a:gd name="T21" fmla="*/ 136 h 173"/>
              <a:gd name="T22" fmla="*/ 13 w 247"/>
              <a:gd name="T23" fmla="*/ 160 h 173"/>
              <a:gd name="T24" fmla="*/ 40 w 247"/>
              <a:gd name="T25" fmla="*/ 171 h 173"/>
              <a:gd name="T26" fmla="*/ 123 w 247"/>
              <a:gd name="T27" fmla="*/ 173 h 173"/>
              <a:gd name="T28" fmla="*/ 210 w 247"/>
              <a:gd name="T29" fmla="*/ 170 h 173"/>
              <a:gd name="T30" fmla="*/ 234 w 247"/>
              <a:gd name="T31" fmla="*/ 160 h 173"/>
              <a:gd name="T32" fmla="*/ 244 w 247"/>
              <a:gd name="T33" fmla="*/ 136 h 173"/>
              <a:gd name="T34" fmla="*/ 247 w 247"/>
              <a:gd name="T35" fmla="*/ 96 h 173"/>
              <a:gd name="T36" fmla="*/ 247 w 247"/>
              <a:gd name="T37" fmla="*/ 77 h 173"/>
              <a:gd name="T38" fmla="*/ 244 w 247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7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3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60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7" y="116"/>
                  <a:pt x="247" y="96"/>
                </a:cubicBezTo>
                <a:cubicBezTo>
                  <a:pt x="247" y="77"/>
                  <a:pt x="247" y="77"/>
                  <a:pt x="247" y="77"/>
                </a:cubicBezTo>
                <a:cubicBezTo>
                  <a:pt x="247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" name="Freeform 419"/>
          <p:cNvSpPr>
            <a:spLocks/>
          </p:cNvSpPr>
          <p:nvPr userDrawn="1"/>
        </p:nvSpPr>
        <p:spPr bwMode="auto">
          <a:xfrm>
            <a:off x="4335157" y="3350539"/>
            <a:ext cx="128206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8" name="Freeform 420"/>
          <p:cNvSpPr>
            <a:spLocks/>
          </p:cNvSpPr>
          <p:nvPr userDrawn="1"/>
        </p:nvSpPr>
        <p:spPr bwMode="auto">
          <a:xfrm>
            <a:off x="4335157" y="3350539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9" name="Freeform 421"/>
          <p:cNvSpPr>
            <a:spLocks/>
          </p:cNvSpPr>
          <p:nvPr userDrawn="1"/>
        </p:nvSpPr>
        <p:spPr bwMode="auto">
          <a:xfrm>
            <a:off x="4723021" y="3250733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0" name="Freeform 422"/>
          <p:cNvSpPr>
            <a:spLocks/>
          </p:cNvSpPr>
          <p:nvPr userDrawn="1"/>
        </p:nvSpPr>
        <p:spPr bwMode="auto">
          <a:xfrm>
            <a:off x="4906405" y="3350539"/>
            <a:ext cx="130641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1" name="Freeform 423"/>
          <p:cNvSpPr>
            <a:spLocks/>
          </p:cNvSpPr>
          <p:nvPr userDrawn="1"/>
        </p:nvSpPr>
        <p:spPr bwMode="auto">
          <a:xfrm>
            <a:off x="4906405" y="3350539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2" name="Freeform 424"/>
          <p:cNvSpPr>
            <a:spLocks/>
          </p:cNvSpPr>
          <p:nvPr userDrawn="1"/>
        </p:nvSpPr>
        <p:spPr bwMode="auto">
          <a:xfrm>
            <a:off x="5294270" y="3250733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3" name="Freeform 425"/>
          <p:cNvSpPr>
            <a:spLocks/>
          </p:cNvSpPr>
          <p:nvPr userDrawn="1"/>
        </p:nvSpPr>
        <p:spPr bwMode="auto">
          <a:xfrm>
            <a:off x="5480088" y="3350539"/>
            <a:ext cx="128206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4" name="Freeform 426"/>
          <p:cNvSpPr>
            <a:spLocks/>
          </p:cNvSpPr>
          <p:nvPr userDrawn="1"/>
        </p:nvSpPr>
        <p:spPr bwMode="auto">
          <a:xfrm>
            <a:off x="5480088" y="3350539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5" name="Freeform 427"/>
          <p:cNvSpPr>
            <a:spLocks/>
          </p:cNvSpPr>
          <p:nvPr userDrawn="1"/>
        </p:nvSpPr>
        <p:spPr bwMode="auto">
          <a:xfrm>
            <a:off x="5867141" y="3250733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6" name="Freeform 428"/>
          <p:cNvSpPr>
            <a:spLocks/>
          </p:cNvSpPr>
          <p:nvPr userDrawn="1"/>
        </p:nvSpPr>
        <p:spPr bwMode="auto">
          <a:xfrm>
            <a:off x="6051336" y="3350539"/>
            <a:ext cx="129018" cy="133075"/>
          </a:xfrm>
          <a:custGeom>
            <a:avLst/>
            <a:gdLst>
              <a:gd name="T0" fmla="*/ 0 w 159"/>
              <a:gd name="T1" fmla="*/ 0 h 164"/>
              <a:gd name="T2" fmla="*/ 159 w 159"/>
              <a:gd name="T3" fmla="*/ 81 h 164"/>
              <a:gd name="T4" fmla="*/ 0 w 159"/>
              <a:gd name="T5" fmla="*/ 164 h 164"/>
              <a:gd name="T6" fmla="*/ 0 w 159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4">
                <a:moveTo>
                  <a:pt x="0" y="0"/>
                </a:moveTo>
                <a:lnTo>
                  <a:pt x="159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" name="Freeform 429"/>
          <p:cNvSpPr>
            <a:spLocks/>
          </p:cNvSpPr>
          <p:nvPr userDrawn="1"/>
        </p:nvSpPr>
        <p:spPr bwMode="auto">
          <a:xfrm>
            <a:off x="6051336" y="3350539"/>
            <a:ext cx="129018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1 h 93"/>
              <a:gd name="T4" fmla="*/ 137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" name="Freeform 430"/>
          <p:cNvSpPr>
            <a:spLocks/>
          </p:cNvSpPr>
          <p:nvPr userDrawn="1"/>
        </p:nvSpPr>
        <p:spPr bwMode="auto">
          <a:xfrm>
            <a:off x="6431087" y="3250733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9" name="Freeform 431"/>
          <p:cNvSpPr>
            <a:spLocks/>
          </p:cNvSpPr>
          <p:nvPr userDrawn="1"/>
        </p:nvSpPr>
        <p:spPr bwMode="auto">
          <a:xfrm>
            <a:off x="6617716" y="3350539"/>
            <a:ext cx="128206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0" name="Freeform 432"/>
          <p:cNvSpPr>
            <a:spLocks/>
          </p:cNvSpPr>
          <p:nvPr userDrawn="1"/>
        </p:nvSpPr>
        <p:spPr bwMode="auto">
          <a:xfrm>
            <a:off x="6617716" y="3350539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1" name="Freeform 433"/>
          <p:cNvSpPr>
            <a:spLocks/>
          </p:cNvSpPr>
          <p:nvPr userDrawn="1"/>
        </p:nvSpPr>
        <p:spPr bwMode="auto">
          <a:xfrm>
            <a:off x="7004769" y="3250733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2" name="Freeform 434"/>
          <p:cNvSpPr>
            <a:spLocks/>
          </p:cNvSpPr>
          <p:nvPr userDrawn="1"/>
        </p:nvSpPr>
        <p:spPr bwMode="auto">
          <a:xfrm>
            <a:off x="7188965" y="3350539"/>
            <a:ext cx="130641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3" name="Freeform 435"/>
          <p:cNvSpPr>
            <a:spLocks/>
          </p:cNvSpPr>
          <p:nvPr userDrawn="1"/>
        </p:nvSpPr>
        <p:spPr bwMode="auto">
          <a:xfrm>
            <a:off x="7188965" y="3350539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39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39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4" name="Freeform 436"/>
          <p:cNvSpPr>
            <a:spLocks/>
          </p:cNvSpPr>
          <p:nvPr userDrawn="1"/>
        </p:nvSpPr>
        <p:spPr bwMode="auto">
          <a:xfrm>
            <a:off x="11010811" y="3250733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5" name="Freeform 437"/>
          <p:cNvSpPr>
            <a:spLocks/>
          </p:cNvSpPr>
          <p:nvPr userDrawn="1"/>
        </p:nvSpPr>
        <p:spPr bwMode="auto">
          <a:xfrm>
            <a:off x="11195006" y="3350539"/>
            <a:ext cx="128206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6" name="Freeform 438"/>
          <p:cNvSpPr>
            <a:spLocks/>
          </p:cNvSpPr>
          <p:nvPr userDrawn="1"/>
        </p:nvSpPr>
        <p:spPr bwMode="auto">
          <a:xfrm>
            <a:off x="11195006" y="3350539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7" name="Freeform 439"/>
          <p:cNvSpPr>
            <a:spLocks/>
          </p:cNvSpPr>
          <p:nvPr userDrawn="1"/>
        </p:nvSpPr>
        <p:spPr bwMode="auto">
          <a:xfrm>
            <a:off x="11582059" y="3250733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" name="Freeform 440"/>
          <p:cNvSpPr>
            <a:spLocks/>
          </p:cNvSpPr>
          <p:nvPr userDrawn="1"/>
        </p:nvSpPr>
        <p:spPr bwMode="auto">
          <a:xfrm>
            <a:off x="11766254" y="3350539"/>
            <a:ext cx="130641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9" name="Freeform 441"/>
          <p:cNvSpPr>
            <a:spLocks/>
          </p:cNvSpPr>
          <p:nvPr userDrawn="1"/>
        </p:nvSpPr>
        <p:spPr bwMode="auto">
          <a:xfrm>
            <a:off x="11766254" y="3350539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0" name="Freeform 442"/>
          <p:cNvSpPr>
            <a:spLocks/>
          </p:cNvSpPr>
          <p:nvPr userDrawn="1"/>
        </p:nvSpPr>
        <p:spPr bwMode="auto">
          <a:xfrm>
            <a:off x="716168" y="3696209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1" name="Freeform 443"/>
          <p:cNvSpPr>
            <a:spLocks/>
          </p:cNvSpPr>
          <p:nvPr userDrawn="1"/>
        </p:nvSpPr>
        <p:spPr bwMode="auto">
          <a:xfrm>
            <a:off x="900364" y="379439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2" name="Freeform 444"/>
          <p:cNvSpPr>
            <a:spLocks/>
          </p:cNvSpPr>
          <p:nvPr userDrawn="1"/>
        </p:nvSpPr>
        <p:spPr bwMode="auto">
          <a:xfrm>
            <a:off x="900364" y="3794392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3" name="Freeform 445"/>
          <p:cNvSpPr>
            <a:spLocks/>
          </p:cNvSpPr>
          <p:nvPr userDrawn="1"/>
        </p:nvSpPr>
        <p:spPr bwMode="auto">
          <a:xfrm>
            <a:off x="1288228" y="3696209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4" name="Freeform 446"/>
          <p:cNvSpPr>
            <a:spLocks/>
          </p:cNvSpPr>
          <p:nvPr userDrawn="1"/>
        </p:nvSpPr>
        <p:spPr bwMode="auto">
          <a:xfrm>
            <a:off x="1474046" y="379439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5" name="Freeform 447"/>
          <p:cNvSpPr>
            <a:spLocks/>
          </p:cNvSpPr>
          <p:nvPr userDrawn="1"/>
        </p:nvSpPr>
        <p:spPr bwMode="auto">
          <a:xfrm>
            <a:off x="1474046" y="3794392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6" name="Freeform 448"/>
          <p:cNvSpPr>
            <a:spLocks/>
          </p:cNvSpPr>
          <p:nvPr userDrawn="1"/>
        </p:nvSpPr>
        <p:spPr bwMode="auto">
          <a:xfrm>
            <a:off x="1861100" y="3696209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7" name="Freeform 449"/>
          <p:cNvSpPr>
            <a:spLocks/>
          </p:cNvSpPr>
          <p:nvPr userDrawn="1"/>
        </p:nvSpPr>
        <p:spPr bwMode="auto">
          <a:xfrm>
            <a:off x="2045295" y="3794392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2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8" name="Freeform 450"/>
          <p:cNvSpPr>
            <a:spLocks/>
          </p:cNvSpPr>
          <p:nvPr userDrawn="1"/>
        </p:nvSpPr>
        <p:spPr bwMode="auto">
          <a:xfrm>
            <a:off x="2045295" y="3794392"/>
            <a:ext cx="129018" cy="76275"/>
          </a:xfrm>
          <a:custGeom>
            <a:avLst/>
            <a:gdLst>
              <a:gd name="T0" fmla="*/ 0 w 159"/>
              <a:gd name="T1" fmla="*/ 0 h 94"/>
              <a:gd name="T2" fmla="*/ 159 w 159"/>
              <a:gd name="T3" fmla="*/ 82 h 94"/>
              <a:gd name="T4" fmla="*/ 137 w 159"/>
              <a:gd name="T5" fmla="*/ 94 h 94"/>
              <a:gd name="T6" fmla="*/ 0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0" y="0"/>
                </a:moveTo>
                <a:lnTo>
                  <a:pt x="159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9" name="Freeform 451"/>
          <p:cNvSpPr>
            <a:spLocks/>
          </p:cNvSpPr>
          <p:nvPr userDrawn="1"/>
        </p:nvSpPr>
        <p:spPr bwMode="auto">
          <a:xfrm>
            <a:off x="2433159" y="3696209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0" name="Freeform 452"/>
          <p:cNvSpPr>
            <a:spLocks/>
          </p:cNvSpPr>
          <p:nvPr userDrawn="1"/>
        </p:nvSpPr>
        <p:spPr bwMode="auto">
          <a:xfrm>
            <a:off x="2616543" y="379439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1" name="Freeform 453"/>
          <p:cNvSpPr>
            <a:spLocks/>
          </p:cNvSpPr>
          <p:nvPr userDrawn="1"/>
        </p:nvSpPr>
        <p:spPr bwMode="auto">
          <a:xfrm>
            <a:off x="2616543" y="3794392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2" name="Freeform 454"/>
          <p:cNvSpPr>
            <a:spLocks/>
          </p:cNvSpPr>
          <p:nvPr userDrawn="1"/>
        </p:nvSpPr>
        <p:spPr bwMode="auto">
          <a:xfrm>
            <a:off x="3006030" y="3696209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3" name="Freeform 455"/>
          <p:cNvSpPr>
            <a:spLocks/>
          </p:cNvSpPr>
          <p:nvPr userDrawn="1"/>
        </p:nvSpPr>
        <p:spPr bwMode="auto">
          <a:xfrm>
            <a:off x="3190226" y="379439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4" name="Freeform 456"/>
          <p:cNvSpPr>
            <a:spLocks/>
          </p:cNvSpPr>
          <p:nvPr userDrawn="1"/>
        </p:nvSpPr>
        <p:spPr bwMode="auto">
          <a:xfrm>
            <a:off x="3190226" y="3794392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5" name="Freeform 457"/>
          <p:cNvSpPr>
            <a:spLocks/>
          </p:cNvSpPr>
          <p:nvPr userDrawn="1"/>
        </p:nvSpPr>
        <p:spPr bwMode="auto">
          <a:xfrm>
            <a:off x="3578091" y="3696209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6" name="Freeform 458"/>
          <p:cNvSpPr>
            <a:spLocks/>
          </p:cNvSpPr>
          <p:nvPr userDrawn="1"/>
        </p:nvSpPr>
        <p:spPr bwMode="auto">
          <a:xfrm>
            <a:off x="3761474" y="379439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7" name="Freeform 459"/>
          <p:cNvSpPr>
            <a:spLocks/>
          </p:cNvSpPr>
          <p:nvPr userDrawn="1"/>
        </p:nvSpPr>
        <p:spPr bwMode="auto">
          <a:xfrm>
            <a:off x="3761474" y="3794392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8" name="Freeform 460"/>
          <p:cNvSpPr>
            <a:spLocks/>
          </p:cNvSpPr>
          <p:nvPr userDrawn="1"/>
        </p:nvSpPr>
        <p:spPr bwMode="auto">
          <a:xfrm>
            <a:off x="4149339" y="3696209"/>
            <a:ext cx="473877" cy="331876"/>
          </a:xfrm>
          <a:custGeom>
            <a:avLst/>
            <a:gdLst>
              <a:gd name="T0" fmla="*/ 244 w 247"/>
              <a:gd name="T1" fmla="*/ 37 h 173"/>
              <a:gd name="T2" fmla="*/ 234 w 247"/>
              <a:gd name="T3" fmla="*/ 13 h 173"/>
              <a:gd name="T4" fmla="*/ 210 w 247"/>
              <a:gd name="T5" fmla="*/ 2 h 173"/>
              <a:gd name="T6" fmla="*/ 124 w 247"/>
              <a:gd name="T7" fmla="*/ 0 h 173"/>
              <a:gd name="T8" fmla="*/ 123 w 247"/>
              <a:gd name="T9" fmla="*/ 0 h 173"/>
              <a:gd name="T10" fmla="*/ 37 w 247"/>
              <a:gd name="T11" fmla="*/ 2 h 173"/>
              <a:gd name="T12" fmla="*/ 13 w 247"/>
              <a:gd name="T13" fmla="*/ 13 h 173"/>
              <a:gd name="T14" fmla="*/ 3 w 247"/>
              <a:gd name="T15" fmla="*/ 37 h 173"/>
              <a:gd name="T16" fmla="*/ 0 w 247"/>
              <a:gd name="T17" fmla="*/ 77 h 173"/>
              <a:gd name="T18" fmla="*/ 0 w 247"/>
              <a:gd name="T19" fmla="*/ 96 h 173"/>
              <a:gd name="T20" fmla="*/ 3 w 247"/>
              <a:gd name="T21" fmla="*/ 135 h 173"/>
              <a:gd name="T22" fmla="*/ 13 w 247"/>
              <a:gd name="T23" fmla="*/ 160 h 173"/>
              <a:gd name="T24" fmla="*/ 40 w 247"/>
              <a:gd name="T25" fmla="*/ 170 h 173"/>
              <a:gd name="T26" fmla="*/ 123 w 247"/>
              <a:gd name="T27" fmla="*/ 173 h 173"/>
              <a:gd name="T28" fmla="*/ 210 w 247"/>
              <a:gd name="T29" fmla="*/ 170 h 173"/>
              <a:gd name="T30" fmla="*/ 234 w 247"/>
              <a:gd name="T31" fmla="*/ 160 h 173"/>
              <a:gd name="T32" fmla="*/ 244 w 247"/>
              <a:gd name="T33" fmla="*/ 135 h 173"/>
              <a:gd name="T34" fmla="*/ 247 w 247"/>
              <a:gd name="T35" fmla="*/ 96 h 173"/>
              <a:gd name="T36" fmla="*/ 247 w 247"/>
              <a:gd name="T37" fmla="*/ 77 h 173"/>
              <a:gd name="T38" fmla="*/ 244 w 247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7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3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60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7" y="116"/>
                  <a:pt x="247" y="96"/>
                </a:cubicBezTo>
                <a:cubicBezTo>
                  <a:pt x="247" y="77"/>
                  <a:pt x="247" y="77"/>
                  <a:pt x="247" y="77"/>
                </a:cubicBezTo>
                <a:cubicBezTo>
                  <a:pt x="247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9" name="Freeform 461"/>
          <p:cNvSpPr>
            <a:spLocks/>
          </p:cNvSpPr>
          <p:nvPr userDrawn="1"/>
        </p:nvSpPr>
        <p:spPr bwMode="auto">
          <a:xfrm>
            <a:off x="4335157" y="379439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0" name="Freeform 462"/>
          <p:cNvSpPr>
            <a:spLocks/>
          </p:cNvSpPr>
          <p:nvPr userDrawn="1"/>
        </p:nvSpPr>
        <p:spPr bwMode="auto">
          <a:xfrm>
            <a:off x="4335157" y="3794392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1" name="Freeform 463"/>
          <p:cNvSpPr>
            <a:spLocks/>
          </p:cNvSpPr>
          <p:nvPr userDrawn="1"/>
        </p:nvSpPr>
        <p:spPr bwMode="auto">
          <a:xfrm>
            <a:off x="4723021" y="3696209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2" name="Freeform 464"/>
          <p:cNvSpPr>
            <a:spLocks/>
          </p:cNvSpPr>
          <p:nvPr userDrawn="1"/>
        </p:nvSpPr>
        <p:spPr bwMode="auto">
          <a:xfrm>
            <a:off x="4906405" y="379439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3" name="Freeform 465"/>
          <p:cNvSpPr>
            <a:spLocks/>
          </p:cNvSpPr>
          <p:nvPr userDrawn="1"/>
        </p:nvSpPr>
        <p:spPr bwMode="auto">
          <a:xfrm>
            <a:off x="4906405" y="3794392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4" name="Freeform 466"/>
          <p:cNvSpPr>
            <a:spLocks/>
          </p:cNvSpPr>
          <p:nvPr userDrawn="1"/>
        </p:nvSpPr>
        <p:spPr bwMode="auto">
          <a:xfrm>
            <a:off x="5294270" y="3696209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5" name="Freeform 467"/>
          <p:cNvSpPr>
            <a:spLocks/>
          </p:cNvSpPr>
          <p:nvPr userDrawn="1"/>
        </p:nvSpPr>
        <p:spPr bwMode="auto">
          <a:xfrm>
            <a:off x="5480088" y="379439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6" name="Freeform 468"/>
          <p:cNvSpPr>
            <a:spLocks/>
          </p:cNvSpPr>
          <p:nvPr userDrawn="1"/>
        </p:nvSpPr>
        <p:spPr bwMode="auto">
          <a:xfrm>
            <a:off x="5480088" y="3794392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7" name="Freeform 469"/>
          <p:cNvSpPr>
            <a:spLocks/>
          </p:cNvSpPr>
          <p:nvPr userDrawn="1"/>
        </p:nvSpPr>
        <p:spPr bwMode="auto">
          <a:xfrm>
            <a:off x="5867141" y="3696209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8" name="Freeform 470"/>
          <p:cNvSpPr>
            <a:spLocks/>
          </p:cNvSpPr>
          <p:nvPr userDrawn="1"/>
        </p:nvSpPr>
        <p:spPr bwMode="auto">
          <a:xfrm>
            <a:off x="6051336" y="3794392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2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9" name="Freeform 471"/>
          <p:cNvSpPr>
            <a:spLocks/>
          </p:cNvSpPr>
          <p:nvPr userDrawn="1"/>
        </p:nvSpPr>
        <p:spPr bwMode="auto">
          <a:xfrm>
            <a:off x="6051336" y="3794392"/>
            <a:ext cx="129018" cy="76275"/>
          </a:xfrm>
          <a:custGeom>
            <a:avLst/>
            <a:gdLst>
              <a:gd name="T0" fmla="*/ 0 w 159"/>
              <a:gd name="T1" fmla="*/ 0 h 94"/>
              <a:gd name="T2" fmla="*/ 159 w 159"/>
              <a:gd name="T3" fmla="*/ 82 h 94"/>
              <a:gd name="T4" fmla="*/ 137 w 159"/>
              <a:gd name="T5" fmla="*/ 94 h 94"/>
              <a:gd name="T6" fmla="*/ 0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0" y="0"/>
                </a:moveTo>
                <a:lnTo>
                  <a:pt x="159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0" name="Freeform 472"/>
          <p:cNvSpPr>
            <a:spLocks/>
          </p:cNvSpPr>
          <p:nvPr userDrawn="1"/>
        </p:nvSpPr>
        <p:spPr bwMode="auto">
          <a:xfrm>
            <a:off x="6431087" y="3696209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1" name="Freeform 473"/>
          <p:cNvSpPr>
            <a:spLocks/>
          </p:cNvSpPr>
          <p:nvPr userDrawn="1"/>
        </p:nvSpPr>
        <p:spPr bwMode="auto">
          <a:xfrm>
            <a:off x="6617716" y="379439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2" name="Freeform 474"/>
          <p:cNvSpPr>
            <a:spLocks/>
          </p:cNvSpPr>
          <p:nvPr userDrawn="1"/>
        </p:nvSpPr>
        <p:spPr bwMode="auto">
          <a:xfrm>
            <a:off x="6617716" y="3794392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3" name="Freeform 475"/>
          <p:cNvSpPr>
            <a:spLocks/>
          </p:cNvSpPr>
          <p:nvPr userDrawn="1"/>
        </p:nvSpPr>
        <p:spPr bwMode="auto">
          <a:xfrm>
            <a:off x="7004769" y="3696209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4" name="Freeform 476"/>
          <p:cNvSpPr>
            <a:spLocks/>
          </p:cNvSpPr>
          <p:nvPr userDrawn="1"/>
        </p:nvSpPr>
        <p:spPr bwMode="auto">
          <a:xfrm>
            <a:off x="7188965" y="379439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5" name="Freeform 477"/>
          <p:cNvSpPr>
            <a:spLocks/>
          </p:cNvSpPr>
          <p:nvPr userDrawn="1"/>
        </p:nvSpPr>
        <p:spPr bwMode="auto">
          <a:xfrm>
            <a:off x="7188965" y="3794392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39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39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6" name="Freeform 478"/>
          <p:cNvSpPr>
            <a:spLocks/>
          </p:cNvSpPr>
          <p:nvPr userDrawn="1"/>
        </p:nvSpPr>
        <p:spPr bwMode="auto">
          <a:xfrm>
            <a:off x="7576018" y="3696209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7" name="Freeform 479"/>
          <p:cNvSpPr>
            <a:spLocks/>
          </p:cNvSpPr>
          <p:nvPr userDrawn="1"/>
        </p:nvSpPr>
        <p:spPr bwMode="auto">
          <a:xfrm>
            <a:off x="7760213" y="379439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8" name="Freeform 480"/>
          <p:cNvSpPr>
            <a:spLocks/>
          </p:cNvSpPr>
          <p:nvPr userDrawn="1"/>
        </p:nvSpPr>
        <p:spPr bwMode="auto">
          <a:xfrm>
            <a:off x="7760213" y="3794392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9" name="Freeform 481"/>
          <p:cNvSpPr>
            <a:spLocks/>
          </p:cNvSpPr>
          <p:nvPr userDrawn="1"/>
        </p:nvSpPr>
        <p:spPr bwMode="auto">
          <a:xfrm>
            <a:off x="8149700" y="3696209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0" name="Freeform 482"/>
          <p:cNvSpPr>
            <a:spLocks/>
          </p:cNvSpPr>
          <p:nvPr userDrawn="1"/>
        </p:nvSpPr>
        <p:spPr bwMode="auto">
          <a:xfrm>
            <a:off x="8333895" y="379439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1" name="Freeform 483"/>
          <p:cNvSpPr>
            <a:spLocks/>
          </p:cNvSpPr>
          <p:nvPr userDrawn="1"/>
        </p:nvSpPr>
        <p:spPr bwMode="auto">
          <a:xfrm>
            <a:off x="8333895" y="3794392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2" name="Freeform 484"/>
          <p:cNvSpPr>
            <a:spLocks/>
          </p:cNvSpPr>
          <p:nvPr userDrawn="1"/>
        </p:nvSpPr>
        <p:spPr bwMode="auto">
          <a:xfrm>
            <a:off x="8720949" y="3696209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3" name="Freeform 485"/>
          <p:cNvSpPr>
            <a:spLocks/>
          </p:cNvSpPr>
          <p:nvPr userDrawn="1"/>
        </p:nvSpPr>
        <p:spPr bwMode="auto">
          <a:xfrm>
            <a:off x="8905144" y="379439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4" name="Freeform 486"/>
          <p:cNvSpPr>
            <a:spLocks/>
          </p:cNvSpPr>
          <p:nvPr userDrawn="1"/>
        </p:nvSpPr>
        <p:spPr bwMode="auto">
          <a:xfrm>
            <a:off x="8905144" y="3794392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5" name="Freeform 487"/>
          <p:cNvSpPr>
            <a:spLocks/>
          </p:cNvSpPr>
          <p:nvPr userDrawn="1"/>
        </p:nvSpPr>
        <p:spPr bwMode="auto">
          <a:xfrm>
            <a:off x="9294631" y="3696209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70"/>
                  <a:pt x="33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6" name="Freeform 488"/>
          <p:cNvSpPr>
            <a:spLocks/>
          </p:cNvSpPr>
          <p:nvPr userDrawn="1"/>
        </p:nvSpPr>
        <p:spPr bwMode="auto">
          <a:xfrm>
            <a:off x="9478827" y="379439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7" name="Freeform 489"/>
          <p:cNvSpPr>
            <a:spLocks/>
          </p:cNvSpPr>
          <p:nvPr userDrawn="1"/>
        </p:nvSpPr>
        <p:spPr bwMode="auto">
          <a:xfrm>
            <a:off x="9478827" y="3794392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8" name="Freeform 490"/>
          <p:cNvSpPr>
            <a:spLocks/>
          </p:cNvSpPr>
          <p:nvPr userDrawn="1"/>
        </p:nvSpPr>
        <p:spPr bwMode="auto">
          <a:xfrm>
            <a:off x="9865880" y="3696209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9" name="Freeform 491"/>
          <p:cNvSpPr>
            <a:spLocks/>
          </p:cNvSpPr>
          <p:nvPr userDrawn="1"/>
        </p:nvSpPr>
        <p:spPr bwMode="auto">
          <a:xfrm>
            <a:off x="10050075" y="379439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0" name="Freeform 492"/>
          <p:cNvSpPr>
            <a:spLocks/>
          </p:cNvSpPr>
          <p:nvPr userDrawn="1"/>
        </p:nvSpPr>
        <p:spPr bwMode="auto">
          <a:xfrm>
            <a:off x="10050075" y="3794392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1" name="Freeform 493"/>
          <p:cNvSpPr>
            <a:spLocks/>
          </p:cNvSpPr>
          <p:nvPr userDrawn="1"/>
        </p:nvSpPr>
        <p:spPr bwMode="auto">
          <a:xfrm>
            <a:off x="10437940" y="3696209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2" name="Freeform 494"/>
          <p:cNvSpPr>
            <a:spLocks/>
          </p:cNvSpPr>
          <p:nvPr userDrawn="1"/>
        </p:nvSpPr>
        <p:spPr bwMode="auto">
          <a:xfrm>
            <a:off x="10623757" y="379439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3" name="Freeform 495"/>
          <p:cNvSpPr>
            <a:spLocks/>
          </p:cNvSpPr>
          <p:nvPr userDrawn="1"/>
        </p:nvSpPr>
        <p:spPr bwMode="auto">
          <a:xfrm>
            <a:off x="10623757" y="3794392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4" name="Freeform 496"/>
          <p:cNvSpPr>
            <a:spLocks/>
          </p:cNvSpPr>
          <p:nvPr userDrawn="1"/>
        </p:nvSpPr>
        <p:spPr bwMode="auto">
          <a:xfrm>
            <a:off x="11010811" y="3696209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5" name="Freeform 497"/>
          <p:cNvSpPr>
            <a:spLocks/>
          </p:cNvSpPr>
          <p:nvPr userDrawn="1"/>
        </p:nvSpPr>
        <p:spPr bwMode="auto">
          <a:xfrm>
            <a:off x="11195006" y="379439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6" name="Freeform 498"/>
          <p:cNvSpPr>
            <a:spLocks/>
          </p:cNvSpPr>
          <p:nvPr userDrawn="1"/>
        </p:nvSpPr>
        <p:spPr bwMode="auto">
          <a:xfrm>
            <a:off x="11195006" y="3794392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7" name="Freeform 499"/>
          <p:cNvSpPr>
            <a:spLocks/>
          </p:cNvSpPr>
          <p:nvPr userDrawn="1"/>
        </p:nvSpPr>
        <p:spPr bwMode="auto">
          <a:xfrm>
            <a:off x="11582059" y="3696209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8" name="Freeform 500"/>
          <p:cNvSpPr>
            <a:spLocks/>
          </p:cNvSpPr>
          <p:nvPr userDrawn="1"/>
        </p:nvSpPr>
        <p:spPr bwMode="auto">
          <a:xfrm>
            <a:off x="11766254" y="379439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9" name="Freeform 501"/>
          <p:cNvSpPr>
            <a:spLocks/>
          </p:cNvSpPr>
          <p:nvPr userDrawn="1"/>
        </p:nvSpPr>
        <p:spPr bwMode="auto">
          <a:xfrm>
            <a:off x="11766254" y="3794392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" name="Freeform 502"/>
          <p:cNvSpPr>
            <a:spLocks/>
          </p:cNvSpPr>
          <p:nvPr userDrawn="1"/>
        </p:nvSpPr>
        <p:spPr bwMode="auto">
          <a:xfrm>
            <a:off x="716168" y="4140874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1" name="Freeform 503"/>
          <p:cNvSpPr>
            <a:spLocks/>
          </p:cNvSpPr>
          <p:nvPr userDrawn="1"/>
        </p:nvSpPr>
        <p:spPr bwMode="auto">
          <a:xfrm>
            <a:off x="900364" y="4239057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2" name="Freeform 504"/>
          <p:cNvSpPr>
            <a:spLocks/>
          </p:cNvSpPr>
          <p:nvPr userDrawn="1"/>
        </p:nvSpPr>
        <p:spPr bwMode="auto">
          <a:xfrm>
            <a:off x="900364" y="4239057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3" name="Freeform 505"/>
          <p:cNvSpPr>
            <a:spLocks/>
          </p:cNvSpPr>
          <p:nvPr userDrawn="1"/>
        </p:nvSpPr>
        <p:spPr bwMode="auto">
          <a:xfrm>
            <a:off x="1288228" y="4140874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2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4" name="Freeform 506"/>
          <p:cNvSpPr>
            <a:spLocks/>
          </p:cNvSpPr>
          <p:nvPr userDrawn="1"/>
        </p:nvSpPr>
        <p:spPr bwMode="auto">
          <a:xfrm>
            <a:off x="1474046" y="4239057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5" name="Freeform 507"/>
          <p:cNvSpPr>
            <a:spLocks/>
          </p:cNvSpPr>
          <p:nvPr userDrawn="1"/>
        </p:nvSpPr>
        <p:spPr bwMode="auto">
          <a:xfrm>
            <a:off x="1474046" y="4239057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6" name="Freeform 508"/>
          <p:cNvSpPr>
            <a:spLocks/>
          </p:cNvSpPr>
          <p:nvPr userDrawn="1"/>
        </p:nvSpPr>
        <p:spPr bwMode="auto">
          <a:xfrm>
            <a:off x="1861100" y="4140874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7" name="Freeform 509"/>
          <p:cNvSpPr>
            <a:spLocks/>
          </p:cNvSpPr>
          <p:nvPr userDrawn="1"/>
        </p:nvSpPr>
        <p:spPr bwMode="auto">
          <a:xfrm>
            <a:off x="2045295" y="4239057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8" name="Freeform 510"/>
          <p:cNvSpPr>
            <a:spLocks/>
          </p:cNvSpPr>
          <p:nvPr userDrawn="1"/>
        </p:nvSpPr>
        <p:spPr bwMode="auto">
          <a:xfrm>
            <a:off x="2045295" y="4239057"/>
            <a:ext cx="129018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37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9" name="Freeform 511"/>
          <p:cNvSpPr>
            <a:spLocks/>
          </p:cNvSpPr>
          <p:nvPr userDrawn="1"/>
        </p:nvSpPr>
        <p:spPr bwMode="auto">
          <a:xfrm>
            <a:off x="2433159" y="4140874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0" name="Freeform 512"/>
          <p:cNvSpPr>
            <a:spLocks/>
          </p:cNvSpPr>
          <p:nvPr userDrawn="1"/>
        </p:nvSpPr>
        <p:spPr bwMode="auto">
          <a:xfrm>
            <a:off x="2616543" y="4239057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1" name="Freeform 513"/>
          <p:cNvSpPr>
            <a:spLocks/>
          </p:cNvSpPr>
          <p:nvPr userDrawn="1"/>
        </p:nvSpPr>
        <p:spPr bwMode="auto">
          <a:xfrm>
            <a:off x="2616543" y="4239057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2" name="Freeform 514"/>
          <p:cNvSpPr>
            <a:spLocks/>
          </p:cNvSpPr>
          <p:nvPr userDrawn="1"/>
        </p:nvSpPr>
        <p:spPr bwMode="auto">
          <a:xfrm>
            <a:off x="3006030" y="4140874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69"/>
                  <a:pt x="224" y="169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3" name="Freeform 515"/>
          <p:cNvSpPr>
            <a:spLocks/>
          </p:cNvSpPr>
          <p:nvPr userDrawn="1"/>
        </p:nvSpPr>
        <p:spPr bwMode="auto">
          <a:xfrm>
            <a:off x="3190226" y="4239057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4" name="Freeform 516"/>
          <p:cNvSpPr>
            <a:spLocks/>
          </p:cNvSpPr>
          <p:nvPr userDrawn="1"/>
        </p:nvSpPr>
        <p:spPr bwMode="auto">
          <a:xfrm>
            <a:off x="3190226" y="4239057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5" name="Freeform 517"/>
          <p:cNvSpPr>
            <a:spLocks/>
          </p:cNvSpPr>
          <p:nvPr userDrawn="1"/>
        </p:nvSpPr>
        <p:spPr bwMode="auto">
          <a:xfrm>
            <a:off x="3578091" y="4140874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6" name="Freeform 518"/>
          <p:cNvSpPr>
            <a:spLocks/>
          </p:cNvSpPr>
          <p:nvPr userDrawn="1"/>
        </p:nvSpPr>
        <p:spPr bwMode="auto">
          <a:xfrm>
            <a:off x="3761474" y="4239057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7" name="Freeform 519"/>
          <p:cNvSpPr>
            <a:spLocks/>
          </p:cNvSpPr>
          <p:nvPr userDrawn="1"/>
        </p:nvSpPr>
        <p:spPr bwMode="auto">
          <a:xfrm>
            <a:off x="3761474" y="4239057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8" name="Freeform 520"/>
          <p:cNvSpPr>
            <a:spLocks/>
          </p:cNvSpPr>
          <p:nvPr userDrawn="1"/>
        </p:nvSpPr>
        <p:spPr bwMode="auto">
          <a:xfrm>
            <a:off x="4149339" y="4140874"/>
            <a:ext cx="473877" cy="331876"/>
          </a:xfrm>
          <a:custGeom>
            <a:avLst/>
            <a:gdLst>
              <a:gd name="T0" fmla="*/ 244 w 247"/>
              <a:gd name="T1" fmla="*/ 37 h 173"/>
              <a:gd name="T2" fmla="*/ 234 w 247"/>
              <a:gd name="T3" fmla="*/ 12 h 173"/>
              <a:gd name="T4" fmla="*/ 210 w 247"/>
              <a:gd name="T5" fmla="*/ 2 h 173"/>
              <a:gd name="T6" fmla="*/ 124 w 247"/>
              <a:gd name="T7" fmla="*/ 0 h 173"/>
              <a:gd name="T8" fmla="*/ 123 w 247"/>
              <a:gd name="T9" fmla="*/ 0 h 173"/>
              <a:gd name="T10" fmla="*/ 37 w 247"/>
              <a:gd name="T11" fmla="*/ 2 h 173"/>
              <a:gd name="T12" fmla="*/ 13 w 247"/>
              <a:gd name="T13" fmla="*/ 12 h 173"/>
              <a:gd name="T14" fmla="*/ 3 w 247"/>
              <a:gd name="T15" fmla="*/ 37 h 173"/>
              <a:gd name="T16" fmla="*/ 0 w 247"/>
              <a:gd name="T17" fmla="*/ 77 h 173"/>
              <a:gd name="T18" fmla="*/ 0 w 247"/>
              <a:gd name="T19" fmla="*/ 95 h 173"/>
              <a:gd name="T20" fmla="*/ 3 w 247"/>
              <a:gd name="T21" fmla="*/ 135 h 173"/>
              <a:gd name="T22" fmla="*/ 13 w 247"/>
              <a:gd name="T23" fmla="*/ 160 h 173"/>
              <a:gd name="T24" fmla="*/ 40 w 247"/>
              <a:gd name="T25" fmla="*/ 170 h 173"/>
              <a:gd name="T26" fmla="*/ 123 w 247"/>
              <a:gd name="T27" fmla="*/ 173 h 173"/>
              <a:gd name="T28" fmla="*/ 210 w 247"/>
              <a:gd name="T29" fmla="*/ 170 h 173"/>
              <a:gd name="T30" fmla="*/ 234 w 247"/>
              <a:gd name="T31" fmla="*/ 160 h 173"/>
              <a:gd name="T32" fmla="*/ 244 w 247"/>
              <a:gd name="T33" fmla="*/ 135 h 173"/>
              <a:gd name="T34" fmla="*/ 247 w 247"/>
              <a:gd name="T35" fmla="*/ 95 h 173"/>
              <a:gd name="T36" fmla="*/ 247 w 247"/>
              <a:gd name="T37" fmla="*/ 77 h 173"/>
              <a:gd name="T38" fmla="*/ 244 w 247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7" h="173">
                <a:moveTo>
                  <a:pt x="244" y="37"/>
                </a:moveTo>
                <a:cubicBezTo>
                  <a:pt x="244" y="37"/>
                  <a:pt x="242" y="20"/>
                  <a:pt x="234" y="12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3" y="3"/>
                  <a:pt x="22" y="3"/>
                  <a:pt x="13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60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7" y="115"/>
                  <a:pt x="247" y="95"/>
                </a:cubicBezTo>
                <a:cubicBezTo>
                  <a:pt x="247" y="77"/>
                  <a:pt x="247" y="77"/>
                  <a:pt x="247" y="77"/>
                </a:cubicBezTo>
                <a:cubicBezTo>
                  <a:pt x="247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9" name="Freeform 521"/>
          <p:cNvSpPr>
            <a:spLocks/>
          </p:cNvSpPr>
          <p:nvPr userDrawn="1"/>
        </p:nvSpPr>
        <p:spPr bwMode="auto">
          <a:xfrm>
            <a:off x="4335157" y="4239057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" name="Freeform 522"/>
          <p:cNvSpPr>
            <a:spLocks/>
          </p:cNvSpPr>
          <p:nvPr userDrawn="1"/>
        </p:nvSpPr>
        <p:spPr bwMode="auto">
          <a:xfrm>
            <a:off x="4335157" y="4239057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1" name="Freeform 523"/>
          <p:cNvSpPr>
            <a:spLocks/>
          </p:cNvSpPr>
          <p:nvPr userDrawn="1"/>
        </p:nvSpPr>
        <p:spPr bwMode="auto">
          <a:xfrm>
            <a:off x="4723021" y="4140874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2" name="Freeform 524"/>
          <p:cNvSpPr>
            <a:spLocks/>
          </p:cNvSpPr>
          <p:nvPr userDrawn="1"/>
        </p:nvSpPr>
        <p:spPr bwMode="auto">
          <a:xfrm>
            <a:off x="4906405" y="4239057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3" name="Freeform 525"/>
          <p:cNvSpPr>
            <a:spLocks/>
          </p:cNvSpPr>
          <p:nvPr userDrawn="1"/>
        </p:nvSpPr>
        <p:spPr bwMode="auto">
          <a:xfrm>
            <a:off x="4906405" y="4239057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4" name="Freeform 526"/>
          <p:cNvSpPr>
            <a:spLocks/>
          </p:cNvSpPr>
          <p:nvPr userDrawn="1"/>
        </p:nvSpPr>
        <p:spPr bwMode="auto">
          <a:xfrm>
            <a:off x="5294270" y="4140874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5" name="Freeform 527"/>
          <p:cNvSpPr>
            <a:spLocks/>
          </p:cNvSpPr>
          <p:nvPr userDrawn="1"/>
        </p:nvSpPr>
        <p:spPr bwMode="auto">
          <a:xfrm>
            <a:off x="5480088" y="4239057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6" name="Freeform 528"/>
          <p:cNvSpPr>
            <a:spLocks/>
          </p:cNvSpPr>
          <p:nvPr userDrawn="1"/>
        </p:nvSpPr>
        <p:spPr bwMode="auto">
          <a:xfrm>
            <a:off x="5480088" y="4239057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7" name="Freeform 529"/>
          <p:cNvSpPr>
            <a:spLocks/>
          </p:cNvSpPr>
          <p:nvPr userDrawn="1"/>
        </p:nvSpPr>
        <p:spPr bwMode="auto">
          <a:xfrm>
            <a:off x="5867141" y="4140874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8" name="Freeform 530"/>
          <p:cNvSpPr>
            <a:spLocks/>
          </p:cNvSpPr>
          <p:nvPr userDrawn="1"/>
        </p:nvSpPr>
        <p:spPr bwMode="auto">
          <a:xfrm>
            <a:off x="6051336" y="4239057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9" name="Freeform 531"/>
          <p:cNvSpPr>
            <a:spLocks/>
          </p:cNvSpPr>
          <p:nvPr userDrawn="1"/>
        </p:nvSpPr>
        <p:spPr bwMode="auto">
          <a:xfrm>
            <a:off x="6051336" y="4239057"/>
            <a:ext cx="129018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37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0" name="Freeform 532"/>
          <p:cNvSpPr>
            <a:spLocks/>
          </p:cNvSpPr>
          <p:nvPr userDrawn="1"/>
        </p:nvSpPr>
        <p:spPr bwMode="auto">
          <a:xfrm>
            <a:off x="6431087" y="4140874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10 w 246"/>
              <a:gd name="T5" fmla="*/ 2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2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1" name="Freeform 533"/>
          <p:cNvSpPr>
            <a:spLocks/>
          </p:cNvSpPr>
          <p:nvPr userDrawn="1"/>
        </p:nvSpPr>
        <p:spPr bwMode="auto">
          <a:xfrm>
            <a:off x="6617716" y="4239057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2" name="Freeform 534"/>
          <p:cNvSpPr>
            <a:spLocks/>
          </p:cNvSpPr>
          <p:nvPr userDrawn="1"/>
        </p:nvSpPr>
        <p:spPr bwMode="auto">
          <a:xfrm>
            <a:off x="6617716" y="4239057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3" name="Freeform 535"/>
          <p:cNvSpPr>
            <a:spLocks/>
          </p:cNvSpPr>
          <p:nvPr userDrawn="1"/>
        </p:nvSpPr>
        <p:spPr bwMode="auto">
          <a:xfrm>
            <a:off x="7004769" y="4140874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4" name="Freeform 536"/>
          <p:cNvSpPr>
            <a:spLocks/>
          </p:cNvSpPr>
          <p:nvPr userDrawn="1"/>
        </p:nvSpPr>
        <p:spPr bwMode="auto">
          <a:xfrm>
            <a:off x="7188965" y="4239057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5" name="Freeform 537"/>
          <p:cNvSpPr>
            <a:spLocks/>
          </p:cNvSpPr>
          <p:nvPr userDrawn="1"/>
        </p:nvSpPr>
        <p:spPr bwMode="auto">
          <a:xfrm>
            <a:off x="7188965" y="4239057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39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39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6" name="Freeform 538"/>
          <p:cNvSpPr>
            <a:spLocks/>
          </p:cNvSpPr>
          <p:nvPr userDrawn="1"/>
        </p:nvSpPr>
        <p:spPr bwMode="auto">
          <a:xfrm>
            <a:off x="7576018" y="4140874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7" name="Freeform 539"/>
          <p:cNvSpPr>
            <a:spLocks/>
          </p:cNvSpPr>
          <p:nvPr userDrawn="1"/>
        </p:nvSpPr>
        <p:spPr bwMode="auto">
          <a:xfrm>
            <a:off x="7760213" y="4239057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8" name="Freeform 540"/>
          <p:cNvSpPr>
            <a:spLocks/>
          </p:cNvSpPr>
          <p:nvPr userDrawn="1"/>
        </p:nvSpPr>
        <p:spPr bwMode="auto">
          <a:xfrm>
            <a:off x="7760213" y="4239057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9" name="Freeform 541"/>
          <p:cNvSpPr>
            <a:spLocks/>
          </p:cNvSpPr>
          <p:nvPr userDrawn="1"/>
        </p:nvSpPr>
        <p:spPr bwMode="auto">
          <a:xfrm>
            <a:off x="8149700" y="4140874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0" name="Freeform 542"/>
          <p:cNvSpPr>
            <a:spLocks/>
          </p:cNvSpPr>
          <p:nvPr userDrawn="1"/>
        </p:nvSpPr>
        <p:spPr bwMode="auto">
          <a:xfrm>
            <a:off x="8333895" y="4239057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1" name="Freeform 543"/>
          <p:cNvSpPr>
            <a:spLocks/>
          </p:cNvSpPr>
          <p:nvPr userDrawn="1"/>
        </p:nvSpPr>
        <p:spPr bwMode="auto">
          <a:xfrm>
            <a:off x="8333895" y="4239057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2" name="Freeform 544"/>
          <p:cNvSpPr>
            <a:spLocks/>
          </p:cNvSpPr>
          <p:nvPr userDrawn="1"/>
        </p:nvSpPr>
        <p:spPr bwMode="auto">
          <a:xfrm>
            <a:off x="8720949" y="4140874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3" name="Freeform 545"/>
          <p:cNvSpPr>
            <a:spLocks/>
          </p:cNvSpPr>
          <p:nvPr userDrawn="1"/>
        </p:nvSpPr>
        <p:spPr bwMode="auto">
          <a:xfrm>
            <a:off x="8905144" y="4239057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4" name="Freeform 546"/>
          <p:cNvSpPr>
            <a:spLocks/>
          </p:cNvSpPr>
          <p:nvPr userDrawn="1"/>
        </p:nvSpPr>
        <p:spPr bwMode="auto">
          <a:xfrm>
            <a:off x="8905144" y="4239057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5" name="Freeform 547"/>
          <p:cNvSpPr>
            <a:spLocks/>
          </p:cNvSpPr>
          <p:nvPr userDrawn="1"/>
        </p:nvSpPr>
        <p:spPr bwMode="auto">
          <a:xfrm>
            <a:off x="9294631" y="4140874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69"/>
                  <a:pt x="33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69"/>
                  <a:pt x="224" y="169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6" name="Freeform 548"/>
          <p:cNvSpPr>
            <a:spLocks/>
          </p:cNvSpPr>
          <p:nvPr userDrawn="1"/>
        </p:nvSpPr>
        <p:spPr bwMode="auto">
          <a:xfrm>
            <a:off x="9478827" y="4239057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7" name="Freeform 549"/>
          <p:cNvSpPr>
            <a:spLocks/>
          </p:cNvSpPr>
          <p:nvPr userDrawn="1"/>
        </p:nvSpPr>
        <p:spPr bwMode="auto">
          <a:xfrm>
            <a:off x="9478827" y="4239057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8" name="Freeform 550"/>
          <p:cNvSpPr>
            <a:spLocks/>
          </p:cNvSpPr>
          <p:nvPr userDrawn="1"/>
        </p:nvSpPr>
        <p:spPr bwMode="auto">
          <a:xfrm>
            <a:off x="9865880" y="4140874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9" name="Freeform 551"/>
          <p:cNvSpPr>
            <a:spLocks/>
          </p:cNvSpPr>
          <p:nvPr userDrawn="1"/>
        </p:nvSpPr>
        <p:spPr bwMode="auto">
          <a:xfrm>
            <a:off x="10050075" y="4239057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0" name="Freeform 552"/>
          <p:cNvSpPr>
            <a:spLocks/>
          </p:cNvSpPr>
          <p:nvPr userDrawn="1"/>
        </p:nvSpPr>
        <p:spPr bwMode="auto">
          <a:xfrm>
            <a:off x="10050075" y="4239057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1" name="Freeform 553"/>
          <p:cNvSpPr>
            <a:spLocks/>
          </p:cNvSpPr>
          <p:nvPr userDrawn="1"/>
        </p:nvSpPr>
        <p:spPr bwMode="auto">
          <a:xfrm>
            <a:off x="10437940" y="4140874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2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2" name="Freeform 554"/>
          <p:cNvSpPr>
            <a:spLocks/>
          </p:cNvSpPr>
          <p:nvPr userDrawn="1"/>
        </p:nvSpPr>
        <p:spPr bwMode="auto">
          <a:xfrm>
            <a:off x="10623757" y="4239057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3" name="Freeform 555"/>
          <p:cNvSpPr>
            <a:spLocks/>
          </p:cNvSpPr>
          <p:nvPr userDrawn="1"/>
        </p:nvSpPr>
        <p:spPr bwMode="auto">
          <a:xfrm>
            <a:off x="10623757" y="4239057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4" name="Freeform 556"/>
          <p:cNvSpPr>
            <a:spLocks/>
          </p:cNvSpPr>
          <p:nvPr userDrawn="1"/>
        </p:nvSpPr>
        <p:spPr bwMode="auto">
          <a:xfrm>
            <a:off x="11010811" y="4140874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5" name="Freeform 557"/>
          <p:cNvSpPr>
            <a:spLocks/>
          </p:cNvSpPr>
          <p:nvPr userDrawn="1"/>
        </p:nvSpPr>
        <p:spPr bwMode="auto">
          <a:xfrm>
            <a:off x="11195006" y="4239057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6" name="Freeform 558"/>
          <p:cNvSpPr>
            <a:spLocks/>
          </p:cNvSpPr>
          <p:nvPr userDrawn="1"/>
        </p:nvSpPr>
        <p:spPr bwMode="auto">
          <a:xfrm>
            <a:off x="11195006" y="4239057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7" name="Freeform 559"/>
          <p:cNvSpPr>
            <a:spLocks/>
          </p:cNvSpPr>
          <p:nvPr userDrawn="1"/>
        </p:nvSpPr>
        <p:spPr bwMode="auto">
          <a:xfrm>
            <a:off x="11582059" y="4140874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8" name="Freeform 560"/>
          <p:cNvSpPr>
            <a:spLocks/>
          </p:cNvSpPr>
          <p:nvPr userDrawn="1"/>
        </p:nvSpPr>
        <p:spPr bwMode="auto">
          <a:xfrm>
            <a:off x="11766254" y="4239057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9" name="Freeform 561"/>
          <p:cNvSpPr>
            <a:spLocks/>
          </p:cNvSpPr>
          <p:nvPr userDrawn="1"/>
        </p:nvSpPr>
        <p:spPr bwMode="auto">
          <a:xfrm>
            <a:off x="11766254" y="4239057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0" name="Freeform 562"/>
          <p:cNvSpPr>
            <a:spLocks/>
          </p:cNvSpPr>
          <p:nvPr userDrawn="1"/>
        </p:nvSpPr>
        <p:spPr bwMode="auto">
          <a:xfrm>
            <a:off x="716168" y="4584727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1" name="Freeform 563"/>
          <p:cNvSpPr>
            <a:spLocks/>
          </p:cNvSpPr>
          <p:nvPr userDrawn="1"/>
        </p:nvSpPr>
        <p:spPr bwMode="auto">
          <a:xfrm>
            <a:off x="900364" y="4683722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2" name="Freeform 564"/>
          <p:cNvSpPr>
            <a:spLocks/>
          </p:cNvSpPr>
          <p:nvPr userDrawn="1"/>
        </p:nvSpPr>
        <p:spPr bwMode="auto">
          <a:xfrm>
            <a:off x="900364" y="4683722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3" name="Freeform 565"/>
          <p:cNvSpPr>
            <a:spLocks/>
          </p:cNvSpPr>
          <p:nvPr userDrawn="1"/>
        </p:nvSpPr>
        <p:spPr bwMode="auto">
          <a:xfrm>
            <a:off x="1288228" y="4584727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4" name="Freeform 566"/>
          <p:cNvSpPr>
            <a:spLocks/>
          </p:cNvSpPr>
          <p:nvPr userDrawn="1"/>
        </p:nvSpPr>
        <p:spPr bwMode="auto">
          <a:xfrm>
            <a:off x="1474046" y="4683722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5" name="Freeform 567"/>
          <p:cNvSpPr>
            <a:spLocks/>
          </p:cNvSpPr>
          <p:nvPr userDrawn="1"/>
        </p:nvSpPr>
        <p:spPr bwMode="auto">
          <a:xfrm>
            <a:off x="1474046" y="4683722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6" name="Freeform 568"/>
          <p:cNvSpPr>
            <a:spLocks/>
          </p:cNvSpPr>
          <p:nvPr userDrawn="1"/>
        </p:nvSpPr>
        <p:spPr bwMode="auto">
          <a:xfrm>
            <a:off x="1861100" y="4584727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7" name="Freeform 569"/>
          <p:cNvSpPr>
            <a:spLocks/>
          </p:cNvSpPr>
          <p:nvPr userDrawn="1"/>
        </p:nvSpPr>
        <p:spPr bwMode="auto">
          <a:xfrm>
            <a:off x="2045295" y="4683722"/>
            <a:ext cx="129018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8" name="Freeform 570"/>
          <p:cNvSpPr>
            <a:spLocks/>
          </p:cNvSpPr>
          <p:nvPr userDrawn="1"/>
        </p:nvSpPr>
        <p:spPr bwMode="auto">
          <a:xfrm>
            <a:off x="2045295" y="4683722"/>
            <a:ext cx="129018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3 h 93"/>
              <a:gd name="T4" fmla="*/ 137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9" name="Freeform 571"/>
          <p:cNvSpPr>
            <a:spLocks/>
          </p:cNvSpPr>
          <p:nvPr userDrawn="1"/>
        </p:nvSpPr>
        <p:spPr bwMode="auto">
          <a:xfrm>
            <a:off x="2433159" y="4584727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0" name="Freeform 572"/>
          <p:cNvSpPr>
            <a:spLocks/>
          </p:cNvSpPr>
          <p:nvPr userDrawn="1"/>
        </p:nvSpPr>
        <p:spPr bwMode="auto">
          <a:xfrm>
            <a:off x="2616543" y="4683722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1" name="Freeform 573"/>
          <p:cNvSpPr>
            <a:spLocks/>
          </p:cNvSpPr>
          <p:nvPr userDrawn="1"/>
        </p:nvSpPr>
        <p:spPr bwMode="auto">
          <a:xfrm>
            <a:off x="2616543" y="4683722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2" name="Freeform 574"/>
          <p:cNvSpPr>
            <a:spLocks/>
          </p:cNvSpPr>
          <p:nvPr userDrawn="1"/>
        </p:nvSpPr>
        <p:spPr bwMode="auto">
          <a:xfrm>
            <a:off x="3006030" y="4584727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3" name="Freeform 575"/>
          <p:cNvSpPr>
            <a:spLocks/>
          </p:cNvSpPr>
          <p:nvPr userDrawn="1"/>
        </p:nvSpPr>
        <p:spPr bwMode="auto">
          <a:xfrm>
            <a:off x="3190226" y="4683722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4" name="Freeform 576"/>
          <p:cNvSpPr>
            <a:spLocks/>
          </p:cNvSpPr>
          <p:nvPr userDrawn="1"/>
        </p:nvSpPr>
        <p:spPr bwMode="auto">
          <a:xfrm>
            <a:off x="3190226" y="4683722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5" name="Freeform 577"/>
          <p:cNvSpPr>
            <a:spLocks/>
          </p:cNvSpPr>
          <p:nvPr userDrawn="1"/>
        </p:nvSpPr>
        <p:spPr bwMode="auto">
          <a:xfrm>
            <a:off x="3578091" y="4584727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6" name="Freeform 578"/>
          <p:cNvSpPr>
            <a:spLocks/>
          </p:cNvSpPr>
          <p:nvPr userDrawn="1"/>
        </p:nvSpPr>
        <p:spPr bwMode="auto">
          <a:xfrm>
            <a:off x="3761474" y="4683722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7" name="Freeform 579"/>
          <p:cNvSpPr>
            <a:spLocks/>
          </p:cNvSpPr>
          <p:nvPr userDrawn="1"/>
        </p:nvSpPr>
        <p:spPr bwMode="auto">
          <a:xfrm>
            <a:off x="3761474" y="4683722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8" name="Freeform 580"/>
          <p:cNvSpPr>
            <a:spLocks/>
          </p:cNvSpPr>
          <p:nvPr userDrawn="1"/>
        </p:nvSpPr>
        <p:spPr bwMode="auto">
          <a:xfrm>
            <a:off x="4149339" y="4584727"/>
            <a:ext cx="473877" cy="331876"/>
          </a:xfrm>
          <a:custGeom>
            <a:avLst/>
            <a:gdLst>
              <a:gd name="T0" fmla="*/ 244 w 247"/>
              <a:gd name="T1" fmla="*/ 38 h 173"/>
              <a:gd name="T2" fmla="*/ 234 w 247"/>
              <a:gd name="T3" fmla="*/ 13 h 173"/>
              <a:gd name="T4" fmla="*/ 210 w 247"/>
              <a:gd name="T5" fmla="*/ 3 h 173"/>
              <a:gd name="T6" fmla="*/ 124 w 247"/>
              <a:gd name="T7" fmla="*/ 0 h 173"/>
              <a:gd name="T8" fmla="*/ 123 w 247"/>
              <a:gd name="T9" fmla="*/ 0 h 173"/>
              <a:gd name="T10" fmla="*/ 37 w 247"/>
              <a:gd name="T11" fmla="*/ 3 h 173"/>
              <a:gd name="T12" fmla="*/ 13 w 247"/>
              <a:gd name="T13" fmla="*/ 13 h 173"/>
              <a:gd name="T14" fmla="*/ 3 w 247"/>
              <a:gd name="T15" fmla="*/ 38 h 173"/>
              <a:gd name="T16" fmla="*/ 0 w 247"/>
              <a:gd name="T17" fmla="*/ 77 h 173"/>
              <a:gd name="T18" fmla="*/ 0 w 247"/>
              <a:gd name="T19" fmla="*/ 96 h 173"/>
              <a:gd name="T20" fmla="*/ 3 w 247"/>
              <a:gd name="T21" fmla="*/ 136 h 173"/>
              <a:gd name="T22" fmla="*/ 13 w 247"/>
              <a:gd name="T23" fmla="*/ 160 h 173"/>
              <a:gd name="T24" fmla="*/ 40 w 247"/>
              <a:gd name="T25" fmla="*/ 171 h 173"/>
              <a:gd name="T26" fmla="*/ 123 w 247"/>
              <a:gd name="T27" fmla="*/ 173 h 173"/>
              <a:gd name="T28" fmla="*/ 210 w 247"/>
              <a:gd name="T29" fmla="*/ 171 h 173"/>
              <a:gd name="T30" fmla="*/ 234 w 247"/>
              <a:gd name="T31" fmla="*/ 160 h 173"/>
              <a:gd name="T32" fmla="*/ 244 w 247"/>
              <a:gd name="T33" fmla="*/ 136 h 173"/>
              <a:gd name="T34" fmla="*/ 247 w 247"/>
              <a:gd name="T35" fmla="*/ 96 h 173"/>
              <a:gd name="T36" fmla="*/ 247 w 247"/>
              <a:gd name="T37" fmla="*/ 77 h 173"/>
              <a:gd name="T38" fmla="*/ 244 w 247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7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3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60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7" y="116"/>
                  <a:pt x="247" y="96"/>
                </a:cubicBezTo>
                <a:cubicBezTo>
                  <a:pt x="247" y="77"/>
                  <a:pt x="247" y="77"/>
                  <a:pt x="247" y="77"/>
                </a:cubicBezTo>
                <a:cubicBezTo>
                  <a:pt x="247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9" name="Freeform 581"/>
          <p:cNvSpPr>
            <a:spLocks/>
          </p:cNvSpPr>
          <p:nvPr userDrawn="1"/>
        </p:nvSpPr>
        <p:spPr bwMode="auto">
          <a:xfrm>
            <a:off x="4335157" y="4683722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0" name="Freeform 582"/>
          <p:cNvSpPr>
            <a:spLocks/>
          </p:cNvSpPr>
          <p:nvPr userDrawn="1"/>
        </p:nvSpPr>
        <p:spPr bwMode="auto">
          <a:xfrm>
            <a:off x="4335157" y="4683722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1" name="Freeform 583"/>
          <p:cNvSpPr>
            <a:spLocks/>
          </p:cNvSpPr>
          <p:nvPr userDrawn="1"/>
        </p:nvSpPr>
        <p:spPr bwMode="auto">
          <a:xfrm>
            <a:off x="4723021" y="4584727"/>
            <a:ext cx="47144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2" name="Freeform 584"/>
          <p:cNvSpPr>
            <a:spLocks/>
          </p:cNvSpPr>
          <p:nvPr userDrawn="1"/>
        </p:nvSpPr>
        <p:spPr bwMode="auto">
          <a:xfrm>
            <a:off x="4906405" y="4683722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3" name="Freeform 585"/>
          <p:cNvSpPr>
            <a:spLocks/>
          </p:cNvSpPr>
          <p:nvPr userDrawn="1"/>
        </p:nvSpPr>
        <p:spPr bwMode="auto">
          <a:xfrm>
            <a:off x="4906405" y="4683722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4" name="Freeform 586"/>
          <p:cNvSpPr>
            <a:spLocks/>
          </p:cNvSpPr>
          <p:nvPr userDrawn="1"/>
        </p:nvSpPr>
        <p:spPr bwMode="auto">
          <a:xfrm>
            <a:off x="5294270" y="4584727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5" name="Freeform 587"/>
          <p:cNvSpPr>
            <a:spLocks/>
          </p:cNvSpPr>
          <p:nvPr userDrawn="1"/>
        </p:nvSpPr>
        <p:spPr bwMode="auto">
          <a:xfrm>
            <a:off x="5480088" y="4683722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6" name="Freeform 588"/>
          <p:cNvSpPr>
            <a:spLocks/>
          </p:cNvSpPr>
          <p:nvPr userDrawn="1"/>
        </p:nvSpPr>
        <p:spPr bwMode="auto">
          <a:xfrm>
            <a:off x="5480088" y="4683722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7" name="Freeform 589"/>
          <p:cNvSpPr>
            <a:spLocks/>
          </p:cNvSpPr>
          <p:nvPr userDrawn="1"/>
        </p:nvSpPr>
        <p:spPr bwMode="auto">
          <a:xfrm>
            <a:off x="5867141" y="4584727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8" name="Freeform 590"/>
          <p:cNvSpPr>
            <a:spLocks/>
          </p:cNvSpPr>
          <p:nvPr userDrawn="1"/>
        </p:nvSpPr>
        <p:spPr bwMode="auto">
          <a:xfrm>
            <a:off x="6051336" y="4683722"/>
            <a:ext cx="129018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9" name="Freeform 591"/>
          <p:cNvSpPr>
            <a:spLocks/>
          </p:cNvSpPr>
          <p:nvPr userDrawn="1"/>
        </p:nvSpPr>
        <p:spPr bwMode="auto">
          <a:xfrm>
            <a:off x="6051336" y="4683722"/>
            <a:ext cx="129018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3 h 93"/>
              <a:gd name="T4" fmla="*/ 137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0" name="Freeform 592"/>
          <p:cNvSpPr>
            <a:spLocks/>
          </p:cNvSpPr>
          <p:nvPr userDrawn="1"/>
        </p:nvSpPr>
        <p:spPr bwMode="auto">
          <a:xfrm>
            <a:off x="6431087" y="4584727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1" name="Freeform 593"/>
          <p:cNvSpPr>
            <a:spLocks/>
          </p:cNvSpPr>
          <p:nvPr userDrawn="1"/>
        </p:nvSpPr>
        <p:spPr bwMode="auto">
          <a:xfrm>
            <a:off x="6617716" y="4683722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2" name="Freeform 594"/>
          <p:cNvSpPr>
            <a:spLocks/>
          </p:cNvSpPr>
          <p:nvPr userDrawn="1"/>
        </p:nvSpPr>
        <p:spPr bwMode="auto">
          <a:xfrm>
            <a:off x="6617716" y="4683722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3" name="Freeform 595"/>
          <p:cNvSpPr>
            <a:spLocks/>
          </p:cNvSpPr>
          <p:nvPr userDrawn="1"/>
        </p:nvSpPr>
        <p:spPr bwMode="auto">
          <a:xfrm>
            <a:off x="7004769" y="4584727"/>
            <a:ext cx="47144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4" name="Freeform 596"/>
          <p:cNvSpPr>
            <a:spLocks/>
          </p:cNvSpPr>
          <p:nvPr userDrawn="1"/>
        </p:nvSpPr>
        <p:spPr bwMode="auto">
          <a:xfrm>
            <a:off x="7188965" y="4683722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5" name="Freeform 597"/>
          <p:cNvSpPr>
            <a:spLocks/>
          </p:cNvSpPr>
          <p:nvPr userDrawn="1"/>
        </p:nvSpPr>
        <p:spPr bwMode="auto">
          <a:xfrm>
            <a:off x="7188965" y="4683722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39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39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6" name="Freeform 598"/>
          <p:cNvSpPr>
            <a:spLocks/>
          </p:cNvSpPr>
          <p:nvPr userDrawn="1"/>
        </p:nvSpPr>
        <p:spPr bwMode="auto">
          <a:xfrm>
            <a:off x="7576018" y="4584727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7" name="Freeform 599"/>
          <p:cNvSpPr>
            <a:spLocks/>
          </p:cNvSpPr>
          <p:nvPr userDrawn="1"/>
        </p:nvSpPr>
        <p:spPr bwMode="auto">
          <a:xfrm>
            <a:off x="7760213" y="4683722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8" name="Freeform 600"/>
          <p:cNvSpPr>
            <a:spLocks/>
          </p:cNvSpPr>
          <p:nvPr userDrawn="1"/>
        </p:nvSpPr>
        <p:spPr bwMode="auto">
          <a:xfrm>
            <a:off x="7760213" y="4683722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9" name="Freeform 601"/>
          <p:cNvSpPr>
            <a:spLocks/>
          </p:cNvSpPr>
          <p:nvPr userDrawn="1"/>
        </p:nvSpPr>
        <p:spPr bwMode="auto">
          <a:xfrm>
            <a:off x="8149700" y="4584727"/>
            <a:ext cx="47144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0" name="Freeform 602"/>
          <p:cNvSpPr>
            <a:spLocks/>
          </p:cNvSpPr>
          <p:nvPr userDrawn="1"/>
        </p:nvSpPr>
        <p:spPr bwMode="auto">
          <a:xfrm>
            <a:off x="8333895" y="4683722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1" name="Freeform 603"/>
          <p:cNvSpPr>
            <a:spLocks/>
          </p:cNvSpPr>
          <p:nvPr userDrawn="1"/>
        </p:nvSpPr>
        <p:spPr bwMode="auto">
          <a:xfrm>
            <a:off x="8333895" y="4683722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" name="Freeform 604"/>
          <p:cNvSpPr>
            <a:spLocks/>
          </p:cNvSpPr>
          <p:nvPr userDrawn="1"/>
        </p:nvSpPr>
        <p:spPr bwMode="auto">
          <a:xfrm>
            <a:off x="8720949" y="4584727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3" name="Freeform 605"/>
          <p:cNvSpPr>
            <a:spLocks/>
          </p:cNvSpPr>
          <p:nvPr userDrawn="1"/>
        </p:nvSpPr>
        <p:spPr bwMode="auto">
          <a:xfrm>
            <a:off x="8905144" y="4683722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4" name="Freeform 606"/>
          <p:cNvSpPr>
            <a:spLocks/>
          </p:cNvSpPr>
          <p:nvPr userDrawn="1"/>
        </p:nvSpPr>
        <p:spPr bwMode="auto">
          <a:xfrm>
            <a:off x="8905144" y="4683722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5" name="Freeform 608"/>
          <p:cNvSpPr>
            <a:spLocks/>
          </p:cNvSpPr>
          <p:nvPr userDrawn="1"/>
        </p:nvSpPr>
        <p:spPr bwMode="auto">
          <a:xfrm>
            <a:off x="9294632" y="4584728"/>
            <a:ext cx="471442" cy="331876"/>
          </a:xfrm>
          <a:custGeom>
            <a:avLst/>
            <a:gdLst>
              <a:gd name="T0" fmla="*/ 243 w 246"/>
              <a:gd name="T1" fmla="*/ 38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3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609"/>
          <p:cNvSpPr>
            <a:spLocks/>
          </p:cNvSpPr>
          <p:nvPr userDrawn="1"/>
        </p:nvSpPr>
        <p:spPr bwMode="auto">
          <a:xfrm>
            <a:off x="9478827" y="4683723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610"/>
          <p:cNvSpPr>
            <a:spLocks/>
          </p:cNvSpPr>
          <p:nvPr userDrawn="1"/>
        </p:nvSpPr>
        <p:spPr bwMode="auto">
          <a:xfrm>
            <a:off x="9478827" y="4683723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611"/>
          <p:cNvSpPr>
            <a:spLocks/>
          </p:cNvSpPr>
          <p:nvPr userDrawn="1"/>
        </p:nvSpPr>
        <p:spPr bwMode="auto">
          <a:xfrm>
            <a:off x="9865880" y="4584728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9" name="Freeform 612"/>
          <p:cNvSpPr>
            <a:spLocks/>
          </p:cNvSpPr>
          <p:nvPr userDrawn="1"/>
        </p:nvSpPr>
        <p:spPr bwMode="auto">
          <a:xfrm>
            <a:off x="10050075" y="4683723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0" name="Freeform 613"/>
          <p:cNvSpPr>
            <a:spLocks/>
          </p:cNvSpPr>
          <p:nvPr userDrawn="1"/>
        </p:nvSpPr>
        <p:spPr bwMode="auto">
          <a:xfrm>
            <a:off x="10050075" y="4683723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1" name="Freeform 614"/>
          <p:cNvSpPr>
            <a:spLocks/>
          </p:cNvSpPr>
          <p:nvPr userDrawn="1"/>
        </p:nvSpPr>
        <p:spPr bwMode="auto">
          <a:xfrm>
            <a:off x="10437940" y="4584728"/>
            <a:ext cx="47144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" name="Freeform 615"/>
          <p:cNvSpPr>
            <a:spLocks/>
          </p:cNvSpPr>
          <p:nvPr userDrawn="1"/>
        </p:nvSpPr>
        <p:spPr bwMode="auto">
          <a:xfrm>
            <a:off x="10623758" y="4683723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3" name="Freeform 616"/>
          <p:cNvSpPr>
            <a:spLocks/>
          </p:cNvSpPr>
          <p:nvPr userDrawn="1"/>
        </p:nvSpPr>
        <p:spPr bwMode="auto">
          <a:xfrm>
            <a:off x="10623758" y="4683723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4" name="Freeform 617"/>
          <p:cNvSpPr>
            <a:spLocks/>
          </p:cNvSpPr>
          <p:nvPr userDrawn="1"/>
        </p:nvSpPr>
        <p:spPr bwMode="auto">
          <a:xfrm>
            <a:off x="11010811" y="4584728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Freeform 618"/>
          <p:cNvSpPr>
            <a:spLocks/>
          </p:cNvSpPr>
          <p:nvPr userDrawn="1"/>
        </p:nvSpPr>
        <p:spPr bwMode="auto">
          <a:xfrm>
            <a:off x="11195006" y="4683723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Freeform 619"/>
          <p:cNvSpPr>
            <a:spLocks/>
          </p:cNvSpPr>
          <p:nvPr userDrawn="1"/>
        </p:nvSpPr>
        <p:spPr bwMode="auto">
          <a:xfrm>
            <a:off x="11195006" y="4683723"/>
            <a:ext cx="128206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7" name="Freeform 620"/>
          <p:cNvSpPr>
            <a:spLocks/>
          </p:cNvSpPr>
          <p:nvPr userDrawn="1"/>
        </p:nvSpPr>
        <p:spPr bwMode="auto">
          <a:xfrm>
            <a:off x="11582059" y="4584728"/>
            <a:ext cx="472254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8" name="Freeform 621"/>
          <p:cNvSpPr>
            <a:spLocks/>
          </p:cNvSpPr>
          <p:nvPr userDrawn="1"/>
        </p:nvSpPr>
        <p:spPr bwMode="auto">
          <a:xfrm>
            <a:off x="11766255" y="4683723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9" name="Freeform 622"/>
          <p:cNvSpPr>
            <a:spLocks/>
          </p:cNvSpPr>
          <p:nvPr userDrawn="1"/>
        </p:nvSpPr>
        <p:spPr bwMode="auto">
          <a:xfrm>
            <a:off x="11766255" y="4683723"/>
            <a:ext cx="130641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0" name="Freeform 623"/>
          <p:cNvSpPr>
            <a:spLocks/>
          </p:cNvSpPr>
          <p:nvPr userDrawn="1"/>
        </p:nvSpPr>
        <p:spPr bwMode="auto">
          <a:xfrm>
            <a:off x="716168" y="5029393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1" name="Freeform 624"/>
          <p:cNvSpPr>
            <a:spLocks/>
          </p:cNvSpPr>
          <p:nvPr userDrawn="1"/>
        </p:nvSpPr>
        <p:spPr bwMode="auto">
          <a:xfrm>
            <a:off x="900364" y="5129199"/>
            <a:ext cx="130641" cy="132264"/>
          </a:xfrm>
          <a:custGeom>
            <a:avLst/>
            <a:gdLst>
              <a:gd name="T0" fmla="*/ 0 w 161"/>
              <a:gd name="T1" fmla="*/ 0 h 163"/>
              <a:gd name="T2" fmla="*/ 161 w 161"/>
              <a:gd name="T3" fmla="*/ 83 h 163"/>
              <a:gd name="T4" fmla="*/ 0 w 161"/>
              <a:gd name="T5" fmla="*/ 163 h 163"/>
              <a:gd name="T6" fmla="*/ 0 w 161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3">
                <a:moveTo>
                  <a:pt x="0" y="0"/>
                </a:moveTo>
                <a:lnTo>
                  <a:pt x="161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2" name="Freeform 625"/>
          <p:cNvSpPr>
            <a:spLocks/>
          </p:cNvSpPr>
          <p:nvPr userDrawn="1"/>
        </p:nvSpPr>
        <p:spPr bwMode="auto">
          <a:xfrm>
            <a:off x="900364" y="512919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" name="Freeform 626"/>
          <p:cNvSpPr>
            <a:spLocks/>
          </p:cNvSpPr>
          <p:nvPr userDrawn="1"/>
        </p:nvSpPr>
        <p:spPr bwMode="auto">
          <a:xfrm>
            <a:off x="1288228" y="5029393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4" name="Freeform 627"/>
          <p:cNvSpPr>
            <a:spLocks/>
          </p:cNvSpPr>
          <p:nvPr userDrawn="1"/>
        </p:nvSpPr>
        <p:spPr bwMode="auto">
          <a:xfrm>
            <a:off x="1474046" y="5129199"/>
            <a:ext cx="128206" cy="132264"/>
          </a:xfrm>
          <a:custGeom>
            <a:avLst/>
            <a:gdLst>
              <a:gd name="T0" fmla="*/ 0 w 158"/>
              <a:gd name="T1" fmla="*/ 0 h 163"/>
              <a:gd name="T2" fmla="*/ 158 w 158"/>
              <a:gd name="T3" fmla="*/ 83 h 163"/>
              <a:gd name="T4" fmla="*/ 0 w 158"/>
              <a:gd name="T5" fmla="*/ 163 h 163"/>
              <a:gd name="T6" fmla="*/ 0 w 1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3">
                <a:moveTo>
                  <a:pt x="0" y="0"/>
                </a:moveTo>
                <a:lnTo>
                  <a:pt x="158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5" name="Freeform 628"/>
          <p:cNvSpPr>
            <a:spLocks/>
          </p:cNvSpPr>
          <p:nvPr userDrawn="1"/>
        </p:nvSpPr>
        <p:spPr bwMode="auto">
          <a:xfrm>
            <a:off x="1474046" y="512919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6" name="Freeform 629"/>
          <p:cNvSpPr>
            <a:spLocks/>
          </p:cNvSpPr>
          <p:nvPr userDrawn="1"/>
        </p:nvSpPr>
        <p:spPr bwMode="auto">
          <a:xfrm>
            <a:off x="1861100" y="5029393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7" name="Freeform 630"/>
          <p:cNvSpPr>
            <a:spLocks/>
          </p:cNvSpPr>
          <p:nvPr userDrawn="1"/>
        </p:nvSpPr>
        <p:spPr bwMode="auto">
          <a:xfrm>
            <a:off x="2045295" y="5129199"/>
            <a:ext cx="129018" cy="132264"/>
          </a:xfrm>
          <a:custGeom>
            <a:avLst/>
            <a:gdLst>
              <a:gd name="T0" fmla="*/ 0 w 159"/>
              <a:gd name="T1" fmla="*/ 0 h 163"/>
              <a:gd name="T2" fmla="*/ 159 w 159"/>
              <a:gd name="T3" fmla="*/ 83 h 163"/>
              <a:gd name="T4" fmla="*/ 0 w 159"/>
              <a:gd name="T5" fmla="*/ 163 h 163"/>
              <a:gd name="T6" fmla="*/ 0 w 159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3">
                <a:moveTo>
                  <a:pt x="0" y="0"/>
                </a:moveTo>
                <a:lnTo>
                  <a:pt x="159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8" name="Freeform 631"/>
          <p:cNvSpPr>
            <a:spLocks/>
          </p:cNvSpPr>
          <p:nvPr userDrawn="1"/>
        </p:nvSpPr>
        <p:spPr bwMode="auto">
          <a:xfrm>
            <a:off x="2045295" y="5129199"/>
            <a:ext cx="129018" cy="74652"/>
          </a:xfrm>
          <a:custGeom>
            <a:avLst/>
            <a:gdLst>
              <a:gd name="T0" fmla="*/ 0 w 159"/>
              <a:gd name="T1" fmla="*/ 0 h 92"/>
              <a:gd name="T2" fmla="*/ 159 w 159"/>
              <a:gd name="T3" fmla="*/ 83 h 92"/>
              <a:gd name="T4" fmla="*/ 137 w 159"/>
              <a:gd name="T5" fmla="*/ 92 h 92"/>
              <a:gd name="T6" fmla="*/ 0 w 15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2">
                <a:moveTo>
                  <a:pt x="0" y="0"/>
                </a:moveTo>
                <a:lnTo>
                  <a:pt x="159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Freeform 632"/>
          <p:cNvSpPr>
            <a:spLocks/>
          </p:cNvSpPr>
          <p:nvPr userDrawn="1"/>
        </p:nvSpPr>
        <p:spPr bwMode="auto">
          <a:xfrm>
            <a:off x="2433159" y="5029393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Freeform 633"/>
          <p:cNvSpPr>
            <a:spLocks/>
          </p:cNvSpPr>
          <p:nvPr userDrawn="1"/>
        </p:nvSpPr>
        <p:spPr bwMode="auto">
          <a:xfrm>
            <a:off x="2616543" y="5129199"/>
            <a:ext cx="130641" cy="132264"/>
          </a:xfrm>
          <a:custGeom>
            <a:avLst/>
            <a:gdLst>
              <a:gd name="T0" fmla="*/ 0 w 161"/>
              <a:gd name="T1" fmla="*/ 0 h 163"/>
              <a:gd name="T2" fmla="*/ 161 w 161"/>
              <a:gd name="T3" fmla="*/ 83 h 163"/>
              <a:gd name="T4" fmla="*/ 0 w 161"/>
              <a:gd name="T5" fmla="*/ 163 h 163"/>
              <a:gd name="T6" fmla="*/ 0 w 161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3">
                <a:moveTo>
                  <a:pt x="0" y="0"/>
                </a:moveTo>
                <a:lnTo>
                  <a:pt x="161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Freeform 634"/>
          <p:cNvSpPr>
            <a:spLocks/>
          </p:cNvSpPr>
          <p:nvPr userDrawn="1"/>
        </p:nvSpPr>
        <p:spPr bwMode="auto">
          <a:xfrm>
            <a:off x="2616543" y="512919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Freeform 635"/>
          <p:cNvSpPr>
            <a:spLocks/>
          </p:cNvSpPr>
          <p:nvPr userDrawn="1"/>
        </p:nvSpPr>
        <p:spPr bwMode="auto">
          <a:xfrm>
            <a:off x="3006031" y="5029393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636"/>
          <p:cNvSpPr>
            <a:spLocks/>
          </p:cNvSpPr>
          <p:nvPr userDrawn="1"/>
        </p:nvSpPr>
        <p:spPr bwMode="auto">
          <a:xfrm>
            <a:off x="3190226" y="5129199"/>
            <a:ext cx="128206" cy="132264"/>
          </a:xfrm>
          <a:custGeom>
            <a:avLst/>
            <a:gdLst>
              <a:gd name="T0" fmla="*/ 0 w 158"/>
              <a:gd name="T1" fmla="*/ 0 h 163"/>
              <a:gd name="T2" fmla="*/ 158 w 158"/>
              <a:gd name="T3" fmla="*/ 83 h 163"/>
              <a:gd name="T4" fmla="*/ 0 w 158"/>
              <a:gd name="T5" fmla="*/ 163 h 163"/>
              <a:gd name="T6" fmla="*/ 0 w 1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3">
                <a:moveTo>
                  <a:pt x="0" y="0"/>
                </a:moveTo>
                <a:lnTo>
                  <a:pt x="158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637"/>
          <p:cNvSpPr>
            <a:spLocks/>
          </p:cNvSpPr>
          <p:nvPr userDrawn="1"/>
        </p:nvSpPr>
        <p:spPr bwMode="auto">
          <a:xfrm>
            <a:off x="3190226" y="512919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638"/>
          <p:cNvSpPr>
            <a:spLocks/>
          </p:cNvSpPr>
          <p:nvPr userDrawn="1"/>
        </p:nvSpPr>
        <p:spPr bwMode="auto">
          <a:xfrm>
            <a:off x="3578091" y="5029393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639"/>
          <p:cNvSpPr>
            <a:spLocks/>
          </p:cNvSpPr>
          <p:nvPr userDrawn="1"/>
        </p:nvSpPr>
        <p:spPr bwMode="auto">
          <a:xfrm>
            <a:off x="3761474" y="5129199"/>
            <a:ext cx="130641" cy="132264"/>
          </a:xfrm>
          <a:custGeom>
            <a:avLst/>
            <a:gdLst>
              <a:gd name="T0" fmla="*/ 0 w 161"/>
              <a:gd name="T1" fmla="*/ 0 h 163"/>
              <a:gd name="T2" fmla="*/ 161 w 161"/>
              <a:gd name="T3" fmla="*/ 83 h 163"/>
              <a:gd name="T4" fmla="*/ 0 w 161"/>
              <a:gd name="T5" fmla="*/ 163 h 163"/>
              <a:gd name="T6" fmla="*/ 0 w 161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3">
                <a:moveTo>
                  <a:pt x="0" y="0"/>
                </a:moveTo>
                <a:lnTo>
                  <a:pt x="161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640"/>
          <p:cNvSpPr>
            <a:spLocks/>
          </p:cNvSpPr>
          <p:nvPr userDrawn="1"/>
        </p:nvSpPr>
        <p:spPr bwMode="auto">
          <a:xfrm>
            <a:off x="3761474" y="512919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641"/>
          <p:cNvSpPr>
            <a:spLocks/>
          </p:cNvSpPr>
          <p:nvPr userDrawn="1"/>
        </p:nvSpPr>
        <p:spPr bwMode="auto">
          <a:xfrm>
            <a:off x="4149339" y="5029393"/>
            <a:ext cx="473877" cy="331876"/>
          </a:xfrm>
          <a:custGeom>
            <a:avLst/>
            <a:gdLst>
              <a:gd name="T0" fmla="*/ 244 w 247"/>
              <a:gd name="T1" fmla="*/ 37 h 173"/>
              <a:gd name="T2" fmla="*/ 234 w 247"/>
              <a:gd name="T3" fmla="*/ 13 h 173"/>
              <a:gd name="T4" fmla="*/ 210 w 247"/>
              <a:gd name="T5" fmla="*/ 3 h 173"/>
              <a:gd name="T6" fmla="*/ 124 w 247"/>
              <a:gd name="T7" fmla="*/ 0 h 173"/>
              <a:gd name="T8" fmla="*/ 123 w 247"/>
              <a:gd name="T9" fmla="*/ 0 h 173"/>
              <a:gd name="T10" fmla="*/ 37 w 247"/>
              <a:gd name="T11" fmla="*/ 3 h 173"/>
              <a:gd name="T12" fmla="*/ 13 w 247"/>
              <a:gd name="T13" fmla="*/ 13 h 173"/>
              <a:gd name="T14" fmla="*/ 3 w 247"/>
              <a:gd name="T15" fmla="*/ 37 h 173"/>
              <a:gd name="T16" fmla="*/ 0 w 247"/>
              <a:gd name="T17" fmla="*/ 77 h 173"/>
              <a:gd name="T18" fmla="*/ 0 w 247"/>
              <a:gd name="T19" fmla="*/ 96 h 173"/>
              <a:gd name="T20" fmla="*/ 3 w 247"/>
              <a:gd name="T21" fmla="*/ 136 h 173"/>
              <a:gd name="T22" fmla="*/ 13 w 247"/>
              <a:gd name="T23" fmla="*/ 160 h 173"/>
              <a:gd name="T24" fmla="*/ 40 w 247"/>
              <a:gd name="T25" fmla="*/ 171 h 173"/>
              <a:gd name="T26" fmla="*/ 123 w 247"/>
              <a:gd name="T27" fmla="*/ 173 h 173"/>
              <a:gd name="T28" fmla="*/ 210 w 247"/>
              <a:gd name="T29" fmla="*/ 171 h 173"/>
              <a:gd name="T30" fmla="*/ 234 w 247"/>
              <a:gd name="T31" fmla="*/ 160 h 173"/>
              <a:gd name="T32" fmla="*/ 244 w 247"/>
              <a:gd name="T33" fmla="*/ 136 h 173"/>
              <a:gd name="T34" fmla="*/ 247 w 247"/>
              <a:gd name="T35" fmla="*/ 96 h 173"/>
              <a:gd name="T36" fmla="*/ 247 w 247"/>
              <a:gd name="T37" fmla="*/ 77 h 173"/>
              <a:gd name="T38" fmla="*/ 244 w 247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7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3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60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7" y="116"/>
                  <a:pt x="247" y="96"/>
                </a:cubicBezTo>
                <a:cubicBezTo>
                  <a:pt x="247" y="77"/>
                  <a:pt x="247" y="77"/>
                  <a:pt x="247" y="77"/>
                </a:cubicBezTo>
                <a:cubicBezTo>
                  <a:pt x="247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642"/>
          <p:cNvSpPr>
            <a:spLocks/>
          </p:cNvSpPr>
          <p:nvPr userDrawn="1"/>
        </p:nvSpPr>
        <p:spPr bwMode="auto">
          <a:xfrm>
            <a:off x="4335157" y="5129199"/>
            <a:ext cx="128206" cy="132264"/>
          </a:xfrm>
          <a:custGeom>
            <a:avLst/>
            <a:gdLst>
              <a:gd name="T0" fmla="*/ 0 w 158"/>
              <a:gd name="T1" fmla="*/ 0 h 163"/>
              <a:gd name="T2" fmla="*/ 158 w 158"/>
              <a:gd name="T3" fmla="*/ 83 h 163"/>
              <a:gd name="T4" fmla="*/ 0 w 158"/>
              <a:gd name="T5" fmla="*/ 163 h 163"/>
              <a:gd name="T6" fmla="*/ 0 w 1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3">
                <a:moveTo>
                  <a:pt x="0" y="0"/>
                </a:moveTo>
                <a:lnTo>
                  <a:pt x="158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643"/>
          <p:cNvSpPr>
            <a:spLocks/>
          </p:cNvSpPr>
          <p:nvPr userDrawn="1"/>
        </p:nvSpPr>
        <p:spPr bwMode="auto">
          <a:xfrm>
            <a:off x="4335157" y="512919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644"/>
          <p:cNvSpPr>
            <a:spLocks/>
          </p:cNvSpPr>
          <p:nvPr userDrawn="1"/>
        </p:nvSpPr>
        <p:spPr bwMode="auto">
          <a:xfrm>
            <a:off x="4723022" y="5029393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645"/>
          <p:cNvSpPr>
            <a:spLocks/>
          </p:cNvSpPr>
          <p:nvPr userDrawn="1"/>
        </p:nvSpPr>
        <p:spPr bwMode="auto">
          <a:xfrm>
            <a:off x="4906406" y="5129199"/>
            <a:ext cx="130641" cy="132264"/>
          </a:xfrm>
          <a:custGeom>
            <a:avLst/>
            <a:gdLst>
              <a:gd name="T0" fmla="*/ 0 w 161"/>
              <a:gd name="T1" fmla="*/ 0 h 163"/>
              <a:gd name="T2" fmla="*/ 161 w 161"/>
              <a:gd name="T3" fmla="*/ 83 h 163"/>
              <a:gd name="T4" fmla="*/ 0 w 161"/>
              <a:gd name="T5" fmla="*/ 163 h 163"/>
              <a:gd name="T6" fmla="*/ 0 w 161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3">
                <a:moveTo>
                  <a:pt x="0" y="0"/>
                </a:moveTo>
                <a:lnTo>
                  <a:pt x="161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646"/>
          <p:cNvSpPr>
            <a:spLocks/>
          </p:cNvSpPr>
          <p:nvPr userDrawn="1"/>
        </p:nvSpPr>
        <p:spPr bwMode="auto">
          <a:xfrm>
            <a:off x="4906406" y="512919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647"/>
          <p:cNvSpPr>
            <a:spLocks/>
          </p:cNvSpPr>
          <p:nvPr userDrawn="1"/>
        </p:nvSpPr>
        <p:spPr bwMode="auto">
          <a:xfrm>
            <a:off x="5294270" y="5029393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648"/>
          <p:cNvSpPr>
            <a:spLocks/>
          </p:cNvSpPr>
          <p:nvPr userDrawn="1"/>
        </p:nvSpPr>
        <p:spPr bwMode="auto">
          <a:xfrm>
            <a:off x="5480088" y="5129199"/>
            <a:ext cx="128206" cy="132264"/>
          </a:xfrm>
          <a:custGeom>
            <a:avLst/>
            <a:gdLst>
              <a:gd name="T0" fmla="*/ 0 w 158"/>
              <a:gd name="T1" fmla="*/ 0 h 163"/>
              <a:gd name="T2" fmla="*/ 158 w 158"/>
              <a:gd name="T3" fmla="*/ 83 h 163"/>
              <a:gd name="T4" fmla="*/ 0 w 158"/>
              <a:gd name="T5" fmla="*/ 163 h 163"/>
              <a:gd name="T6" fmla="*/ 0 w 1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3">
                <a:moveTo>
                  <a:pt x="0" y="0"/>
                </a:moveTo>
                <a:lnTo>
                  <a:pt x="158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649"/>
          <p:cNvSpPr>
            <a:spLocks/>
          </p:cNvSpPr>
          <p:nvPr userDrawn="1"/>
        </p:nvSpPr>
        <p:spPr bwMode="auto">
          <a:xfrm>
            <a:off x="5480088" y="512919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650"/>
          <p:cNvSpPr>
            <a:spLocks/>
          </p:cNvSpPr>
          <p:nvPr userDrawn="1"/>
        </p:nvSpPr>
        <p:spPr bwMode="auto">
          <a:xfrm>
            <a:off x="5867141" y="5029393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651"/>
          <p:cNvSpPr>
            <a:spLocks/>
          </p:cNvSpPr>
          <p:nvPr userDrawn="1"/>
        </p:nvSpPr>
        <p:spPr bwMode="auto">
          <a:xfrm>
            <a:off x="6051336" y="5129199"/>
            <a:ext cx="129018" cy="132264"/>
          </a:xfrm>
          <a:custGeom>
            <a:avLst/>
            <a:gdLst>
              <a:gd name="T0" fmla="*/ 0 w 159"/>
              <a:gd name="T1" fmla="*/ 0 h 163"/>
              <a:gd name="T2" fmla="*/ 159 w 159"/>
              <a:gd name="T3" fmla="*/ 83 h 163"/>
              <a:gd name="T4" fmla="*/ 0 w 159"/>
              <a:gd name="T5" fmla="*/ 163 h 163"/>
              <a:gd name="T6" fmla="*/ 0 w 159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3">
                <a:moveTo>
                  <a:pt x="0" y="0"/>
                </a:moveTo>
                <a:lnTo>
                  <a:pt x="159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652"/>
          <p:cNvSpPr>
            <a:spLocks/>
          </p:cNvSpPr>
          <p:nvPr userDrawn="1"/>
        </p:nvSpPr>
        <p:spPr bwMode="auto">
          <a:xfrm>
            <a:off x="6051336" y="5129199"/>
            <a:ext cx="129018" cy="74652"/>
          </a:xfrm>
          <a:custGeom>
            <a:avLst/>
            <a:gdLst>
              <a:gd name="T0" fmla="*/ 0 w 159"/>
              <a:gd name="T1" fmla="*/ 0 h 92"/>
              <a:gd name="T2" fmla="*/ 159 w 159"/>
              <a:gd name="T3" fmla="*/ 83 h 92"/>
              <a:gd name="T4" fmla="*/ 137 w 159"/>
              <a:gd name="T5" fmla="*/ 92 h 92"/>
              <a:gd name="T6" fmla="*/ 0 w 15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2">
                <a:moveTo>
                  <a:pt x="0" y="0"/>
                </a:moveTo>
                <a:lnTo>
                  <a:pt x="159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653"/>
          <p:cNvSpPr>
            <a:spLocks/>
          </p:cNvSpPr>
          <p:nvPr userDrawn="1"/>
        </p:nvSpPr>
        <p:spPr bwMode="auto">
          <a:xfrm>
            <a:off x="6431087" y="5029393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3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654"/>
          <p:cNvSpPr>
            <a:spLocks/>
          </p:cNvSpPr>
          <p:nvPr userDrawn="1"/>
        </p:nvSpPr>
        <p:spPr bwMode="auto">
          <a:xfrm>
            <a:off x="6617716" y="5129199"/>
            <a:ext cx="128206" cy="132264"/>
          </a:xfrm>
          <a:custGeom>
            <a:avLst/>
            <a:gdLst>
              <a:gd name="T0" fmla="*/ 0 w 158"/>
              <a:gd name="T1" fmla="*/ 0 h 163"/>
              <a:gd name="T2" fmla="*/ 158 w 158"/>
              <a:gd name="T3" fmla="*/ 83 h 163"/>
              <a:gd name="T4" fmla="*/ 0 w 158"/>
              <a:gd name="T5" fmla="*/ 163 h 163"/>
              <a:gd name="T6" fmla="*/ 0 w 1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3">
                <a:moveTo>
                  <a:pt x="0" y="0"/>
                </a:moveTo>
                <a:lnTo>
                  <a:pt x="158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2" name="Freeform 655"/>
          <p:cNvSpPr>
            <a:spLocks/>
          </p:cNvSpPr>
          <p:nvPr userDrawn="1"/>
        </p:nvSpPr>
        <p:spPr bwMode="auto">
          <a:xfrm>
            <a:off x="6617716" y="512919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" name="Freeform 656"/>
          <p:cNvSpPr>
            <a:spLocks/>
          </p:cNvSpPr>
          <p:nvPr userDrawn="1"/>
        </p:nvSpPr>
        <p:spPr bwMode="auto">
          <a:xfrm>
            <a:off x="7004770" y="5029393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657"/>
          <p:cNvSpPr>
            <a:spLocks/>
          </p:cNvSpPr>
          <p:nvPr userDrawn="1"/>
        </p:nvSpPr>
        <p:spPr bwMode="auto">
          <a:xfrm>
            <a:off x="7188965" y="5129199"/>
            <a:ext cx="130641" cy="132264"/>
          </a:xfrm>
          <a:custGeom>
            <a:avLst/>
            <a:gdLst>
              <a:gd name="T0" fmla="*/ 0 w 161"/>
              <a:gd name="T1" fmla="*/ 0 h 163"/>
              <a:gd name="T2" fmla="*/ 161 w 161"/>
              <a:gd name="T3" fmla="*/ 83 h 163"/>
              <a:gd name="T4" fmla="*/ 0 w 161"/>
              <a:gd name="T5" fmla="*/ 163 h 163"/>
              <a:gd name="T6" fmla="*/ 0 w 161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3">
                <a:moveTo>
                  <a:pt x="0" y="0"/>
                </a:moveTo>
                <a:lnTo>
                  <a:pt x="161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658"/>
          <p:cNvSpPr>
            <a:spLocks/>
          </p:cNvSpPr>
          <p:nvPr userDrawn="1"/>
        </p:nvSpPr>
        <p:spPr bwMode="auto">
          <a:xfrm>
            <a:off x="7188965" y="512919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39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39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6" name="Freeform 659"/>
          <p:cNvSpPr>
            <a:spLocks/>
          </p:cNvSpPr>
          <p:nvPr userDrawn="1"/>
        </p:nvSpPr>
        <p:spPr bwMode="auto">
          <a:xfrm>
            <a:off x="7576018" y="5029393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7" name="Freeform 660"/>
          <p:cNvSpPr>
            <a:spLocks/>
          </p:cNvSpPr>
          <p:nvPr userDrawn="1"/>
        </p:nvSpPr>
        <p:spPr bwMode="auto">
          <a:xfrm>
            <a:off x="7760213" y="5129199"/>
            <a:ext cx="130641" cy="132264"/>
          </a:xfrm>
          <a:custGeom>
            <a:avLst/>
            <a:gdLst>
              <a:gd name="T0" fmla="*/ 0 w 161"/>
              <a:gd name="T1" fmla="*/ 0 h 163"/>
              <a:gd name="T2" fmla="*/ 161 w 161"/>
              <a:gd name="T3" fmla="*/ 83 h 163"/>
              <a:gd name="T4" fmla="*/ 0 w 161"/>
              <a:gd name="T5" fmla="*/ 163 h 163"/>
              <a:gd name="T6" fmla="*/ 0 w 161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3">
                <a:moveTo>
                  <a:pt x="0" y="0"/>
                </a:moveTo>
                <a:lnTo>
                  <a:pt x="161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8" name="Freeform 661"/>
          <p:cNvSpPr>
            <a:spLocks/>
          </p:cNvSpPr>
          <p:nvPr userDrawn="1"/>
        </p:nvSpPr>
        <p:spPr bwMode="auto">
          <a:xfrm>
            <a:off x="7760213" y="512919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9" name="Freeform 662"/>
          <p:cNvSpPr>
            <a:spLocks/>
          </p:cNvSpPr>
          <p:nvPr userDrawn="1"/>
        </p:nvSpPr>
        <p:spPr bwMode="auto">
          <a:xfrm>
            <a:off x="8149700" y="5029393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0" name="Freeform 663"/>
          <p:cNvSpPr>
            <a:spLocks/>
          </p:cNvSpPr>
          <p:nvPr userDrawn="1"/>
        </p:nvSpPr>
        <p:spPr bwMode="auto">
          <a:xfrm>
            <a:off x="8333896" y="5129199"/>
            <a:ext cx="128206" cy="132264"/>
          </a:xfrm>
          <a:custGeom>
            <a:avLst/>
            <a:gdLst>
              <a:gd name="T0" fmla="*/ 0 w 158"/>
              <a:gd name="T1" fmla="*/ 0 h 163"/>
              <a:gd name="T2" fmla="*/ 158 w 158"/>
              <a:gd name="T3" fmla="*/ 83 h 163"/>
              <a:gd name="T4" fmla="*/ 0 w 158"/>
              <a:gd name="T5" fmla="*/ 163 h 163"/>
              <a:gd name="T6" fmla="*/ 0 w 1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3">
                <a:moveTo>
                  <a:pt x="0" y="0"/>
                </a:moveTo>
                <a:lnTo>
                  <a:pt x="158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1" name="Freeform 664"/>
          <p:cNvSpPr>
            <a:spLocks/>
          </p:cNvSpPr>
          <p:nvPr userDrawn="1"/>
        </p:nvSpPr>
        <p:spPr bwMode="auto">
          <a:xfrm>
            <a:off x="8333896" y="512919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2" name="Freeform 665"/>
          <p:cNvSpPr>
            <a:spLocks/>
          </p:cNvSpPr>
          <p:nvPr userDrawn="1"/>
        </p:nvSpPr>
        <p:spPr bwMode="auto">
          <a:xfrm>
            <a:off x="8720949" y="5029393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3" name="Freeform 666"/>
          <p:cNvSpPr>
            <a:spLocks/>
          </p:cNvSpPr>
          <p:nvPr userDrawn="1"/>
        </p:nvSpPr>
        <p:spPr bwMode="auto">
          <a:xfrm>
            <a:off x="8905144" y="5129199"/>
            <a:ext cx="130641" cy="132264"/>
          </a:xfrm>
          <a:custGeom>
            <a:avLst/>
            <a:gdLst>
              <a:gd name="T0" fmla="*/ 0 w 161"/>
              <a:gd name="T1" fmla="*/ 0 h 163"/>
              <a:gd name="T2" fmla="*/ 161 w 161"/>
              <a:gd name="T3" fmla="*/ 83 h 163"/>
              <a:gd name="T4" fmla="*/ 0 w 161"/>
              <a:gd name="T5" fmla="*/ 163 h 163"/>
              <a:gd name="T6" fmla="*/ 0 w 161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3">
                <a:moveTo>
                  <a:pt x="0" y="0"/>
                </a:moveTo>
                <a:lnTo>
                  <a:pt x="161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" name="Freeform 667"/>
          <p:cNvSpPr>
            <a:spLocks/>
          </p:cNvSpPr>
          <p:nvPr userDrawn="1"/>
        </p:nvSpPr>
        <p:spPr bwMode="auto">
          <a:xfrm>
            <a:off x="8905144" y="512919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5" name="Freeform 668"/>
          <p:cNvSpPr>
            <a:spLocks/>
          </p:cNvSpPr>
          <p:nvPr userDrawn="1"/>
        </p:nvSpPr>
        <p:spPr bwMode="auto">
          <a:xfrm>
            <a:off x="9294632" y="5029393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3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6" name="Freeform 669"/>
          <p:cNvSpPr>
            <a:spLocks/>
          </p:cNvSpPr>
          <p:nvPr userDrawn="1"/>
        </p:nvSpPr>
        <p:spPr bwMode="auto">
          <a:xfrm>
            <a:off x="9478827" y="5129199"/>
            <a:ext cx="128206" cy="132264"/>
          </a:xfrm>
          <a:custGeom>
            <a:avLst/>
            <a:gdLst>
              <a:gd name="T0" fmla="*/ 0 w 158"/>
              <a:gd name="T1" fmla="*/ 0 h 163"/>
              <a:gd name="T2" fmla="*/ 158 w 158"/>
              <a:gd name="T3" fmla="*/ 83 h 163"/>
              <a:gd name="T4" fmla="*/ 0 w 158"/>
              <a:gd name="T5" fmla="*/ 163 h 163"/>
              <a:gd name="T6" fmla="*/ 0 w 1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3">
                <a:moveTo>
                  <a:pt x="0" y="0"/>
                </a:moveTo>
                <a:lnTo>
                  <a:pt x="158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7" name="Freeform 670"/>
          <p:cNvSpPr>
            <a:spLocks/>
          </p:cNvSpPr>
          <p:nvPr userDrawn="1"/>
        </p:nvSpPr>
        <p:spPr bwMode="auto">
          <a:xfrm>
            <a:off x="9478827" y="512919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8" name="Freeform 671"/>
          <p:cNvSpPr>
            <a:spLocks/>
          </p:cNvSpPr>
          <p:nvPr userDrawn="1"/>
        </p:nvSpPr>
        <p:spPr bwMode="auto">
          <a:xfrm>
            <a:off x="9865880" y="5029393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9" name="Freeform 672"/>
          <p:cNvSpPr>
            <a:spLocks/>
          </p:cNvSpPr>
          <p:nvPr userDrawn="1"/>
        </p:nvSpPr>
        <p:spPr bwMode="auto">
          <a:xfrm>
            <a:off x="10050075" y="5129199"/>
            <a:ext cx="130641" cy="132264"/>
          </a:xfrm>
          <a:custGeom>
            <a:avLst/>
            <a:gdLst>
              <a:gd name="T0" fmla="*/ 0 w 161"/>
              <a:gd name="T1" fmla="*/ 0 h 163"/>
              <a:gd name="T2" fmla="*/ 161 w 161"/>
              <a:gd name="T3" fmla="*/ 83 h 163"/>
              <a:gd name="T4" fmla="*/ 0 w 161"/>
              <a:gd name="T5" fmla="*/ 163 h 163"/>
              <a:gd name="T6" fmla="*/ 0 w 161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3">
                <a:moveTo>
                  <a:pt x="0" y="0"/>
                </a:moveTo>
                <a:lnTo>
                  <a:pt x="161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0" name="Freeform 673"/>
          <p:cNvSpPr>
            <a:spLocks/>
          </p:cNvSpPr>
          <p:nvPr userDrawn="1"/>
        </p:nvSpPr>
        <p:spPr bwMode="auto">
          <a:xfrm>
            <a:off x="10050075" y="512919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1" name="Freeform 674"/>
          <p:cNvSpPr>
            <a:spLocks/>
          </p:cNvSpPr>
          <p:nvPr userDrawn="1"/>
        </p:nvSpPr>
        <p:spPr bwMode="auto">
          <a:xfrm>
            <a:off x="10437940" y="5029393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2" name="Freeform 675"/>
          <p:cNvSpPr>
            <a:spLocks/>
          </p:cNvSpPr>
          <p:nvPr userDrawn="1"/>
        </p:nvSpPr>
        <p:spPr bwMode="auto">
          <a:xfrm>
            <a:off x="10623758" y="5129199"/>
            <a:ext cx="128206" cy="132264"/>
          </a:xfrm>
          <a:custGeom>
            <a:avLst/>
            <a:gdLst>
              <a:gd name="T0" fmla="*/ 0 w 158"/>
              <a:gd name="T1" fmla="*/ 0 h 163"/>
              <a:gd name="T2" fmla="*/ 158 w 158"/>
              <a:gd name="T3" fmla="*/ 83 h 163"/>
              <a:gd name="T4" fmla="*/ 0 w 158"/>
              <a:gd name="T5" fmla="*/ 163 h 163"/>
              <a:gd name="T6" fmla="*/ 0 w 1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3">
                <a:moveTo>
                  <a:pt x="0" y="0"/>
                </a:moveTo>
                <a:lnTo>
                  <a:pt x="158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3" name="Freeform 676"/>
          <p:cNvSpPr>
            <a:spLocks/>
          </p:cNvSpPr>
          <p:nvPr userDrawn="1"/>
        </p:nvSpPr>
        <p:spPr bwMode="auto">
          <a:xfrm>
            <a:off x="10623758" y="512919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" name="Freeform 677"/>
          <p:cNvSpPr>
            <a:spLocks/>
          </p:cNvSpPr>
          <p:nvPr userDrawn="1"/>
        </p:nvSpPr>
        <p:spPr bwMode="auto">
          <a:xfrm>
            <a:off x="11010811" y="5029393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5" name="Freeform 678"/>
          <p:cNvSpPr>
            <a:spLocks/>
          </p:cNvSpPr>
          <p:nvPr userDrawn="1"/>
        </p:nvSpPr>
        <p:spPr bwMode="auto">
          <a:xfrm>
            <a:off x="11195006" y="5129199"/>
            <a:ext cx="128206" cy="132264"/>
          </a:xfrm>
          <a:custGeom>
            <a:avLst/>
            <a:gdLst>
              <a:gd name="T0" fmla="*/ 0 w 158"/>
              <a:gd name="T1" fmla="*/ 0 h 163"/>
              <a:gd name="T2" fmla="*/ 158 w 158"/>
              <a:gd name="T3" fmla="*/ 83 h 163"/>
              <a:gd name="T4" fmla="*/ 0 w 158"/>
              <a:gd name="T5" fmla="*/ 163 h 163"/>
              <a:gd name="T6" fmla="*/ 0 w 1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3">
                <a:moveTo>
                  <a:pt x="0" y="0"/>
                </a:moveTo>
                <a:lnTo>
                  <a:pt x="158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6" name="Freeform 679"/>
          <p:cNvSpPr>
            <a:spLocks/>
          </p:cNvSpPr>
          <p:nvPr userDrawn="1"/>
        </p:nvSpPr>
        <p:spPr bwMode="auto">
          <a:xfrm>
            <a:off x="11195006" y="5129199"/>
            <a:ext cx="128206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7" name="Freeform 680"/>
          <p:cNvSpPr>
            <a:spLocks/>
          </p:cNvSpPr>
          <p:nvPr userDrawn="1"/>
        </p:nvSpPr>
        <p:spPr bwMode="auto">
          <a:xfrm>
            <a:off x="11582059" y="5029393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8" name="Freeform 681"/>
          <p:cNvSpPr>
            <a:spLocks/>
          </p:cNvSpPr>
          <p:nvPr userDrawn="1"/>
        </p:nvSpPr>
        <p:spPr bwMode="auto">
          <a:xfrm>
            <a:off x="11766255" y="5129199"/>
            <a:ext cx="130641" cy="132264"/>
          </a:xfrm>
          <a:custGeom>
            <a:avLst/>
            <a:gdLst>
              <a:gd name="T0" fmla="*/ 0 w 161"/>
              <a:gd name="T1" fmla="*/ 0 h 163"/>
              <a:gd name="T2" fmla="*/ 161 w 161"/>
              <a:gd name="T3" fmla="*/ 83 h 163"/>
              <a:gd name="T4" fmla="*/ 0 w 161"/>
              <a:gd name="T5" fmla="*/ 163 h 163"/>
              <a:gd name="T6" fmla="*/ 0 w 161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3">
                <a:moveTo>
                  <a:pt x="0" y="0"/>
                </a:moveTo>
                <a:lnTo>
                  <a:pt x="161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9" name="Freeform 682"/>
          <p:cNvSpPr>
            <a:spLocks/>
          </p:cNvSpPr>
          <p:nvPr userDrawn="1"/>
        </p:nvSpPr>
        <p:spPr bwMode="auto">
          <a:xfrm>
            <a:off x="11766255" y="5129199"/>
            <a:ext cx="130641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0" name="Freeform 683"/>
          <p:cNvSpPr>
            <a:spLocks/>
          </p:cNvSpPr>
          <p:nvPr userDrawn="1"/>
        </p:nvSpPr>
        <p:spPr bwMode="auto">
          <a:xfrm>
            <a:off x="716168" y="5474058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1" name="Freeform 684"/>
          <p:cNvSpPr>
            <a:spLocks/>
          </p:cNvSpPr>
          <p:nvPr userDrawn="1"/>
        </p:nvSpPr>
        <p:spPr bwMode="auto">
          <a:xfrm>
            <a:off x="900364" y="5572241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685"/>
          <p:cNvSpPr>
            <a:spLocks/>
          </p:cNvSpPr>
          <p:nvPr userDrawn="1"/>
        </p:nvSpPr>
        <p:spPr bwMode="auto">
          <a:xfrm>
            <a:off x="900364" y="5572241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3" name="Freeform 686"/>
          <p:cNvSpPr>
            <a:spLocks/>
          </p:cNvSpPr>
          <p:nvPr userDrawn="1"/>
        </p:nvSpPr>
        <p:spPr bwMode="auto">
          <a:xfrm>
            <a:off x="1288228" y="5474058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" name="Freeform 687"/>
          <p:cNvSpPr>
            <a:spLocks/>
          </p:cNvSpPr>
          <p:nvPr userDrawn="1"/>
        </p:nvSpPr>
        <p:spPr bwMode="auto">
          <a:xfrm>
            <a:off x="1474046" y="5572241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5" name="Freeform 688"/>
          <p:cNvSpPr>
            <a:spLocks/>
          </p:cNvSpPr>
          <p:nvPr userDrawn="1"/>
        </p:nvSpPr>
        <p:spPr bwMode="auto">
          <a:xfrm>
            <a:off x="1474046" y="5572241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6" name="Freeform 689"/>
          <p:cNvSpPr>
            <a:spLocks/>
          </p:cNvSpPr>
          <p:nvPr userDrawn="1"/>
        </p:nvSpPr>
        <p:spPr bwMode="auto">
          <a:xfrm>
            <a:off x="1861100" y="5474058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7" name="Freeform 690"/>
          <p:cNvSpPr>
            <a:spLocks/>
          </p:cNvSpPr>
          <p:nvPr userDrawn="1"/>
        </p:nvSpPr>
        <p:spPr bwMode="auto">
          <a:xfrm>
            <a:off x="2045295" y="5572241"/>
            <a:ext cx="129018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8" name="Freeform 691"/>
          <p:cNvSpPr>
            <a:spLocks/>
          </p:cNvSpPr>
          <p:nvPr userDrawn="1"/>
        </p:nvSpPr>
        <p:spPr bwMode="auto">
          <a:xfrm>
            <a:off x="2045295" y="5572241"/>
            <a:ext cx="129018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37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9" name="Freeform 692"/>
          <p:cNvSpPr>
            <a:spLocks/>
          </p:cNvSpPr>
          <p:nvPr userDrawn="1"/>
        </p:nvSpPr>
        <p:spPr bwMode="auto">
          <a:xfrm>
            <a:off x="2433159" y="5474058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0" name="Freeform 693"/>
          <p:cNvSpPr>
            <a:spLocks/>
          </p:cNvSpPr>
          <p:nvPr userDrawn="1"/>
        </p:nvSpPr>
        <p:spPr bwMode="auto">
          <a:xfrm>
            <a:off x="2616543" y="5572241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1" name="Freeform 694"/>
          <p:cNvSpPr>
            <a:spLocks/>
          </p:cNvSpPr>
          <p:nvPr userDrawn="1"/>
        </p:nvSpPr>
        <p:spPr bwMode="auto">
          <a:xfrm>
            <a:off x="2616543" y="5572241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2" name="Freeform 695"/>
          <p:cNvSpPr>
            <a:spLocks/>
          </p:cNvSpPr>
          <p:nvPr userDrawn="1"/>
        </p:nvSpPr>
        <p:spPr bwMode="auto">
          <a:xfrm>
            <a:off x="3006031" y="5474058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3" name="Freeform 696"/>
          <p:cNvSpPr>
            <a:spLocks/>
          </p:cNvSpPr>
          <p:nvPr userDrawn="1"/>
        </p:nvSpPr>
        <p:spPr bwMode="auto">
          <a:xfrm>
            <a:off x="3190226" y="5572241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4" name="Freeform 697"/>
          <p:cNvSpPr>
            <a:spLocks/>
          </p:cNvSpPr>
          <p:nvPr userDrawn="1"/>
        </p:nvSpPr>
        <p:spPr bwMode="auto">
          <a:xfrm>
            <a:off x="3190226" y="5572241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" name="Freeform 698"/>
          <p:cNvSpPr>
            <a:spLocks/>
          </p:cNvSpPr>
          <p:nvPr userDrawn="1"/>
        </p:nvSpPr>
        <p:spPr bwMode="auto">
          <a:xfrm>
            <a:off x="3578091" y="5474058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" name="Freeform 699"/>
          <p:cNvSpPr>
            <a:spLocks/>
          </p:cNvSpPr>
          <p:nvPr userDrawn="1"/>
        </p:nvSpPr>
        <p:spPr bwMode="auto">
          <a:xfrm>
            <a:off x="3761474" y="5572241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" name="Freeform 700"/>
          <p:cNvSpPr>
            <a:spLocks/>
          </p:cNvSpPr>
          <p:nvPr userDrawn="1"/>
        </p:nvSpPr>
        <p:spPr bwMode="auto">
          <a:xfrm>
            <a:off x="3761474" y="5572241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8" name="Freeform 701"/>
          <p:cNvSpPr>
            <a:spLocks/>
          </p:cNvSpPr>
          <p:nvPr userDrawn="1"/>
        </p:nvSpPr>
        <p:spPr bwMode="auto">
          <a:xfrm>
            <a:off x="4149339" y="5474058"/>
            <a:ext cx="473877" cy="331876"/>
          </a:xfrm>
          <a:custGeom>
            <a:avLst/>
            <a:gdLst>
              <a:gd name="T0" fmla="*/ 244 w 247"/>
              <a:gd name="T1" fmla="*/ 37 h 173"/>
              <a:gd name="T2" fmla="*/ 234 w 247"/>
              <a:gd name="T3" fmla="*/ 13 h 173"/>
              <a:gd name="T4" fmla="*/ 210 w 247"/>
              <a:gd name="T5" fmla="*/ 2 h 173"/>
              <a:gd name="T6" fmla="*/ 124 w 247"/>
              <a:gd name="T7" fmla="*/ 0 h 173"/>
              <a:gd name="T8" fmla="*/ 123 w 247"/>
              <a:gd name="T9" fmla="*/ 0 h 173"/>
              <a:gd name="T10" fmla="*/ 37 w 247"/>
              <a:gd name="T11" fmla="*/ 2 h 173"/>
              <a:gd name="T12" fmla="*/ 13 w 247"/>
              <a:gd name="T13" fmla="*/ 13 h 173"/>
              <a:gd name="T14" fmla="*/ 3 w 247"/>
              <a:gd name="T15" fmla="*/ 37 h 173"/>
              <a:gd name="T16" fmla="*/ 0 w 247"/>
              <a:gd name="T17" fmla="*/ 77 h 173"/>
              <a:gd name="T18" fmla="*/ 0 w 247"/>
              <a:gd name="T19" fmla="*/ 96 h 173"/>
              <a:gd name="T20" fmla="*/ 3 w 247"/>
              <a:gd name="T21" fmla="*/ 136 h 173"/>
              <a:gd name="T22" fmla="*/ 13 w 247"/>
              <a:gd name="T23" fmla="*/ 160 h 173"/>
              <a:gd name="T24" fmla="*/ 40 w 247"/>
              <a:gd name="T25" fmla="*/ 170 h 173"/>
              <a:gd name="T26" fmla="*/ 123 w 247"/>
              <a:gd name="T27" fmla="*/ 173 h 173"/>
              <a:gd name="T28" fmla="*/ 210 w 247"/>
              <a:gd name="T29" fmla="*/ 170 h 173"/>
              <a:gd name="T30" fmla="*/ 234 w 247"/>
              <a:gd name="T31" fmla="*/ 160 h 173"/>
              <a:gd name="T32" fmla="*/ 244 w 247"/>
              <a:gd name="T33" fmla="*/ 136 h 173"/>
              <a:gd name="T34" fmla="*/ 247 w 247"/>
              <a:gd name="T35" fmla="*/ 96 h 173"/>
              <a:gd name="T36" fmla="*/ 247 w 247"/>
              <a:gd name="T37" fmla="*/ 77 h 173"/>
              <a:gd name="T38" fmla="*/ 244 w 247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7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3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60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7" y="116"/>
                  <a:pt x="247" y="96"/>
                </a:cubicBezTo>
                <a:cubicBezTo>
                  <a:pt x="247" y="77"/>
                  <a:pt x="247" y="77"/>
                  <a:pt x="247" y="77"/>
                </a:cubicBezTo>
                <a:cubicBezTo>
                  <a:pt x="247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9" name="Freeform 702"/>
          <p:cNvSpPr>
            <a:spLocks/>
          </p:cNvSpPr>
          <p:nvPr userDrawn="1"/>
        </p:nvSpPr>
        <p:spPr bwMode="auto">
          <a:xfrm>
            <a:off x="4335157" y="5572241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0" name="Freeform 703"/>
          <p:cNvSpPr>
            <a:spLocks/>
          </p:cNvSpPr>
          <p:nvPr userDrawn="1"/>
        </p:nvSpPr>
        <p:spPr bwMode="auto">
          <a:xfrm>
            <a:off x="4335157" y="5572241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1" name="Freeform 704"/>
          <p:cNvSpPr>
            <a:spLocks/>
          </p:cNvSpPr>
          <p:nvPr userDrawn="1"/>
        </p:nvSpPr>
        <p:spPr bwMode="auto">
          <a:xfrm>
            <a:off x="4723022" y="5474058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2" name="Freeform 705"/>
          <p:cNvSpPr>
            <a:spLocks/>
          </p:cNvSpPr>
          <p:nvPr userDrawn="1"/>
        </p:nvSpPr>
        <p:spPr bwMode="auto">
          <a:xfrm>
            <a:off x="4906406" y="5572241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3" name="Freeform 706"/>
          <p:cNvSpPr>
            <a:spLocks/>
          </p:cNvSpPr>
          <p:nvPr userDrawn="1"/>
        </p:nvSpPr>
        <p:spPr bwMode="auto">
          <a:xfrm>
            <a:off x="4906406" y="5572241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4" name="Freeform 707"/>
          <p:cNvSpPr>
            <a:spLocks/>
          </p:cNvSpPr>
          <p:nvPr userDrawn="1"/>
        </p:nvSpPr>
        <p:spPr bwMode="auto">
          <a:xfrm>
            <a:off x="5294270" y="5474058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" name="Freeform 708"/>
          <p:cNvSpPr>
            <a:spLocks/>
          </p:cNvSpPr>
          <p:nvPr userDrawn="1"/>
        </p:nvSpPr>
        <p:spPr bwMode="auto">
          <a:xfrm>
            <a:off x="5480088" y="5572241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6" name="Freeform 709"/>
          <p:cNvSpPr>
            <a:spLocks/>
          </p:cNvSpPr>
          <p:nvPr userDrawn="1"/>
        </p:nvSpPr>
        <p:spPr bwMode="auto">
          <a:xfrm>
            <a:off x="5480088" y="5572241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7" name="Freeform 710"/>
          <p:cNvSpPr>
            <a:spLocks/>
          </p:cNvSpPr>
          <p:nvPr userDrawn="1"/>
        </p:nvSpPr>
        <p:spPr bwMode="auto">
          <a:xfrm>
            <a:off x="5867141" y="5474058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8" name="Freeform 711"/>
          <p:cNvSpPr>
            <a:spLocks/>
          </p:cNvSpPr>
          <p:nvPr userDrawn="1"/>
        </p:nvSpPr>
        <p:spPr bwMode="auto">
          <a:xfrm>
            <a:off x="6051336" y="5572241"/>
            <a:ext cx="129018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9" name="Freeform 712"/>
          <p:cNvSpPr>
            <a:spLocks/>
          </p:cNvSpPr>
          <p:nvPr userDrawn="1"/>
        </p:nvSpPr>
        <p:spPr bwMode="auto">
          <a:xfrm>
            <a:off x="6051336" y="5572241"/>
            <a:ext cx="129018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37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0" name="Freeform 713"/>
          <p:cNvSpPr>
            <a:spLocks/>
          </p:cNvSpPr>
          <p:nvPr userDrawn="1"/>
        </p:nvSpPr>
        <p:spPr bwMode="auto">
          <a:xfrm>
            <a:off x="6431087" y="5474058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1" name="Freeform 714"/>
          <p:cNvSpPr>
            <a:spLocks/>
          </p:cNvSpPr>
          <p:nvPr userDrawn="1"/>
        </p:nvSpPr>
        <p:spPr bwMode="auto">
          <a:xfrm>
            <a:off x="6617716" y="5572241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2" name="Freeform 715"/>
          <p:cNvSpPr>
            <a:spLocks/>
          </p:cNvSpPr>
          <p:nvPr userDrawn="1"/>
        </p:nvSpPr>
        <p:spPr bwMode="auto">
          <a:xfrm>
            <a:off x="6617716" y="5572241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3" name="Freeform 716"/>
          <p:cNvSpPr>
            <a:spLocks/>
          </p:cNvSpPr>
          <p:nvPr userDrawn="1"/>
        </p:nvSpPr>
        <p:spPr bwMode="auto">
          <a:xfrm>
            <a:off x="7004770" y="5474058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4" name="Freeform 717"/>
          <p:cNvSpPr>
            <a:spLocks/>
          </p:cNvSpPr>
          <p:nvPr userDrawn="1"/>
        </p:nvSpPr>
        <p:spPr bwMode="auto">
          <a:xfrm>
            <a:off x="7188965" y="5572241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5" name="Freeform 718"/>
          <p:cNvSpPr>
            <a:spLocks/>
          </p:cNvSpPr>
          <p:nvPr userDrawn="1"/>
        </p:nvSpPr>
        <p:spPr bwMode="auto">
          <a:xfrm>
            <a:off x="7188965" y="5572241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39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39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6" name="Freeform 719"/>
          <p:cNvSpPr>
            <a:spLocks/>
          </p:cNvSpPr>
          <p:nvPr userDrawn="1"/>
        </p:nvSpPr>
        <p:spPr bwMode="auto">
          <a:xfrm>
            <a:off x="7576018" y="5474058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7" name="Freeform 720"/>
          <p:cNvSpPr>
            <a:spLocks/>
          </p:cNvSpPr>
          <p:nvPr userDrawn="1"/>
        </p:nvSpPr>
        <p:spPr bwMode="auto">
          <a:xfrm>
            <a:off x="7760213" y="5572241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8" name="Freeform 721"/>
          <p:cNvSpPr>
            <a:spLocks/>
          </p:cNvSpPr>
          <p:nvPr userDrawn="1"/>
        </p:nvSpPr>
        <p:spPr bwMode="auto">
          <a:xfrm>
            <a:off x="7760213" y="5572241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9" name="Freeform 722"/>
          <p:cNvSpPr>
            <a:spLocks/>
          </p:cNvSpPr>
          <p:nvPr userDrawn="1"/>
        </p:nvSpPr>
        <p:spPr bwMode="auto">
          <a:xfrm>
            <a:off x="8149700" y="5474058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0" name="Freeform 723"/>
          <p:cNvSpPr>
            <a:spLocks/>
          </p:cNvSpPr>
          <p:nvPr userDrawn="1"/>
        </p:nvSpPr>
        <p:spPr bwMode="auto">
          <a:xfrm>
            <a:off x="8333896" y="5572241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1" name="Freeform 724"/>
          <p:cNvSpPr>
            <a:spLocks/>
          </p:cNvSpPr>
          <p:nvPr userDrawn="1"/>
        </p:nvSpPr>
        <p:spPr bwMode="auto">
          <a:xfrm>
            <a:off x="8333896" y="5572241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2" name="Freeform 725"/>
          <p:cNvSpPr>
            <a:spLocks/>
          </p:cNvSpPr>
          <p:nvPr userDrawn="1"/>
        </p:nvSpPr>
        <p:spPr bwMode="auto">
          <a:xfrm>
            <a:off x="8720949" y="5474058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3" name="Freeform 726"/>
          <p:cNvSpPr>
            <a:spLocks/>
          </p:cNvSpPr>
          <p:nvPr userDrawn="1"/>
        </p:nvSpPr>
        <p:spPr bwMode="auto">
          <a:xfrm>
            <a:off x="8905144" y="5572241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4" name="Freeform 727"/>
          <p:cNvSpPr>
            <a:spLocks/>
          </p:cNvSpPr>
          <p:nvPr userDrawn="1"/>
        </p:nvSpPr>
        <p:spPr bwMode="auto">
          <a:xfrm>
            <a:off x="8905144" y="5572241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" name="Freeform 728"/>
          <p:cNvSpPr>
            <a:spLocks/>
          </p:cNvSpPr>
          <p:nvPr userDrawn="1"/>
        </p:nvSpPr>
        <p:spPr bwMode="auto">
          <a:xfrm>
            <a:off x="9294632" y="5474058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3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6" name="Freeform 729"/>
          <p:cNvSpPr>
            <a:spLocks/>
          </p:cNvSpPr>
          <p:nvPr userDrawn="1"/>
        </p:nvSpPr>
        <p:spPr bwMode="auto">
          <a:xfrm>
            <a:off x="9478827" y="5572241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7" name="Freeform 730"/>
          <p:cNvSpPr>
            <a:spLocks/>
          </p:cNvSpPr>
          <p:nvPr userDrawn="1"/>
        </p:nvSpPr>
        <p:spPr bwMode="auto">
          <a:xfrm>
            <a:off x="9478827" y="5572241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8" name="Freeform 731"/>
          <p:cNvSpPr>
            <a:spLocks/>
          </p:cNvSpPr>
          <p:nvPr userDrawn="1"/>
        </p:nvSpPr>
        <p:spPr bwMode="auto">
          <a:xfrm>
            <a:off x="9865880" y="5474058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9" name="Freeform 732"/>
          <p:cNvSpPr>
            <a:spLocks/>
          </p:cNvSpPr>
          <p:nvPr userDrawn="1"/>
        </p:nvSpPr>
        <p:spPr bwMode="auto">
          <a:xfrm>
            <a:off x="10050075" y="5572241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0" name="Freeform 733"/>
          <p:cNvSpPr>
            <a:spLocks/>
          </p:cNvSpPr>
          <p:nvPr userDrawn="1"/>
        </p:nvSpPr>
        <p:spPr bwMode="auto">
          <a:xfrm>
            <a:off x="10050075" y="5572241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1" name="Freeform 734"/>
          <p:cNvSpPr>
            <a:spLocks/>
          </p:cNvSpPr>
          <p:nvPr userDrawn="1"/>
        </p:nvSpPr>
        <p:spPr bwMode="auto">
          <a:xfrm>
            <a:off x="10437940" y="5474058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Freeform 735"/>
          <p:cNvSpPr>
            <a:spLocks/>
          </p:cNvSpPr>
          <p:nvPr userDrawn="1"/>
        </p:nvSpPr>
        <p:spPr bwMode="auto">
          <a:xfrm>
            <a:off x="10623758" y="5572241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736"/>
          <p:cNvSpPr>
            <a:spLocks/>
          </p:cNvSpPr>
          <p:nvPr userDrawn="1"/>
        </p:nvSpPr>
        <p:spPr bwMode="auto">
          <a:xfrm>
            <a:off x="10623758" y="5572241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737"/>
          <p:cNvSpPr>
            <a:spLocks/>
          </p:cNvSpPr>
          <p:nvPr userDrawn="1"/>
        </p:nvSpPr>
        <p:spPr bwMode="auto">
          <a:xfrm>
            <a:off x="11010811" y="5474058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738"/>
          <p:cNvSpPr>
            <a:spLocks/>
          </p:cNvSpPr>
          <p:nvPr userDrawn="1"/>
        </p:nvSpPr>
        <p:spPr bwMode="auto">
          <a:xfrm>
            <a:off x="11195006" y="5572241"/>
            <a:ext cx="128206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739"/>
          <p:cNvSpPr>
            <a:spLocks/>
          </p:cNvSpPr>
          <p:nvPr userDrawn="1"/>
        </p:nvSpPr>
        <p:spPr bwMode="auto">
          <a:xfrm>
            <a:off x="11195006" y="5572241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740"/>
          <p:cNvSpPr>
            <a:spLocks/>
          </p:cNvSpPr>
          <p:nvPr userDrawn="1"/>
        </p:nvSpPr>
        <p:spPr bwMode="auto">
          <a:xfrm>
            <a:off x="11582059" y="5474058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741"/>
          <p:cNvSpPr>
            <a:spLocks/>
          </p:cNvSpPr>
          <p:nvPr userDrawn="1"/>
        </p:nvSpPr>
        <p:spPr bwMode="auto">
          <a:xfrm>
            <a:off x="11766255" y="5572241"/>
            <a:ext cx="130641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742"/>
          <p:cNvSpPr>
            <a:spLocks/>
          </p:cNvSpPr>
          <p:nvPr userDrawn="1"/>
        </p:nvSpPr>
        <p:spPr bwMode="auto">
          <a:xfrm>
            <a:off x="11766255" y="5572241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743"/>
          <p:cNvSpPr>
            <a:spLocks/>
          </p:cNvSpPr>
          <p:nvPr userDrawn="1"/>
        </p:nvSpPr>
        <p:spPr bwMode="auto">
          <a:xfrm>
            <a:off x="716168" y="5919534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744"/>
          <p:cNvSpPr>
            <a:spLocks/>
          </p:cNvSpPr>
          <p:nvPr userDrawn="1"/>
        </p:nvSpPr>
        <p:spPr bwMode="auto">
          <a:xfrm>
            <a:off x="900364" y="601771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2" name="Freeform 745"/>
          <p:cNvSpPr>
            <a:spLocks/>
          </p:cNvSpPr>
          <p:nvPr userDrawn="1"/>
        </p:nvSpPr>
        <p:spPr bwMode="auto">
          <a:xfrm>
            <a:off x="900364" y="601771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3" name="Freeform 746"/>
          <p:cNvSpPr>
            <a:spLocks/>
          </p:cNvSpPr>
          <p:nvPr userDrawn="1"/>
        </p:nvSpPr>
        <p:spPr bwMode="auto">
          <a:xfrm>
            <a:off x="1288228" y="5919534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4" name="Freeform 747"/>
          <p:cNvSpPr>
            <a:spLocks/>
          </p:cNvSpPr>
          <p:nvPr userDrawn="1"/>
        </p:nvSpPr>
        <p:spPr bwMode="auto">
          <a:xfrm>
            <a:off x="1474046" y="601771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5" name="Freeform 748"/>
          <p:cNvSpPr>
            <a:spLocks/>
          </p:cNvSpPr>
          <p:nvPr userDrawn="1"/>
        </p:nvSpPr>
        <p:spPr bwMode="auto">
          <a:xfrm>
            <a:off x="1474046" y="601771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" name="Freeform 749"/>
          <p:cNvSpPr>
            <a:spLocks/>
          </p:cNvSpPr>
          <p:nvPr userDrawn="1"/>
        </p:nvSpPr>
        <p:spPr bwMode="auto">
          <a:xfrm>
            <a:off x="1861100" y="5919534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7" name="Freeform 750"/>
          <p:cNvSpPr>
            <a:spLocks/>
          </p:cNvSpPr>
          <p:nvPr userDrawn="1"/>
        </p:nvSpPr>
        <p:spPr bwMode="auto">
          <a:xfrm>
            <a:off x="2045295" y="6017718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2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8" name="Freeform 751"/>
          <p:cNvSpPr>
            <a:spLocks/>
          </p:cNvSpPr>
          <p:nvPr userDrawn="1"/>
        </p:nvSpPr>
        <p:spPr bwMode="auto">
          <a:xfrm>
            <a:off x="2045295" y="6017718"/>
            <a:ext cx="129018" cy="76275"/>
          </a:xfrm>
          <a:custGeom>
            <a:avLst/>
            <a:gdLst>
              <a:gd name="T0" fmla="*/ 0 w 159"/>
              <a:gd name="T1" fmla="*/ 0 h 94"/>
              <a:gd name="T2" fmla="*/ 159 w 159"/>
              <a:gd name="T3" fmla="*/ 82 h 94"/>
              <a:gd name="T4" fmla="*/ 137 w 159"/>
              <a:gd name="T5" fmla="*/ 94 h 94"/>
              <a:gd name="T6" fmla="*/ 0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0" y="0"/>
                </a:moveTo>
                <a:lnTo>
                  <a:pt x="159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9" name="Freeform 752"/>
          <p:cNvSpPr>
            <a:spLocks/>
          </p:cNvSpPr>
          <p:nvPr userDrawn="1"/>
        </p:nvSpPr>
        <p:spPr bwMode="auto">
          <a:xfrm>
            <a:off x="2433159" y="5919534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0" name="Freeform 753"/>
          <p:cNvSpPr>
            <a:spLocks/>
          </p:cNvSpPr>
          <p:nvPr userDrawn="1"/>
        </p:nvSpPr>
        <p:spPr bwMode="auto">
          <a:xfrm>
            <a:off x="2616543" y="601771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1" name="Freeform 754"/>
          <p:cNvSpPr>
            <a:spLocks/>
          </p:cNvSpPr>
          <p:nvPr userDrawn="1"/>
        </p:nvSpPr>
        <p:spPr bwMode="auto">
          <a:xfrm>
            <a:off x="2616543" y="601771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2" name="Freeform 755"/>
          <p:cNvSpPr>
            <a:spLocks/>
          </p:cNvSpPr>
          <p:nvPr userDrawn="1"/>
        </p:nvSpPr>
        <p:spPr bwMode="auto">
          <a:xfrm>
            <a:off x="3006031" y="5919534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3" name="Freeform 756"/>
          <p:cNvSpPr>
            <a:spLocks/>
          </p:cNvSpPr>
          <p:nvPr userDrawn="1"/>
        </p:nvSpPr>
        <p:spPr bwMode="auto">
          <a:xfrm>
            <a:off x="3190226" y="601771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4" name="Freeform 757"/>
          <p:cNvSpPr>
            <a:spLocks/>
          </p:cNvSpPr>
          <p:nvPr userDrawn="1"/>
        </p:nvSpPr>
        <p:spPr bwMode="auto">
          <a:xfrm>
            <a:off x="3190226" y="601771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5" name="Freeform 758"/>
          <p:cNvSpPr>
            <a:spLocks/>
          </p:cNvSpPr>
          <p:nvPr userDrawn="1"/>
        </p:nvSpPr>
        <p:spPr bwMode="auto">
          <a:xfrm>
            <a:off x="3578091" y="5919534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6" name="Freeform 759"/>
          <p:cNvSpPr>
            <a:spLocks/>
          </p:cNvSpPr>
          <p:nvPr userDrawn="1"/>
        </p:nvSpPr>
        <p:spPr bwMode="auto">
          <a:xfrm>
            <a:off x="3761474" y="601771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7" name="Freeform 760"/>
          <p:cNvSpPr>
            <a:spLocks/>
          </p:cNvSpPr>
          <p:nvPr userDrawn="1"/>
        </p:nvSpPr>
        <p:spPr bwMode="auto">
          <a:xfrm>
            <a:off x="3761474" y="601771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8" name="Freeform 761"/>
          <p:cNvSpPr>
            <a:spLocks/>
          </p:cNvSpPr>
          <p:nvPr userDrawn="1"/>
        </p:nvSpPr>
        <p:spPr bwMode="auto">
          <a:xfrm>
            <a:off x="4149339" y="5919534"/>
            <a:ext cx="473877" cy="331876"/>
          </a:xfrm>
          <a:custGeom>
            <a:avLst/>
            <a:gdLst>
              <a:gd name="T0" fmla="*/ 244 w 247"/>
              <a:gd name="T1" fmla="*/ 37 h 173"/>
              <a:gd name="T2" fmla="*/ 234 w 247"/>
              <a:gd name="T3" fmla="*/ 13 h 173"/>
              <a:gd name="T4" fmla="*/ 210 w 247"/>
              <a:gd name="T5" fmla="*/ 2 h 173"/>
              <a:gd name="T6" fmla="*/ 124 w 247"/>
              <a:gd name="T7" fmla="*/ 0 h 173"/>
              <a:gd name="T8" fmla="*/ 123 w 247"/>
              <a:gd name="T9" fmla="*/ 0 h 173"/>
              <a:gd name="T10" fmla="*/ 37 w 247"/>
              <a:gd name="T11" fmla="*/ 2 h 173"/>
              <a:gd name="T12" fmla="*/ 13 w 247"/>
              <a:gd name="T13" fmla="*/ 13 h 173"/>
              <a:gd name="T14" fmla="*/ 3 w 247"/>
              <a:gd name="T15" fmla="*/ 37 h 173"/>
              <a:gd name="T16" fmla="*/ 0 w 247"/>
              <a:gd name="T17" fmla="*/ 77 h 173"/>
              <a:gd name="T18" fmla="*/ 0 w 247"/>
              <a:gd name="T19" fmla="*/ 96 h 173"/>
              <a:gd name="T20" fmla="*/ 3 w 247"/>
              <a:gd name="T21" fmla="*/ 135 h 173"/>
              <a:gd name="T22" fmla="*/ 13 w 247"/>
              <a:gd name="T23" fmla="*/ 160 h 173"/>
              <a:gd name="T24" fmla="*/ 40 w 247"/>
              <a:gd name="T25" fmla="*/ 170 h 173"/>
              <a:gd name="T26" fmla="*/ 123 w 247"/>
              <a:gd name="T27" fmla="*/ 173 h 173"/>
              <a:gd name="T28" fmla="*/ 210 w 247"/>
              <a:gd name="T29" fmla="*/ 170 h 173"/>
              <a:gd name="T30" fmla="*/ 234 w 247"/>
              <a:gd name="T31" fmla="*/ 160 h 173"/>
              <a:gd name="T32" fmla="*/ 244 w 247"/>
              <a:gd name="T33" fmla="*/ 135 h 173"/>
              <a:gd name="T34" fmla="*/ 247 w 247"/>
              <a:gd name="T35" fmla="*/ 96 h 173"/>
              <a:gd name="T36" fmla="*/ 247 w 247"/>
              <a:gd name="T37" fmla="*/ 77 h 173"/>
              <a:gd name="T38" fmla="*/ 244 w 247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7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3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60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7" y="115"/>
                  <a:pt x="247" y="96"/>
                </a:cubicBezTo>
                <a:cubicBezTo>
                  <a:pt x="247" y="77"/>
                  <a:pt x="247" y="77"/>
                  <a:pt x="247" y="77"/>
                </a:cubicBezTo>
                <a:cubicBezTo>
                  <a:pt x="247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9" name="Freeform 762"/>
          <p:cNvSpPr>
            <a:spLocks/>
          </p:cNvSpPr>
          <p:nvPr userDrawn="1"/>
        </p:nvSpPr>
        <p:spPr bwMode="auto">
          <a:xfrm>
            <a:off x="4335157" y="601771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0" name="Freeform 763"/>
          <p:cNvSpPr>
            <a:spLocks/>
          </p:cNvSpPr>
          <p:nvPr userDrawn="1"/>
        </p:nvSpPr>
        <p:spPr bwMode="auto">
          <a:xfrm>
            <a:off x="4335157" y="601771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1" name="Freeform 764"/>
          <p:cNvSpPr>
            <a:spLocks/>
          </p:cNvSpPr>
          <p:nvPr userDrawn="1"/>
        </p:nvSpPr>
        <p:spPr bwMode="auto">
          <a:xfrm>
            <a:off x="4723022" y="5919534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2" name="Freeform 765"/>
          <p:cNvSpPr>
            <a:spLocks/>
          </p:cNvSpPr>
          <p:nvPr userDrawn="1"/>
        </p:nvSpPr>
        <p:spPr bwMode="auto">
          <a:xfrm>
            <a:off x="4906406" y="601771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3" name="Freeform 766"/>
          <p:cNvSpPr>
            <a:spLocks/>
          </p:cNvSpPr>
          <p:nvPr userDrawn="1"/>
        </p:nvSpPr>
        <p:spPr bwMode="auto">
          <a:xfrm>
            <a:off x="4906406" y="601771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4" name="Freeform 767"/>
          <p:cNvSpPr>
            <a:spLocks/>
          </p:cNvSpPr>
          <p:nvPr userDrawn="1"/>
        </p:nvSpPr>
        <p:spPr bwMode="auto">
          <a:xfrm>
            <a:off x="5294270" y="5919534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5" name="Freeform 768"/>
          <p:cNvSpPr>
            <a:spLocks/>
          </p:cNvSpPr>
          <p:nvPr userDrawn="1"/>
        </p:nvSpPr>
        <p:spPr bwMode="auto">
          <a:xfrm>
            <a:off x="5480088" y="601771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" name="Freeform 769"/>
          <p:cNvSpPr>
            <a:spLocks/>
          </p:cNvSpPr>
          <p:nvPr userDrawn="1"/>
        </p:nvSpPr>
        <p:spPr bwMode="auto">
          <a:xfrm>
            <a:off x="5480088" y="601771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7" name="Freeform 770"/>
          <p:cNvSpPr>
            <a:spLocks/>
          </p:cNvSpPr>
          <p:nvPr userDrawn="1"/>
        </p:nvSpPr>
        <p:spPr bwMode="auto">
          <a:xfrm>
            <a:off x="5867141" y="5919534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8" name="Freeform 771"/>
          <p:cNvSpPr>
            <a:spLocks/>
          </p:cNvSpPr>
          <p:nvPr userDrawn="1"/>
        </p:nvSpPr>
        <p:spPr bwMode="auto">
          <a:xfrm>
            <a:off x="6051336" y="6017718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2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9" name="Freeform 772"/>
          <p:cNvSpPr>
            <a:spLocks/>
          </p:cNvSpPr>
          <p:nvPr userDrawn="1"/>
        </p:nvSpPr>
        <p:spPr bwMode="auto">
          <a:xfrm>
            <a:off x="6051336" y="6017718"/>
            <a:ext cx="129018" cy="76275"/>
          </a:xfrm>
          <a:custGeom>
            <a:avLst/>
            <a:gdLst>
              <a:gd name="T0" fmla="*/ 0 w 159"/>
              <a:gd name="T1" fmla="*/ 0 h 94"/>
              <a:gd name="T2" fmla="*/ 159 w 159"/>
              <a:gd name="T3" fmla="*/ 82 h 94"/>
              <a:gd name="T4" fmla="*/ 137 w 159"/>
              <a:gd name="T5" fmla="*/ 94 h 94"/>
              <a:gd name="T6" fmla="*/ 0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0" y="0"/>
                </a:moveTo>
                <a:lnTo>
                  <a:pt x="159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0" name="Freeform 773"/>
          <p:cNvSpPr>
            <a:spLocks/>
          </p:cNvSpPr>
          <p:nvPr userDrawn="1"/>
        </p:nvSpPr>
        <p:spPr bwMode="auto">
          <a:xfrm>
            <a:off x="6431087" y="5919534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1" name="Freeform 774"/>
          <p:cNvSpPr>
            <a:spLocks/>
          </p:cNvSpPr>
          <p:nvPr userDrawn="1"/>
        </p:nvSpPr>
        <p:spPr bwMode="auto">
          <a:xfrm>
            <a:off x="6617716" y="601771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2" name="Freeform 775"/>
          <p:cNvSpPr>
            <a:spLocks/>
          </p:cNvSpPr>
          <p:nvPr userDrawn="1"/>
        </p:nvSpPr>
        <p:spPr bwMode="auto">
          <a:xfrm>
            <a:off x="6617716" y="601771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3" name="Freeform 776"/>
          <p:cNvSpPr>
            <a:spLocks/>
          </p:cNvSpPr>
          <p:nvPr userDrawn="1"/>
        </p:nvSpPr>
        <p:spPr bwMode="auto">
          <a:xfrm>
            <a:off x="7004770" y="5919534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4" name="Freeform 777"/>
          <p:cNvSpPr>
            <a:spLocks/>
          </p:cNvSpPr>
          <p:nvPr userDrawn="1"/>
        </p:nvSpPr>
        <p:spPr bwMode="auto">
          <a:xfrm>
            <a:off x="7188965" y="601771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5" name="Freeform 778"/>
          <p:cNvSpPr>
            <a:spLocks/>
          </p:cNvSpPr>
          <p:nvPr userDrawn="1"/>
        </p:nvSpPr>
        <p:spPr bwMode="auto">
          <a:xfrm>
            <a:off x="7188965" y="601771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39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39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" name="Freeform 779"/>
          <p:cNvSpPr>
            <a:spLocks/>
          </p:cNvSpPr>
          <p:nvPr userDrawn="1"/>
        </p:nvSpPr>
        <p:spPr bwMode="auto">
          <a:xfrm>
            <a:off x="7576018" y="5919534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7" name="Freeform 780"/>
          <p:cNvSpPr>
            <a:spLocks/>
          </p:cNvSpPr>
          <p:nvPr userDrawn="1"/>
        </p:nvSpPr>
        <p:spPr bwMode="auto">
          <a:xfrm>
            <a:off x="7760213" y="601771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8" name="Freeform 781"/>
          <p:cNvSpPr>
            <a:spLocks/>
          </p:cNvSpPr>
          <p:nvPr userDrawn="1"/>
        </p:nvSpPr>
        <p:spPr bwMode="auto">
          <a:xfrm>
            <a:off x="7760213" y="601771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9" name="Freeform 782"/>
          <p:cNvSpPr>
            <a:spLocks/>
          </p:cNvSpPr>
          <p:nvPr userDrawn="1"/>
        </p:nvSpPr>
        <p:spPr bwMode="auto">
          <a:xfrm>
            <a:off x="8149700" y="5919534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0" name="Freeform 783"/>
          <p:cNvSpPr>
            <a:spLocks/>
          </p:cNvSpPr>
          <p:nvPr userDrawn="1"/>
        </p:nvSpPr>
        <p:spPr bwMode="auto">
          <a:xfrm>
            <a:off x="8333896" y="601771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1" name="Freeform 784"/>
          <p:cNvSpPr>
            <a:spLocks/>
          </p:cNvSpPr>
          <p:nvPr userDrawn="1"/>
        </p:nvSpPr>
        <p:spPr bwMode="auto">
          <a:xfrm>
            <a:off x="8333896" y="601771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2" name="Freeform 785"/>
          <p:cNvSpPr>
            <a:spLocks/>
          </p:cNvSpPr>
          <p:nvPr userDrawn="1"/>
        </p:nvSpPr>
        <p:spPr bwMode="auto">
          <a:xfrm>
            <a:off x="8720949" y="5919534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3" name="Freeform 786"/>
          <p:cNvSpPr>
            <a:spLocks/>
          </p:cNvSpPr>
          <p:nvPr userDrawn="1"/>
        </p:nvSpPr>
        <p:spPr bwMode="auto">
          <a:xfrm>
            <a:off x="8905144" y="601771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4" name="Freeform 787"/>
          <p:cNvSpPr>
            <a:spLocks/>
          </p:cNvSpPr>
          <p:nvPr userDrawn="1"/>
        </p:nvSpPr>
        <p:spPr bwMode="auto">
          <a:xfrm>
            <a:off x="8905144" y="601771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5" name="Freeform 788"/>
          <p:cNvSpPr>
            <a:spLocks/>
          </p:cNvSpPr>
          <p:nvPr userDrawn="1"/>
        </p:nvSpPr>
        <p:spPr bwMode="auto">
          <a:xfrm>
            <a:off x="9294632" y="5919534"/>
            <a:ext cx="47144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70"/>
                  <a:pt x="33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6" name="Freeform 789"/>
          <p:cNvSpPr>
            <a:spLocks/>
          </p:cNvSpPr>
          <p:nvPr userDrawn="1"/>
        </p:nvSpPr>
        <p:spPr bwMode="auto">
          <a:xfrm>
            <a:off x="9478827" y="601771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" name="Freeform 790"/>
          <p:cNvSpPr>
            <a:spLocks/>
          </p:cNvSpPr>
          <p:nvPr userDrawn="1"/>
        </p:nvSpPr>
        <p:spPr bwMode="auto">
          <a:xfrm>
            <a:off x="9478827" y="601771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8" name="Freeform 791"/>
          <p:cNvSpPr>
            <a:spLocks/>
          </p:cNvSpPr>
          <p:nvPr userDrawn="1"/>
        </p:nvSpPr>
        <p:spPr bwMode="auto">
          <a:xfrm>
            <a:off x="9865880" y="5919534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9" name="Freeform 792"/>
          <p:cNvSpPr>
            <a:spLocks/>
          </p:cNvSpPr>
          <p:nvPr userDrawn="1"/>
        </p:nvSpPr>
        <p:spPr bwMode="auto">
          <a:xfrm>
            <a:off x="10050075" y="601771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0" name="Freeform 793"/>
          <p:cNvSpPr>
            <a:spLocks/>
          </p:cNvSpPr>
          <p:nvPr userDrawn="1"/>
        </p:nvSpPr>
        <p:spPr bwMode="auto">
          <a:xfrm>
            <a:off x="10050075" y="601771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1" name="Freeform 794"/>
          <p:cNvSpPr>
            <a:spLocks/>
          </p:cNvSpPr>
          <p:nvPr userDrawn="1"/>
        </p:nvSpPr>
        <p:spPr bwMode="auto">
          <a:xfrm>
            <a:off x="10437940" y="5919534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2" name="Freeform 795"/>
          <p:cNvSpPr>
            <a:spLocks/>
          </p:cNvSpPr>
          <p:nvPr userDrawn="1"/>
        </p:nvSpPr>
        <p:spPr bwMode="auto">
          <a:xfrm>
            <a:off x="10623758" y="601771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3" name="Freeform 796"/>
          <p:cNvSpPr>
            <a:spLocks/>
          </p:cNvSpPr>
          <p:nvPr userDrawn="1"/>
        </p:nvSpPr>
        <p:spPr bwMode="auto">
          <a:xfrm>
            <a:off x="10623758" y="601771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" name="Freeform 797"/>
          <p:cNvSpPr>
            <a:spLocks/>
          </p:cNvSpPr>
          <p:nvPr userDrawn="1"/>
        </p:nvSpPr>
        <p:spPr bwMode="auto">
          <a:xfrm>
            <a:off x="11010811" y="5919534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5" name="Freeform 798"/>
          <p:cNvSpPr>
            <a:spLocks/>
          </p:cNvSpPr>
          <p:nvPr userDrawn="1"/>
        </p:nvSpPr>
        <p:spPr bwMode="auto">
          <a:xfrm>
            <a:off x="11195006" y="6017718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6" name="Freeform 799"/>
          <p:cNvSpPr>
            <a:spLocks/>
          </p:cNvSpPr>
          <p:nvPr userDrawn="1"/>
        </p:nvSpPr>
        <p:spPr bwMode="auto">
          <a:xfrm>
            <a:off x="11195006" y="6017718"/>
            <a:ext cx="128206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" name="Freeform 800"/>
          <p:cNvSpPr>
            <a:spLocks/>
          </p:cNvSpPr>
          <p:nvPr userDrawn="1"/>
        </p:nvSpPr>
        <p:spPr bwMode="auto">
          <a:xfrm>
            <a:off x="11582059" y="5919534"/>
            <a:ext cx="472254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" name="Freeform 801"/>
          <p:cNvSpPr>
            <a:spLocks/>
          </p:cNvSpPr>
          <p:nvPr userDrawn="1"/>
        </p:nvSpPr>
        <p:spPr bwMode="auto">
          <a:xfrm>
            <a:off x="11766255" y="6017718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9" name="Freeform 802"/>
          <p:cNvSpPr>
            <a:spLocks/>
          </p:cNvSpPr>
          <p:nvPr userDrawn="1"/>
        </p:nvSpPr>
        <p:spPr bwMode="auto">
          <a:xfrm>
            <a:off x="11766255" y="6017718"/>
            <a:ext cx="130641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" name="Freeform 803"/>
          <p:cNvSpPr>
            <a:spLocks/>
          </p:cNvSpPr>
          <p:nvPr userDrawn="1"/>
        </p:nvSpPr>
        <p:spPr bwMode="auto">
          <a:xfrm>
            <a:off x="716168" y="6362576"/>
            <a:ext cx="472254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2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4" y="170"/>
                  <a:pt x="234" y="161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1" name="Freeform 804"/>
          <p:cNvSpPr>
            <a:spLocks/>
          </p:cNvSpPr>
          <p:nvPr userDrawn="1"/>
        </p:nvSpPr>
        <p:spPr bwMode="auto">
          <a:xfrm>
            <a:off x="900364" y="646238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2" name="Freeform 805"/>
          <p:cNvSpPr>
            <a:spLocks/>
          </p:cNvSpPr>
          <p:nvPr userDrawn="1"/>
        </p:nvSpPr>
        <p:spPr bwMode="auto">
          <a:xfrm>
            <a:off x="900364" y="6462382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3" name="Freeform 806"/>
          <p:cNvSpPr>
            <a:spLocks/>
          </p:cNvSpPr>
          <p:nvPr userDrawn="1"/>
        </p:nvSpPr>
        <p:spPr bwMode="auto">
          <a:xfrm>
            <a:off x="140863" y="139701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4" name="Freeform 807"/>
          <p:cNvSpPr>
            <a:spLocks/>
          </p:cNvSpPr>
          <p:nvPr userDrawn="1"/>
        </p:nvSpPr>
        <p:spPr bwMode="auto">
          <a:xfrm>
            <a:off x="325058" y="237073"/>
            <a:ext cx="129018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809"/>
          <p:cNvSpPr>
            <a:spLocks/>
          </p:cNvSpPr>
          <p:nvPr userDrawn="1"/>
        </p:nvSpPr>
        <p:spPr bwMode="auto">
          <a:xfrm>
            <a:off x="325058" y="237073"/>
            <a:ext cx="129018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40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810"/>
          <p:cNvSpPr>
            <a:spLocks/>
          </p:cNvSpPr>
          <p:nvPr userDrawn="1"/>
        </p:nvSpPr>
        <p:spPr bwMode="auto">
          <a:xfrm>
            <a:off x="140863" y="582743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811"/>
          <p:cNvSpPr>
            <a:spLocks/>
          </p:cNvSpPr>
          <p:nvPr userDrawn="1"/>
        </p:nvSpPr>
        <p:spPr bwMode="auto">
          <a:xfrm>
            <a:off x="325058" y="682550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812"/>
          <p:cNvSpPr>
            <a:spLocks/>
          </p:cNvSpPr>
          <p:nvPr userDrawn="1"/>
        </p:nvSpPr>
        <p:spPr bwMode="auto">
          <a:xfrm>
            <a:off x="325058" y="682550"/>
            <a:ext cx="129018" cy="74652"/>
          </a:xfrm>
          <a:custGeom>
            <a:avLst/>
            <a:gdLst>
              <a:gd name="T0" fmla="*/ 0 w 159"/>
              <a:gd name="T1" fmla="*/ 0 h 92"/>
              <a:gd name="T2" fmla="*/ 159 w 159"/>
              <a:gd name="T3" fmla="*/ 83 h 92"/>
              <a:gd name="T4" fmla="*/ 140 w 159"/>
              <a:gd name="T5" fmla="*/ 92 h 92"/>
              <a:gd name="T6" fmla="*/ 0 w 15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2">
                <a:moveTo>
                  <a:pt x="0" y="0"/>
                </a:moveTo>
                <a:lnTo>
                  <a:pt x="159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813"/>
          <p:cNvSpPr>
            <a:spLocks/>
          </p:cNvSpPr>
          <p:nvPr userDrawn="1"/>
        </p:nvSpPr>
        <p:spPr bwMode="auto">
          <a:xfrm>
            <a:off x="140863" y="1027408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814"/>
          <p:cNvSpPr>
            <a:spLocks/>
          </p:cNvSpPr>
          <p:nvPr userDrawn="1"/>
        </p:nvSpPr>
        <p:spPr bwMode="auto">
          <a:xfrm>
            <a:off x="325058" y="1127214"/>
            <a:ext cx="129018" cy="133075"/>
          </a:xfrm>
          <a:custGeom>
            <a:avLst/>
            <a:gdLst>
              <a:gd name="T0" fmla="*/ 0 w 159"/>
              <a:gd name="T1" fmla="*/ 0 h 164"/>
              <a:gd name="T2" fmla="*/ 159 w 159"/>
              <a:gd name="T3" fmla="*/ 81 h 164"/>
              <a:gd name="T4" fmla="*/ 0 w 159"/>
              <a:gd name="T5" fmla="*/ 164 h 164"/>
              <a:gd name="T6" fmla="*/ 0 w 159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4">
                <a:moveTo>
                  <a:pt x="0" y="0"/>
                </a:moveTo>
                <a:lnTo>
                  <a:pt x="159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815"/>
          <p:cNvSpPr>
            <a:spLocks/>
          </p:cNvSpPr>
          <p:nvPr userDrawn="1"/>
        </p:nvSpPr>
        <p:spPr bwMode="auto">
          <a:xfrm>
            <a:off x="325058" y="1127214"/>
            <a:ext cx="129018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1 h 93"/>
              <a:gd name="T4" fmla="*/ 140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816"/>
          <p:cNvSpPr>
            <a:spLocks/>
          </p:cNvSpPr>
          <p:nvPr userDrawn="1"/>
        </p:nvSpPr>
        <p:spPr bwMode="auto">
          <a:xfrm>
            <a:off x="140863" y="1472885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817"/>
          <p:cNvSpPr>
            <a:spLocks/>
          </p:cNvSpPr>
          <p:nvPr userDrawn="1"/>
        </p:nvSpPr>
        <p:spPr bwMode="auto">
          <a:xfrm>
            <a:off x="325058" y="1571068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2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818"/>
          <p:cNvSpPr>
            <a:spLocks/>
          </p:cNvSpPr>
          <p:nvPr userDrawn="1"/>
        </p:nvSpPr>
        <p:spPr bwMode="auto">
          <a:xfrm>
            <a:off x="325058" y="1571068"/>
            <a:ext cx="129018" cy="76275"/>
          </a:xfrm>
          <a:custGeom>
            <a:avLst/>
            <a:gdLst>
              <a:gd name="T0" fmla="*/ 0 w 159"/>
              <a:gd name="T1" fmla="*/ 0 h 94"/>
              <a:gd name="T2" fmla="*/ 159 w 159"/>
              <a:gd name="T3" fmla="*/ 82 h 94"/>
              <a:gd name="T4" fmla="*/ 140 w 159"/>
              <a:gd name="T5" fmla="*/ 94 h 94"/>
              <a:gd name="T6" fmla="*/ 0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0" y="0"/>
                </a:moveTo>
                <a:lnTo>
                  <a:pt x="159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819"/>
          <p:cNvSpPr>
            <a:spLocks/>
          </p:cNvSpPr>
          <p:nvPr userDrawn="1"/>
        </p:nvSpPr>
        <p:spPr bwMode="auto">
          <a:xfrm>
            <a:off x="140863" y="1917550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820"/>
          <p:cNvSpPr>
            <a:spLocks/>
          </p:cNvSpPr>
          <p:nvPr userDrawn="1"/>
        </p:nvSpPr>
        <p:spPr bwMode="auto">
          <a:xfrm>
            <a:off x="325058" y="2015733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821"/>
          <p:cNvSpPr>
            <a:spLocks/>
          </p:cNvSpPr>
          <p:nvPr userDrawn="1"/>
        </p:nvSpPr>
        <p:spPr bwMode="auto">
          <a:xfrm>
            <a:off x="325058" y="2015733"/>
            <a:ext cx="129018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40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822"/>
          <p:cNvSpPr>
            <a:spLocks/>
          </p:cNvSpPr>
          <p:nvPr userDrawn="1"/>
        </p:nvSpPr>
        <p:spPr bwMode="auto">
          <a:xfrm>
            <a:off x="140863" y="2361403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823"/>
          <p:cNvSpPr>
            <a:spLocks/>
          </p:cNvSpPr>
          <p:nvPr userDrawn="1"/>
        </p:nvSpPr>
        <p:spPr bwMode="auto">
          <a:xfrm>
            <a:off x="325058" y="2460398"/>
            <a:ext cx="129018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824"/>
          <p:cNvSpPr>
            <a:spLocks/>
          </p:cNvSpPr>
          <p:nvPr userDrawn="1"/>
        </p:nvSpPr>
        <p:spPr bwMode="auto">
          <a:xfrm>
            <a:off x="325058" y="2460398"/>
            <a:ext cx="129018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3 h 93"/>
              <a:gd name="T4" fmla="*/ 140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825"/>
          <p:cNvSpPr>
            <a:spLocks/>
          </p:cNvSpPr>
          <p:nvPr userDrawn="1"/>
        </p:nvSpPr>
        <p:spPr bwMode="auto">
          <a:xfrm>
            <a:off x="140863" y="2806068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826"/>
          <p:cNvSpPr>
            <a:spLocks/>
          </p:cNvSpPr>
          <p:nvPr userDrawn="1"/>
        </p:nvSpPr>
        <p:spPr bwMode="auto">
          <a:xfrm>
            <a:off x="325058" y="2905874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Freeform 827"/>
          <p:cNvSpPr>
            <a:spLocks/>
          </p:cNvSpPr>
          <p:nvPr userDrawn="1"/>
        </p:nvSpPr>
        <p:spPr bwMode="auto">
          <a:xfrm>
            <a:off x="325058" y="2905874"/>
            <a:ext cx="129018" cy="74652"/>
          </a:xfrm>
          <a:custGeom>
            <a:avLst/>
            <a:gdLst>
              <a:gd name="T0" fmla="*/ 0 w 159"/>
              <a:gd name="T1" fmla="*/ 0 h 92"/>
              <a:gd name="T2" fmla="*/ 159 w 159"/>
              <a:gd name="T3" fmla="*/ 83 h 92"/>
              <a:gd name="T4" fmla="*/ 140 w 159"/>
              <a:gd name="T5" fmla="*/ 92 h 92"/>
              <a:gd name="T6" fmla="*/ 0 w 15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2">
                <a:moveTo>
                  <a:pt x="0" y="0"/>
                </a:moveTo>
                <a:lnTo>
                  <a:pt x="159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28"/>
          <p:cNvSpPr>
            <a:spLocks/>
          </p:cNvSpPr>
          <p:nvPr userDrawn="1"/>
        </p:nvSpPr>
        <p:spPr bwMode="auto">
          <a:xfrm>
            <a:off x="140863" y="3250733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829"/>
          <p:cNvSpPr>
            <a:spLocks/>
          </p:cNvSpPr>
          <p:nvPr userDrawn="1"/>
        </p:nvSpPr>
        <p:spPr bwMode="auto">
          <a:xfrm>
            <a:off x="325058" y="3350539"/>
            <a:ext cx="129018" cy="133075"/>
          </a:xfrm>
          <a:custGeom>
            <a:avLst/>
            <a:gdLst>
              <a:gd name="T0" fmla="*/ 0 w 159"/>
              <a:gd name="T1" fmla="*/ 0 h 164"/>
              <a:gd name="T2" fmla="*/ 159 w 159"/>
              <a:gd name="T3" fmla="*/ 81 h 164"/>
              <a:gd name="T4" fmla="*/ 0 w 159"/>
              <a:gd name="T5" fmla="*/ 164 h 164"/>
              <a:gd name="T6" fmla="*/ 0 w 159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4">
                <a:moveTo>
                  <a:pt x="0" y="0"/>
                </a:moveTo>
                <a:lnTo>
                  <a:pt x="159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Freeform 830"/>
          <p:cNvSpPr>
            <a:spLocks/>
          </p:cNvSpPr>
          <p:nvPr userDrawn="1"/>
        </p:nvSpPr>
        <p:spPr bwMode="auto">
          <a:xfrm>
            <a:off x="325058" y="3350539"/>
            <a:ext cx="129018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1 h 93"/>
              <a:gd name="T4" fmla="*/ 140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831"/>
          <p:cNvSpPr>
            <a:spLocks/>
          </p:cNvSpPr>
          <p:nvPr userDrawn="1"/>
        </p:nvSpPr>
        <p:spPr bwMode="auto">
          <a:xfrm>
            <a:off x="140863" y="3696209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832"/>
          <p:cNvSpPr>
            <a:spLocks/>
          </p:cNvSpPr>
          <p:nvPr userDrawn="1"/>
        </p:nvSpPr>
        <p:spPr bwMode="auto">
          <a:xfrm>
            <a:off x="325058" y="3794393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2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Freeform 833"/>
          <p:cNvSpPr>
            <a:spLocks/>
          </p:cNvSpPr>
          <p:nvPr userDrawn="1"/>
        </p:nvSpPr>
        <p:spPr bwMode="auto">
          <a:xfrm>
            <a:off x="325058" y="3794393"/>
            <a:ext cx="129018" cy="76275"/>
          </a:xfrm>
          <a:custGeom>
            <a:avLst/>
            <a:gdLst>
              <a:gd name="T0" fmla="*/ 0 w 159"/>
              <a:gd name="T1" fmla="*/ 0 h 94"/>
              <a:gd name="T2" fmla="*/ 159 w 159"/>
              <a:gd name="T3" fmla="*/ 82 h 94"/>
              <a:gd name="T4" fmla="*/ 140 w 159"/>
              <a:gd name="T5" fmla="*/ 94 h 94"/>
              <a:gd name="T6" fmla="*/ 0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0" y="0"/>
                </a:moveTo>
                <a:lnTo>
                  <a:pt x="159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Freeform 834"/>
          <p:cNvSpPr>
            <a:spLocks/>
          </p:cNvSpPr>
          <p:nvPr userDrawn="1"/>
        </p:nvSpPr>
        <p:spPr bwMode="auto">
          <a:xfrm>
            <a:off x="140863" y="4140874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Freeform 835"/>
          <p:cNvSpPr>
            <a:spLocks/>
          </p:cNvSpPr>
          <p:nvPr userDrawn="1"/>
        </p:nvSpPr>
        <p:spPr bwMode="auto">
          <a:xfrm>
            <a:off x="325058" y="4239058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836"/>
          <p:cNvSpPr>
            <a:spLocks/>
          </p:cNvSpPr>
          <p:nvPr userDrawn="1"/>
        </p:nvSpPr>
        <p:spPr bwMode="auto">
          <a:xfrm>
            <a:off x="325058" y="4239058"/>
            <a:ext cx="129018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40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Freeform 837"/>
          <p:cNvSpPr>
            <a:spLocks/>
          </p:cNvSpPr>
          <p:nvPr userDrawn="1"/>
        </p:nvSpPr>
        <p:spPr bwMode="auto">
          <a:xfrm>
            <a:off x="140863" y="4584728"/>
            <a:ext cx="472254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838"/>
          <p:cNvSpPr>
            <a:spLocks/>
          </p:cNvSpPr>
          <p:nvPr userDrawn="1"/>
        </p:nvSpPr>
        <p:spPr bwMode="auto">
          <a:xfrm>
            <a:off x="325058" y="4683723"/>
            <a:ext cx="129018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839"/>
          <p:cNvSpPr>
            <a:spLocks/>
          </p:cNvSpPr>
          <p:nvPr userDrawn="1"/>
        </p:nvSpPr>
        <p:spPr bwMode="auto">
          <a:xfrm>
            <a:off x="325058" y="4683723"/>
            <a:ext cx="129018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3 h 93"/>
              <a:gd name="T4" fmla="*/ 140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40"/>
          <p:cNvSpPr>
            <a:spLocks/>
          </p:cNvSpPr>
          <p:nvPr userDrawn="1"/>
        </p:nvSpPr>
        <p:spPr bwMode="auto">
          <a:xfrm>
            <a:off x="140863" y="5029393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841"/>
          <p:cNvSpPr>
            <a:spLocks/>
          </p:cNvSpPr>
          <p:nvPr userDrawn="1"/>
        </p:nvSpPr>
        <p:spPr bwMode="auto">
          <a:xfrm>
            <a:off x="325058" y="5129199"/>
            <a:ext cx="129018" cy="132264"/>
          </a:xfrm>
          <a:custGeom>
            <a:avLst/>
            <a:gdLst>
              <a:gd name="T0" fmla="*/ 0 w 159"/>
              <a:gd name="T1" fmla="*/ 0 h 163"/>
              <a:gd name="T2" fmla="*/ 159 w 159"/>
              <a:gd name="T3" fmla="*/ 83 h 163"/>
              <a:gd name="T4" fmla="*/ 0 w 159"/>
              <a:gd name="T5" fmla="*/ 163 h 163"/>
              <a:gd name="T6" fmla="*/ 0 w 159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3">
                <a:moveTo>
                  <a:pt x="0" y="0"/>
                </a:moveTo>
                <a:lnTo>
                  <a:pt x="159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842"/>
          <p:cNvSpPr>
            <a:spLocks/>
          </p:cNvSpPr>
          <p:nvPr userDrawn="1"/>
        </p:nvSpPr>
        <p:spPr bwMode="auto">
          <a:xfrm>
            <a:off x="325058" y="5129199"/>
            <a:ext cx="129018" cy="74652"/>
          </a:xfrm>
          <a:custGeom>
            <a:avLst/>
            <a:gdLst>
              <a:gd name="T0" fmla="*/ 0 w 159"/>
              <a:gd name="T1" fmla="*/ 0 h 92"/>
              <a:gd name="T2" fmla="*/ 159 w 159"/>
              <a:gd name="T3" fmla="*/ 83 h 92"/>
              <a:gd name="T4" fmla="*/ 140 w 159"/>
              <a:gd name="T5" fmla="*/ 92 h 92"/>
              <a:gd name="T6" fmla="*/ 0 w 15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2">
                <a:moveTo>
                  <a:pt x="0" y="0"/>
                </a:moveTo>
                <a:lnTo>
                  <a:pt x="159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843"/>
          <p:cNvSpPr>
            <a:spLocks/>
          </p:cNvSpPr>
          <p:nvPr userDrawn="1"/>
        </p:nvSpPr>
        <p:spPr bwMode="auto">
          <a:xfrm>
            <a:off x="140863" y="5474058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844"/>
          <p:cNvSpPr>
            <a:spLocks/>
          </p:cNvSpPr>
          <p:nvPr userDrawn="1"/>
        </p:nvSpPr>
        <p:spPr bwMode="auto">
          <a:xfrm>
            <a:off x="325058" y="5572241"/>
            <a:ext cx="129018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845"/>
          <p:cNvSpPr>
            <a:spLocks/>
          </p:cNvSpPr>
          <p:nvPr userDrawn="1"/>
        </p:nvSpPr>
        <p:spPr bwMode="auto">
          <a:xfrm>
            <a:off x="325058" y="5572241"/>
            <a:ext cx="129018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40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846"/>
          <p:cNvSpPr>
            <a:spLocks/>
          </p:cNvSpPr>
          <p:nvPr userDrawn="1"/>
        </p:nvSpPr>
        <p:spPr bwMode="auto">
          <a:xfrm>
            <a:off x="140863" y="5919534"/>
            <a:ext cx="472254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Freeform 847"/>
          <p:cNvSpPr>
            <a:spLocks/>
          </p:cNvSpPr>
          <p:nvPr userDrawn="1"/>
        </p:nvSpPr>
        <p:spPr bwMode="auto">
          <a:xfrm>
            <a:off x="325058" y="6017718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2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848"/>
          <p:cNvSpPr>
            <a:spLocks/>
          </p:cNvSpPr>
          <p:nvPr userDrawn="1"/>
        </p:nvSpPr>
        <p:spPr bwMode="auto">
          <a:xfrm>
            <a:off x="325058" y="6017718"/>
            <a:ext cx="129018" cy="76275"/>
          </a:xfrm>
          <a:custGeom>
            <a:avLst/>
            <a:gdLst>
              <a:gd name="T0" fmla="*/ 0 w 159"/>
              <a:gd name="T1" fmla="*/ 0 h 94"/>
              <a:gd name="T2" fmla="*/ 159 w 159"/>
              <a:gd name="T3" fmla="*/ 82 h 94"/>
              <a:gd name="T4" fmla="*/ 140 w 159"/>
              <a:gd name="T5" fmla="*/ 94 h 94"/>
              <a:gd name="T6" fmla="*/ 0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0" y="0"/>
                </a:moveTo>
                <a:lnTo>
                  <a:pt x="159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Freeform 849"/>
          <p:cNvSpPr>
            <a:spLocks/>
          </p:cNvSpPr>
          <p:nvPr userDrawn="1"/>
        </p:nvSpPr>
        <p:spPr bwMode="auto">
          <a:xfrm>
            <a:off x="140863" y="6362576"/>
            <a:ext cx="472254" cy="333499"/>
          </a:xfrm>
          <a:custGeom>
            <a:avLst/>
            <a:gdLst>
              <a:gd name="T0" fmla="*/ 243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3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3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4" y="170"/>
                  <a:pt x="234" y="161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Freeform 850"/>
          <p:cNvSpPr>
            <a:spLocks/>
          </p:cNvSpPr>
          <p:nvPr userDrawn="1"/>
        </p:nvSpPr>
        <p:spPr bwMode="auto">
          <a:xfrm>
            <a:off x="325058" y="6462382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851"/>
          <p:cNvSpPr>
            <a:spLocks/>
          </p:cNvSpPr>
          <p:nvPr userDrawn="1"/>
        </p:nvSpPr>
        <p:spPr bwMode="auto">
          <a:xfrm>
            <a:off x="325058" y="6462382"/>
            <a:ext cx="129018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40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Freeform 852"/>
          <p:cNvSpPr>
            <a:spLocks/>
          </p:cNvSpPr>
          <p:nvPr userDrawn="1"/>
        </p:nvSpPr>
        <p:spPr bwMode="auto">
          <a:xfrm>
            <a:off x="1288228" y="6362576"/>
            <a:ext cx="471442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10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3 w 246"/>
              <a:gd name="T13" fmla="*/ 13 h 174"/>
              <a:gd name="T14" fmla="*/ 3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3 w 246"/>
              <a:gd name="T21" fmla="*/ 136 h 174"/>
              <a:gd name="T22" fmla="*/ 13 w 246"/>
              <a:gd name="T23" fmla="*/ 161 h 174"/>
              <a:gd name="T24" fmla="*/ 40 w 246"/>
              <a:gd name="T25" fmla="*/ 171 h 174"/>
              <a:gd name="T26" fmla="*/ 123 w 246"/>
              <a:gd name="T27" fmla="*/ 174 h 174"/>
              <a:gd name="T28" fmla="*/ 210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4"/>
                  <a:pt x="214" y="4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4"/>
                  <a:pt x="22" y="4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1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10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Freeform 853"/>
          <p:cNvSpPr>
            <a:spLocks/>
          </p:cNvSpPr>
          <p:nvPr userDrawn="1"/>
        </p:nvSpPr>
        <p:spPr bwMode="auto">
          <a:xfrm>
            <a:off x="1474046" y="646238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Freeform 854"/>
          <p:cNvSpPr>
            <a:spLocks/>
          </p:cNvSpPr>
          <p:nvPr userDrawn="1"/>
        </p:nvSpPr>
        <p:spPr bwMode="auto">
          <a:xfrm>
            <a:off x="1474046" y="6462382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Freeform 855"/>
          <p:cNvSpPr>
            <a:spLocks/>
          </p:cNvSpPr>
          <p:nvPr userDrawn="1"/>
        </p:nvSpPr>
        <p:spPr bwMode="auto">
          <a:xfrm>
            <a:off x="1861100" y="6362576"/>
            <a:ext cx="472254" cy="333499"/>
          </a:xfrm>
          <a:custGeom>
            <a:avLst/>
            <a:gdLst>
              <a:gd name="T0" fmla="*/ 243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3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3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4" y="170"/>
                  <a:pt x="234" y="161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Freeform 856"/>
          <p:cNvSpPr>
            <a:spLocks/>
          </p:cNvSpPr>
          <p:nvPr userDrawn="1"/>
        </p:nvSpPr>
        <p:spPr bwMode="auto">
          <a:xfrm>
            <a:off x="2045295" y="6462382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Freeform 857"/>
          <p:cNvSpPr>
            <a:spLocks/>
          </p:cNvSpPr>
          <p:nvPr userDrawn="1"/>
        </p:nvSpPr>
        <p:spPr bwMode="auto">
          <a:xfrm>
            <a:off x="2045295" y="6462382"/>
            <a:ext cx="129018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37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Freeform 858"/>
          <p:cNvSpPr>
            <a:spLocks/>
          </p:cNvSpPr>
          <p:nvPr userDrawn="1"/>
        </p:nvSpPr>
        <p:spPr bwMode="auto">
          <a:xfrm>
            <a:off x="2433159" y="6362576"/>
            <a:ext cx="471442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3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3 w 246"/>
              <a:gd name="T21" fmla="*/ 136 h 174"/>
              <a:gd name="T22" fmla="*/ 12 w 246"/>
              <a:gd name="T23" fmla="*/ 161 h 174"/>
              <a:gd name="T24" fmla="*/ 40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4"/>
                  <a:pt x="22" y="4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1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Freeform 859"/>
          <p:cNvSpPr>
            <a:spLocks/>
          </p:cNvSpPr>
          <p:nvPr userDrawn="1"/>
        </p:nvSpPr>
        <p:spPr bwMode="auto">
          <a:xfrm>
            <a:off x="2616543" y="646238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860"/>
          <p:cNvSpPr>
            <a:spLocks/>
          </p:cNvSpPr>
          <p:nvPr userDrawn="1"/>
        </p:nvSpPr>
        <p:spPr bwMode="auto">
          <a:xfrm>
            <a:off x="2616543" y="6462382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Freeform 861"/>
          <p:cNvSpPr>
            <a:spLocks/>
          </p:cNvSpPr>
          <p:nvPr userDrawn="1"/>
        </p:nvSpPr>
        <p:spPr bwMode="auto">
          <a:xfrm>
            <a:off x="3006031" y="6362576"/>
            <a:ext cx="472254" cy="333499"/>
          </a:xfrm>
          <a:custGeom>
            <a:avLst/>
            <a:gdLst>
              <a:gd name="T0" fmla="*/ 243 w 246"/>
              <a:gd name="T1" fmla="*/ 38 h 174"/>
              <a:gd name="T2" fmla="*/ 233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3 w 246"/>
              <a:gd name="T31" fmla="*/ 161 h 174"/>
              <a:gd name="T32" fmla="*/ 243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3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1" y="4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1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4" y="173"/>
                  <a:pt x="209" y="171"/>
                </a:cubicBezTo>
                <a:cubicBezTo>
                  <a:pt x="214" y="170"/>
                  <a:pt x="224" y="170"/>
                  <a:pt x="233" y="161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Freeform 862"/>
          <p:cNvSpPr>
            <a:spLocks/>
          </p:cNvSpPr>
          <p:nvPr userDrawn="1"/>
        </p:nvSpPr>
        <p:spPr bwMode="auto">
          <a:xfrm>
            <a:off x="3190226" y="646238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" name="Freeform 863"/>
          <p:cNvSpPr>
            <a:spLocks/>
          </p:cNvSpPr>
          <p:nvPr userDrawn="1"/>
        </p:nvSpPr>
        <p:spPr bwMode="auto">
          <a:xfrm>
            <a:off x="3190226" y="6462382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Freeform 864"/>
          <p:cNvSpPr>
            <a:spLocks/>
          </p:cNvSpPr>
          <p:nvPr userDrawn="1"/>
        </p:nvSpPr>
        <p:spPr bwMode="auto">
          <a:xfrm>
            <a:off x="3578091" y="6362576"/>
            <a:ext cx="471442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2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Freeform 865"/>
          <p:cNvSpPr>
            <a:spLocks/>
          </p:cNvSpPr>
          <p:nvPr userDrawn="1"/>
        </p:nvSpPr>
        <p:spPr bwMode="auto">
          <a:xfrm>
            <a:off x="3761474" y="646238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Freeform 866"/>
          <p:cNvSpPr>
            <a:spLocks/>
          </p:cNvSpPr>
          <p:nvPr userDrawn="1"/>
        </p:nvSpPr>
        <p:spPr bwMode="auto">
          <a:xfrm>
            <a:off x="3761474" y="6462382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Freeform 867"/>
          <p:cNvSpPr>
            <a:spLocks/>
          </p:cNvSpPr>
          <p:nvPr userDrawn="1"/>
        </p:nvSpPr>
        <p:spPr bwMode="auto">
          <a:xfrm>
            <a:off x="4149339" y="6362576"/>
            <a:ext cx="473877" cy="333499"/>
          </a:xfrm>
          <a:custGeom>
            <a:avLst/>
            <a:gdLst>
              <a:gd name="T0" fmla="*/ 244 w 247"/>
              <a:gd name="T1" fmla="*/ 38 h 174"/>
              <a:gd name="T2" fmla="*/ 234 w 247"/>
              <a:gd name="T3" fmla="*/ 13 h 174"/>
              <a:gd name="T4" fmla="*/ 210 w 247"/>
              <a:gd name="T5" fmla="*/ 3 h 174"/>
              <a:gd name="T6" fmla="*/ 124 w 247"/>
              <a:gd name="T7" fmla="*/ 0 h 174"/>
              <a:gd name="T8" fmla="*/ 123 w 247"/>
              <a:gd name="T9" fmla="*/ 0 h 174"/>
              <a:gd name="T10" fmla="*/ 37 w 247"/>
              <a:gd name="T11" fmla="*/ 3 h 174"/>
              <a:gd name="T12" fmla="*/ 13 w 247"/>
              <a:gd name="T13" fmla="*/ 13 h 174"/>
              <a:gd name="T14" fmla="*/ 3 w 247"/>
              <a:gd name="T15" fmla="*/ 38 h 174"/>
              <a:gd name="T16" fmla="*/ 0 w 247"/>
              <a:gd name="T17" fmla="*/ 78 h 174"/>
              <a:gd name="T18" fmla="*/ 0 w 247"/>
              <a:gd name="T19" fmla="*/ 96 h 174"/>
              <a:gd name="T20" fmla="*/ 3 w 247"/>
              <a:gd name="T21" fmla="*/ 136 h 174"/>
              <a:gd name="T22" fmla="*/ 13 w 247"/>
              <a:gd name="T23" fmla="*/ 161 h 174"/>
              <a:gd name="T24" fmla="*/ 40 w 247"/>
              <a:gd name="T25" fmla="*/ 171 h 174"/>
              <a:gd name="T26" fmla="*/ 123 w 247"/>
              <a:gd name="T27" fmla="*/ 174 h 174"/>
              <a:gd name="T28" fmla="*/ 210 w 247"/>
              <a:gd name="T29" fmla="*/ 171 h 174"/>
              <a:gd name="T30" fmla="*/ 234 w 247"/>
              <a:gd name="T31" fmla="*/ 161 h 174"/>
              <a:gd name="T32" fmla="*/ 244 w 247"/>
              <a:gd name="T33" fmla="*/ 136 h 174"/>
              <a:gd name="T34" fmla="*/ 247 w 247"/>
              <a:gd name="T35" fmla="*/ 96 h 174"/>
              <a:gd name="T36" fmla="*/ 247 w 247"/>
              <a:gd name="T37" fmla="*/ 78 h 174"/>
              <a:gd name="T38" fmla="*/ 244 w 247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7" h="174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4"/>
                  <a:pt x="214" y="4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3" y="4"/>
                  <a:pt x="22" y="4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1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60" y="173"/>
                  <a:pt x="123" y="174"/>
                  <a:pt x="123" y="174"/>
                </a:cubicBezTo>
                <a:cubicBezTo>
                  <a:pt x="123" y="174"/>
                  <a:pt x="175" y="173"/>
                  <a:pt x="210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7" y="116"/>
                  <a:pt x="247" y="96"/>
                </a:cubicBezTo>
                <a:cubicBezTo>
                  <a:pt x="247" y="78"/>
                  <a:pt x="247" y="78"/>
                  <a:pt x="247" y="78"/>
                </a:cubicBezTo>
                <a:cubicBezTo>
                  <a:pt x="247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" name="Freeform 868"/>
          <p:cNvSpPr>
            <a:spLocks/>
          </p:cNvSpPr>
          <p:nvPr userDrawn="1"/>
        </p:nvSpPr>
        <p:spPr bwMode="auto">
          <a:xfrm>
            <a:off x="4335157" y="646238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" name="Freeform 869"/>
          <p:cNvSpPr>
            <a:spLocks/>
          </p:cNvSpPr>
          <p:nvPr userDrawn="1"/>
        </p:nvSpPr>
        <p:spPr bwMode="auto">
          <a:xfrm>
            <a:off x="4335157" y="6462382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Freeform 870"/>
          <p:cNvSpPr>
            <a:spLocks/>
          </p:cNvSpPr>
          <p:nvPr userDrawn="1"/>
        </p:nvSpPr>
        <p:spPr bwMode="auto">
          <a:xfrm>
            <a:off x="4723022" y="6362576"/>
            <a:ext cx="471442" cy="333499"/>
          </a:xfrm>
          <a:custGeom>
            <a:avLst/>
            <a:gdLst>
              <a:gd name="T0" fmla="*/ 243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3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3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4" y="170"/>
                  <a:pt x="234" y="161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Freeform 871"/>
          <p:cNvSpPr>
            <a:spLocks/>
          </p:cNvSpPr>
          <p:nvPr userDrawn="1"/>
        </p:nvSpPr>
        <p:spPr bwMode="auto">
          <a:xfrm>
            <a:off x="4906406" y="646238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Freeform 872"/>
          <p:cNvSpPr>
            <a:spLocks/>
          </p:cNvSpPr>
          <p:nvPr userDrawn="1"/>
        </p:nvSpPr>
        <p:spPr bwMode="auto">
          <a:xfrm>
            <a:off x="4906406" y="6462382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Freeform 873"/>
          <p:cNvSpPr>
            <a:spLocks/>
          </p:cNvSpPr>
          <p:nvPr userDrawn="1"/>
        </p:nvSpPr>
        <p:spPr bwMode="auto">
          <a:xfrm>
            <a:off x="5294270" y="6362576"/>
            <a:ext cx="471442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3 w 246"/>
              <a:gd name="T13" fmla="*/ 13 h 174"/>
              <a:gd name="T14" fmla="*/ 3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3 w 246"/>
              <a:gd name="T21" fmla="*/ 136 h 174"/>
              <a:gd name="T22" fmla="*/ 13 w 246"/>
              <a:gd name="T23" fmla="*/ 161 h 174"/>
              <a:gd name="T24" fmla="*/ 40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4"/>
                  <a:pt x="22" y="4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1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Freeform 874"/>
          <p:cNvSpPr>
            <a:spLocks/>
          </p:cNvSpPr>
          <p:nvPr userDrawn="1"/>
        </p:nvSpPr>
        <p:spPr bwMode="auto">
          <a:xfrm>
            <a:off x="5480088" y="646238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Freeform 875"/>
          <p:cNvSpPr>
            <a:spLocks/>
          </p:cNvSpPr>
          <p:nvPr userDrawn="1"/>
        </p:nvSpPr>
        <p:spPr bwMode="auto">
          <a:xfrm>
            <a:off x="5480088" y="6462382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0" name="Freeform 876"/>
          <p:cNvSpPr>
            <a:spLocks/>
          </p:cNvSpPr>
          <p:nvPr userDrawn="1"/>
        </p:nvSpPr>
        <p:spPr bwMode="auto">
          <a:xfrm>
            <a:off x="5867141" y="6362576"/>
            <a:ext cx="472254" cy="333499"/>
          </a:xfrm>
          <a:custGeom>
            <a:avLst/>
            <a:gdLst>
              <a:gd name="T0" fmla="*/ 243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3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3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4" y="173"/>
                  <a:pt x="209" y="171"/>
                </a:cubicBezTo>
                <a:cubicBezTo>
                  <a:pt x="214" y="170"/>
                  <a:pt x="224" y="170"/>
                  <a:pt x="234" y="161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1" name="Freeform 877"/>
          <p:cNvSpPr>
            <a:spLocks/>
          </p:cNvSpPr>
          <p:nvPr userDrawn="1"/>
        </p:nvSpPr>
        <p:spPr bwMode="auto">
          <a:xfrm>
            <a:off x="6051336" y="6462382"/>
            <a:ext cx="129018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Freeform 878"/>
          <p:cNvSpPr>
            <a:spLocks/>
          </p:cNvSpPr>
          <p:nvPr userDrawn="1"/>
        </p:nvSpPr>
        <p:spPr bwMode="auto">
          <a:xfrm>
            <a:off x="6051336" y="6462382"/>
            <a:ext cx="129018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37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3" name="Freeform 879"/>
          <p:cNvSpPr>
            <a:spLocks/>
          </p:cNvSpPr>
          <p:nvPr userDrawn="1"/>
        </p:nvSpPr>
        <p:spPr bwMode="auto">
          <a:xfrm>
            <a:off x="6431087" y="6362576"/>
            <a:ext cx="472254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10 w 246"/>
              <a:gd name="T5" fmla="*/ 3 h 174"/>
              <a:gd name="T6" fmla="*/ 124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3 w 246"/>
              <a:gd name="T13" fmla="*/ 13 h 174"/>
              <a:gd name="T14" fmla="*/ 3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3 w 246"/>
              <a:gd name="T21" fmla="*/ 136 h 174"/>
              <a:gd name="T22" fmla="*/ 13 w 246"/>
              <a:gd name="T23" fmla="*/ 161 h 174"/>
              <a:gd name="T24" fmla="*/ 40 w 246"/>
              <a:gd name="T25" fmla="*/ 171 h 174"/>
              <a:gd name="T26" fmla="*/ 123 w 246"/>
              <a:gd name="T27" fmla="*/ 174 h 174"/>
              <a:gd name="T28" fmla="*/ 210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4"/>
                  <a:pt x="214" y="4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4"/>
                  <a:pt x="22" y="4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1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10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4" name="Freeform 880"/>
          <p:cNvSpPr>
            <a:spLocks/>
          </p:cNvSpPr>
          <p:nvPr userDrawn="1"/>
        </p:nvSpPr>
        <p:spPr bwMode="auto">
          <a:xfrm>
            <a:off x="6617716" y="646238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5" name="Freeform 881"/>
          <p:cNvSpPr>
            <a:spLocks/>
          </p:cNvSpPr>
          <p:nvPr userDrawn="1"/>
        </p:nvSpPr>
        <p:spPr bwMode="auto">
          <a:xfrm>
            <a:off x="6617716" y="6462382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" name="Freeform 882"/>
          <p:cNvSpPr>
            <a:spLocks/>
          </p:cNvSpPr>
          <p:nvPr userDrawn="1"/>
        </p:nvSpPr>
        <p:spPr bwMode="auto">
          <a:xfrm>
            <a:off x="7004770" y="6362576"/>
            <a:ext cx="471442" cy="333499"/>
          </a:xfrm>
          <a:custGeom>
            <a:avLst/>
            <a:gdLst>
              <a:gd name="T0" fmla="*/ 243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3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3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4" y="170"/>
                  <a:pt x="234" y="161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" name="Freeform 883"/>
          <p:cNvSpPr>
            <a:spLocks/>
          </p:cNvSpPr>
          <p:nvPr userDrawn="1"/>
        </p:nvSpPr>
        <p:spPr bwMode="auto">
          <a:xfrm>
            <a:off x="7188965" y="646238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" name="Freeform 884"/>
          <p:cNvSpPr>
            <a:spLocks/>
          </p:cNvSpPr>
          <p:nvPr userDrawn="1"/>
        </p:nvSpPr>
        <p:spPr bwMode="auto">
          <a:xfrm>
            <a:off x="7188965" y="6462382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39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39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9" name="Freeform 885"/>
          <p:cNvSpPr>
            <a:spLocks/>
          </p:cNvSpPr>
          <p:nvPr userDrawn="1"/>
        </p:nvSpPr>
        <p:spPr bwMode="auto">
          <a:xfrm>
            <a:off x="7576018" y="6362576"/>
            <a:ext cx="472254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3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3 w 246"/>
              <a:gd name="T21" fmla="*/ 136 h 174"/>
              <a:gd name="T22" fmla="*/ 12 w 246"/>
              <a:gd name="T23" fmla="*/ 161 h 174"/>
              <a:gd name="T24" fmla="*/ 40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4"/>
                  <a:pt x="22" y="4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1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Freeform 886"/>
          <p:cNvSpPr>
            <a:spLocks/>
          </p:cNvSpPr>
          <p:nvPr userDrawn="1"/>
        </p:nvSpPr>
        <p:spPr bwMode="auto">
          <a:xfrm>
            <a:off x="7760213" y="646238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" name="Freeform 887"/>
          <p:cNvSpPr>
            <a:spLocks/>
          </p:cNvSpPr>
          <p:nvPr userDrawn="1"/>
        </p:nvSpPr>
        <p:spPr bwMode="auto">
          <a:xfrm>
            <a:off x="7760213" y="6462382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" name="Freeform 888"/>
          <p:cNvSpPr>
            <a:spLocks/>
          </p:cNvSpPr>
          <p:nvPr userDrawn="1"/>
        </p:nvSpPr>
        <p:spPr bwMode="auto">
          <a:xfrm>
            <a:off x="8149700" y="6362576"/>
            <a:ext cx="471442" cy="333499"/>
          </a:xfrm>
          <a:custGeom>
            <a:avLst/>
            <a:gdLst>
              <a:gd name="T0" fmla="*/ 243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3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3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4" y="173"/>
                  <a:pt x="209" y="171"/>
                </a:cubicBezTo>
                <a:cubicBezTo>
                  <a:pt x="214" y="170"/>
                  <a:pt x="224" y="170"/>
                  <a:pt x="234" y="161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3" name="Freeform 889"/>
          <p:cNvSpPr>
            <a:spLocks/>
          </p:cNvSpPr>
          <p:nvPr userDrawn="1"/>
        </p:nvSpPr>
        <p:spPr bwMode="auto">
          <a:xfrm>
            <a:off x="8333896" y="646238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Freeform 890"/>
          <p:cNvSpPr>
            <a:spLocks/>
          </p:cNvSpPr>
          <p:nvPr userDrawn="1"/>
        </p:nvSpPr>
        <p:spPr bwMode="auto">
          <a:xfrm>
            <a:off x="8333896" y="6462382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Freeform 891"/>
          <p:cNvSpPr>
            <a:spLocks/>
          </p:cNvSpPr>
          <p:nvPr userDrawn="1"/>
        </p:nvSpPr>
        <p:spPr bwMode="auto">
          <a:xfrm>
            <a:off x="8720949" y="6362576"/>
            <a:ext cx="472254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3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3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2" y="4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1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Freeform 892"/>
          <p:cNvSpPr>
            <a:spLocks/>
          </p:cNvSpPr>
          <p:nvPr userDrawn="1"/>
        </p:nvSpPr>
        <p:spPr bwMode="auto">
          <a:xfrm>
            <a:off x="8905144" y="646238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7" name="Freeform 893"/>
          <p:cNvSpPr>
            <a:spLocks/>
          </p:cNvSpPr>
          <p:nvPr userDrawn="1"/>
        </p:nvSpPr>
        <p:spPr bwMode="auto">
          <a:xfrm>
            <a:off x="8905144" y="6462382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Freeform 894"/>
          <p:cNvSpPr>
            <a:spLocks/>
          </p:cNvSpPr>
          <p:nvPr userDrawn="1"/>
        </p:nvSpPr>
        <p:spPr bwMode="auto">
          <a:xfrm>
            <a:off x="9294632" y="6362576"/>
            <a:ext cx="471442" cy="333499"/>
          </a:xfrm>
          <a:custGeom>
            <a:avLst/>
            <a:gdLst>
              <a:gd name="T0" fmla="*/ 243 w 246"/>
              <a:gd name="T1" fmla="*/ 38 h 174"/>
              <a:gd name="T2" fmla="*/ 233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6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3 w 246"/>
              <a:gd name="T31" fmla="*/ 161 h 174"/>
              <a:gd name="T32" fmla="*/ 243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3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3"/>
                </a:cubicBezTo>
                <a:cubicBezTo>
                  <a:pt x="32" y="4"/>
                  <a:pt x="21" y="4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1"/>
                </a:cubicBezTo>
                <a:cubicBezTo>
                  <a:pt x="21" y="170"/>
                  <a:pt x="33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4" y="173"/>
                  <a:pt x="209" y="171"/>
                </a:cubicBezTo>
                <a:cubicBezTo>
                  <a:pt x="214" y="170"/>
                  <a:pt x="224" y="170"/>
                  <a:pt x="233" y="161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Freeform 895"/>
          <p:cNvSpPr>
            <a:spLocks/>
          </p:cNvSpPr>
          <p:nvPr userDrawn="1"/>
        </p:nvSpPr>
        <p:spPr bwMode="auto">
          <a:xfrm>
            <a:off x="9478827" y="646238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" name="Freeform 896"/>
          <p:cNvSpPr>
            <a:spLocks/>
          </p:cNvSpPr>
          <p:nvPr userDrawn="1"/>
        </p:nvSpPr>
        <p:spPr bwMode="auto">
          <a:xfrm>
            <a:off x="9478827" y="6462382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" name="Freeform 897"/>
          <p:cNvSpPr>
            <a:spLocks/>
          </p:cNvSpPr>
          <p:nvPr userDrawn="1"/>
        </p:nvSpPr>
        <p:spPr bwMode="auto">
          <a:xfrm>
            <a:off x="9865880" y="6362576"/>
            <a:ext cx="472254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2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4" y="170"/>
                  <a:pt x="234" y="161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Freeform 898"/>
          <p:cNvSpPr>
            <a:spLocks/>
          </p:cNvSpPr>
          <p:nvPr userDrawn="1"/>
        </p:nvSpPr>
        <p:spPr bwMode="auto">
          <a:xfrm>
            <a:off x="10050075" y="646238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" name="Freeform 899"/>
          <p:cNvSpPr>
            <a:spLocks/>
          </p:cNvSpPr>
          <p:nvPr userDrawn="1"/>
        </p:nvSpPr>
        <p:spPr bwMode="auto">
          <a:xfrm>
            <a:off x="10050075" y="6462382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" name="Freeform 900"/>
          <p:cNvSpPr>
            <a:spLocks/>
          </p:cNvSpPr>
          <p:nvPr userDrawn="1"/>
        </p:nvSpPr>
        <p:spPr bwMode="auto">
          <a:xfrm>
            <a:off x="10437940" y="6362576"/>
            <a:ext cx="471442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10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3 w 246"/>
              <a:gd name="T13" fmla="*/ 13 h 174"/>
              <a:gd name="T14" fmla="*/ 3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3 w 246"/>
              <a:gd name="T21" fmla="*/ 136 h 174"/>
              <a:gd name="T22" fmla="*/ 13 w 246"/>
              <a:gd name="T23" fmla="*/ 161 h 174"/>
              <a:gd name="T24" fmla="*/ 40 w 246"/>
              <a:gd name="T25" fmla="*/ 171 h 174"/>
              <a:gd name="T26" fmla="*/ 123 w 246"/>
              <a:gd name="T27" fmla="*/ 174 h 174"/>
              <a:gd name="T28" fmla="*/ 210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4"/>
                  <a:pt x="214" y="4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4"/>
                  <a:pt x="22" y="4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1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10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" name="Freeform 901"/>
          <p:cNvSpPr>
            <a:spLocks/>
          </p:cNvSpPr>
          <p:nvPr userDrawn="1"/>
        </p:nvSpPr>
        <p:spPr bwMode="auto">
          <a:xfrm>
            <a:off x="10623758" y="646238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" name="Freeform 902"/>
          <p:cNvSpPr>
            <a:spLocks/>
          </p:cNvSpPr>
          <p:nvPr userDrawn="1"/>
        </p:nvSpPr>
        <p:spPr bwMode="auto">
          <a:xfrm>
            <a:off x="10623758" y="6462382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" name="Freeform 903"/>
          <p:cNvSpPr>
            <a:spLocks/>
          </p:cNvSpPr>
          <p:nvPr userDrawn="1"/>
        </p:nvSpPr>
        <p:spPr bwMode="auto">
          <a:xfrm>
            <a:off x="11010811" y="6362576"/>
            <a:ext cx="472254" cy="333499"/>
          </a:xfrm>
          <a:custGeom>
            <a:avLst/>
            <a:gdLst>
              <a:gd name="T0" fmla="*/ 243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3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3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4" y="170"/>
                  <a:pt x="234" y="161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8" name="Freeform 904"/>
          <p:cNvSpPr>
            <a:spLocks/>
          </p:cNvSpPr>
          <p:nvPr userDrawn="1"/>
        </p:nvSpPr>
        <p:spPr bwMode="auto">
          <a:xfrm>
            <a:off x="11195006" y="6462382"/>
            <a:ext cx="128206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9" name="Freeform 905"/>
          <p:cNvSpPr>
            <a:spLocks/>
          </p:cNvSpPr>
          <p:nvPr userDrawn="1"/>
        </p:nvSpPr>
        <p:spPr bwMode="auto">
          <a:xfrm>
            <a:off x="11195006" y="6462382"/>
            <a:ext cx="128206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0" name="Freeform 906"/>
          <p:cNvSpPr>
            <a:spLocks/>
          </p:cNvSpPr>
          <p:nvPr userDrawn="1"/>
        </p:nvSpPr>
        <p:spPr bwMode="auto">
          <a:xfrm>
            <a:off x="11582059" y="6362576"/>
            <a:ext cx="472254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3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3 w 246"/>
              <a:gd name="T21" fmla="*/ 136 h 174"/>
              <a:gd name="T22" fmla="*/ 12 w 246"/>
              <a:gd name="T23" fmla="*/ 161 h 174"/>
              <a:gd name="T24" fmla="*/ 40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4"/>
                  <a:pt x="22" y="4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1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1" name="Freeform 907"/>
          <p:cNvSpPr>
            <a:spLocks/>
          </p:cNvSpPr>
          <p:nvPr userDrawn="1"/>
        </p:nvSpPr>
        <p:spPr bwMode="auto">
          <a:xfrm>
            <a:off x="11766255" y="6462382"/>
            <a:ext cx="130641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" name="Freeform 908"/>
          <p:cNvSpPr>
            <a:spLocks/>
          </p:cNvSpPr>
          <p:nvPr userDrawn="1"/>
        </p:nvSpPr>
        <p:spPr bwMode="auto">
          <a:xfrm>
            <a:off x="11766255" y="6462382"/>
            <a:ext cx="130641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3" name="Freeform 909"/>
          <p:cNvSpPr>
            <a:spLocks/>
          </p:cNvSpPr>
          <p:nvPr userDrawn="1"/>
        </p:nvSpPr>
        <p:spPr bwMode="auto">
          <a:xfrm>
            <a:off x="1288228" y="1917550"/>
            <a:ext cx="47144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" name="Freeform 910"/>
          <p:cNvSpPr>
            <a:spLocks/>
          </p:cNvSpPr>
          <p:nvPr userDrawn="1"/>
        </p:nvSpPr>
        <p:spPr bwMode="white">
          <a:xfrm>
            <a:off x="1412377" y="1971915"/>
            <a:ext cx="222332" cy="222332"/>
          </a:xfrm>
          <a:custGeom>
            <a:avLst/>
            <a:gdLst>
              <a:gd name="T0" fmla="*/ 0 w 116"/>
              <a:gd name="T1" fmla="*/ 56 h 116"/>
              <a:gd name="T2" fmla="*/ 56 w 116"/>
              <a:gd name="T3" fmla="*/ 0 h 116"/>
              <a:gd name="T4" fmla="*/ 60 w 116"/>
              <a:gd name="T5" fmla="*/ 0 h 116"/>
              <a:gd name="T6" fmla="*/ 116 w 116"/>
              <a:gd name="T7" fmla="*/ 56 h 116"/>
              <a:gd name="T8" fmla="*/ 116 w 116"/>
              <a:gd name="T9" fmla="*/ 60 h 116"/>
              <a:gd name="T10" fmla="*/ 60 w 116"/>
              <a:gd name="T11" fmla="*/ 116 h 116"/>
              <a:gd name="T12" fmla="*/ 56 w 116"/>
              <a:gd name="T13" fmla="*/ 116 h 116"/>
              <a:gd name="T14" fmla="*/ 0 w 116"/>
              <a:gd name="T15" fmla="*/ 60 h 116"/>
              <a:gd name="T16" fmla="*/ 0 w 116"/>
              <a:gd name="T17" fmla="*/ 5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6">
                <a:moveTo>
                  <a:pt x="0" y="56"/>
                </a:moveTo>
                <a:cubicBezTo>
                  <a:pt x="46" y="55"/>
                  <a:pt x="55" y="45"/>
                  <a:pt x="5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45"/>
                  <a:pt x="70" y="55"/>
                  <a:pt x="116" y="56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70" y="61"/>
                  <a:pt x="61" y="71"/>
                  <a:pt x="60" y="11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5" y="71"/>
                  <a:pt x="46" y="61"/>
                  <a:pt x="0" y="60"/>
                </a:cubicBezTo>
                <a:cubicBezTo>
                  <a:pt x="0" y="56"/>
                  <a:pt x="0" y="56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26" name="Group 925"/>
          <p:cNvGrpSpPr/>
          <p:nvPr userDrawn="1"/>
        </p:nvGrpSpPr>
        <p:grpSpPr>
          <a:xfrm>
            <a:off x="1864128" y="2008101"/>
            <a:ext cx="1040474" cy="149961"/>
            <a:chOff x="-865188" y="2427288"/>
            <a:chExt cx="13922376" cy="2006600"/>
          </a:xfrm>
        </p:grpSpPr>
        <p:sp>
          <p:nvSpPr>
            <p:cNvPr id="919" name="Freeform 914"/>
            <p:cNvSpPr>
              <a:spLocks/>
            </p:cNvSpPr>
            <p:nvPr userDrawn="1"/>
          </p:nvSpPr>
          <p:spPr bwMode="auto">
            <a:xfrm>
              <a:off x="-865188" y="2427288"/>
              <a:ext cx="1665288" cy="2006600"/>
            </a:xfrm>
            <a:custGeom>
              <a:avLst/>
              <a:gdLst>
                <a:gd name="T0" fmla="*/ 0 w 444"/>
                <a:gd name="T1" fmla="*/ 14 h 532"/>
                <a:gd name="T2" fmla="*/ 14 w 444"/>
                <a:gd name="T3" fmla="*/ 0 h 532"/>
                <a:gd name="T4" fmla="*/ 25 w 444"/>
                <a:gd name="T5" fmla="*/ 0 h 532"/>
                <a:gd name="T6" fmla="*/ 43 w 444"/>
                <a:gd name="T7" fmla="*/ 11 h 532"/>
                <a:gd name="T8" fmla="*/ 327 w 444"/>
                <a:gd name="T9" fmla="*/ 284 h 532"/>
                <a:gd name="T10" fmla="*/ 327 w 444"/>
                <a:gd name="T11" fmla="*/ 284 h 532"/>
                <a:gd name="T12" fmla="*/ 327 w 444"/>
                <a:gd name="T13" fmla="*/ 22 h 532"/>
                <a:gd name="T14" fmla="*/ 341 w 444"/>
                <a:gd name="T15" fmla="*/ 8 h 532"/>
                <a:gd name="T16" fmla="*/ 430 w 444"/>
                <a:gd name="T17" fmla="*/ 8 h 532"/>
                <a:gd name="T18" fmla="*/ 444 w 444"/>
                <a:gd name="T19" fmla="*/ 22 h 532"/>
                <a:gd name="T20" fmla="*/ 444 w 444"/>
                <a:gd name="T21" fmla="*/ 519 h 532"/>
                <a:gd name="T22" fmla="*/ 430 w 444"/>
                <a:gd name="T23" fmla="*/ 532 h 532"/>
                <a:gd name="T24" fmla="*/ 423 w 444"/>
                <a:gd name="T25" fmla="*/ 532 h 532"/>
                <a:gd name="T26" fmla="*/ 404 w 444"/>
                <a:gd name="T27" fmla="*/ 524 h 532"/>
                <a:gd name="T28" fmla="*/ 117 w 444"/>
                <a:gd name="T29" fmla="*/ 235 h 532"/>
                <a:gd name="T30" fmla="*/ 116 w 444"/>
                <a:gd name="T31" fmla="*/ 235 h 532"/>
                <a:gd name="T32" fmla="*/ 116 w 444"/>
                <a:gd name="T33" fmla="*/ 511 h 532"/>
                <a:gd name="T34" fmla="*/ 102 w 444"/>
                <a:gd name="T35" fmla="*/ 525 h 532"/>
                <a:gd name="T36" fmla="*/ 14 w 444"/>
                <a:gd name="T37" fmla="*/ 525 h 532"/>
                <a:gd name="T38" fmla="*/ 0 w 444"/>
                <a:gd name="T39" fmla="*/ 511 h 532"/>
                <a:gd name="T40" fmla="*/ 0 w 444"/>
                <a:gd name="T41" fmla="*/ 14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4" h="532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7" y="6"/>
                    <a:pt x="43" y="11"/>
                  </a:cubicBezTo>
                  <a:cubicBezTo>
                    <a:pt x="327" y="284"/>
                    <a:pt x="327" y="284"/>
                    <a:pt x="327" y="284"/>
                  </a:cubicBezTo>
                  <a:cubicBezTo>
                    <a:pt x="327" y="284"/>
                    <a:pt x="327" y="284"/>
                    <a:pt x="327" y="284"/>
                  </a:cubicBezTo>
                  <a:cubicBezTo>
                    <a:pt x="327" y="22"/>
                    <a:pt x="327" y="22"/>
                    <a:pt x="327" y="22"/>
                  </a:cubicBezTo>
                  <a:cubicBezTo>
                    <a:pt x="327" y="14"/>
                    <a:pt x="333" y="8"/>
                    <a:pt x="341" y="8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37" y="8"/>
                    <a:pt x="444" y="14"/>
                    <a:pt x="444" y="22"/>
                  </a:cubicBezTo>
                  <a:cubicBezTo>
                    <a:pt x="444" y="519"/>
                    <a:pt x="444" y="519"/>
                    <a:pt x="444" y="519"/>
                  </a:cubicBezTo>
                  <a:cubicBezTo>
                    <a:pt x="444" y="527"/>
                    <a:pt x="437" y="532"/>
                    <a:pt x="430" y="532"/>
                  </a:cubicBezTo>
                  <a:cubicBezTo>
                    <a:pt x="423" y="532"/>
                    <a:pt x="423" y="532"/>
                    <a:pt x="423" y="532"/>
                  </a:cubicBezTo>
                  <a:cubicBezTo>
                    <a:pt x="415" y="532"/>
                    <a:pt x="410" y="530"/>
                    <a:pt x="404" y="524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511"/>
                    <a:pt x="116" y="511"/>
                    <a:pt x="116" y="511"/>
                  </a:cubicBezTo>
                  <a:cubicBezTo>
                    <a:pt x="116" y="518"/>
                    <a:pt x="110" y="525"/>
                    <a:pt x="102" y="525"/>
                  </a:cubicBezTo>
                  <a:cubicBezTo>
                    <a:pt x="14" y="525"/>
                    <a:pt x="14" y="525"/>
                    <a:pt x="14" y="525"/>
                  </a:cubicBezTo>
                  <a:cubicBezTo>
                    <a:pt x="7" y="525"/>
                    <a:pt x="0" y="518"/>
                    <a:pt x="0" y="511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915"/>
            <p:cNvSpPr>
              <a:spLocks/>
            </p:cNvSpPr>
            <p:nvPr userDrawn="1"/>
          </p:nvSpPr>
          <p:spPr bwMode="auto">
            <a:xfrm>
              <a:off x="1212850" y="2457451"/>
              <a:ext cx="1254125" cy="1951038"/>
            </a:xfrm>
            <a:custGeom>
              <a:avLst/>
              <a:gdLst>
                <a:gd name="T0" fmla="*/ 0 w 334"/>
                <a:gd name="T1" fmla="*/ 14 h 517"/>
                <a:gd name="T2" fmla="*/ 14 w 334"/>
                <a:gd name="T3" fmla="*/ 0 h 517"/>
                <a:gd name="T4" fmla="*/ 320 w 334"/>
                <a:gd name="T5" fmla="*/ 0 h 517"/>
                <a:gd name="T6" fmla="*/ 334 w 334"/>
                <a:gd name="T7" fmla="*/ 14 h 517"/>
                <a:gd name="T8" fmla="*/ 334 w 334"/>
                <a:gd name="T9" fmla="*/ 94 h 517"/>
                <a:gd name="T10" fmla="*/ 320 w 334"/>
                <a:gd name="T11" fmla="*/ 108 h 517"/>
                <a:gd name="T12" fmla="*/ 115 w 334"/>
                <a:gd name="T13" fmla="*/ 108 h 517"/>
                <a:gd name="T14" fmla="*/ 115 w 334"/>
                <a:gd name="T15" fmla="*/ 200 h 517"/>
                <a:gd name="T16" fmla="*/ 284 w 334"/>
                <a:gd name="T17" fmla="*/ 200 h 517"/>
                <a:gd name="T18" fmla="*/ 298 w 334"/>
                <a:gd name="T19" fmla="*/ 214 h 517"/>
                <a:gd name="T20" fmla="*/ 298 w 334"/>
                <a:gd name="T21" fmla="*/ 294 h 517"/>
                <a:gd name="T22" fmla="*/ 284 w 334"/>
                <a:gd name="T23" fmla="*/ 308 h 517"/>
                <a:gd name="T24" fmla="*/ 115 w 334"/>
                <a:gd name="T25" fmla="*/ 308 h 517"/>
                <a:gd name="T26" fmla="*/ 115 w 334"/>
                <a:gd name="T27" fmla="*/ 408 h 517"/>
                <a:gd name="T28" fmla="*/ 320 w 334"/>
                <a:gd name="T29" fmla="*/ 408 h 517"/>
                <a:gd name="T30" fmla="*/ 334 w 334"/>
                <a:gd name="T31" fmla="*/ 422 h 517"/>
                <a:gd name="T32" fmla="*/ 334 w 334"/>
                <a:gd name="T33" fmla="*/ 503 h 517"/>
                <a:gd name="T34" fmla="*/ 320 w 334"/>
                <a:gd name="T35" fmla="*/ 517 h 517"/>
                <a:gd name="T36" fmla="*/ 14 w 334"/>
                <a:gd name="T37" fmla="*/ 517 h 517"/>
                <a:gd name="T38" fmla="*/ 0 w 334"/>
                <a:gd name="T39" fmla="*/ 503 h 517"/>
                <a:gd name="T40" fmla="*/ 0 w 334"/>
                <a:gd name="T41" fmla="*/ 1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517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8" y="0"/>
                    <a:pt x="334" y="6"/>
                    <a:pt x="334" y="14"/>
                  </a:cubicBezTo>
                  <a:cubicBezTo>
                    <a:pt x="334" y="94"/>
                    <a:pt x="334" y="94"/>
                    <a:pt x="334" y="94"/>
                  </a:cubicBezTo>
                  <a:cubicBezTo>
                    <a:pt x="334" y="102"/>
                    <a:pt x="328" y="108"/>
                    <a:pt x="32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200"/>
                    <a:pt x="115" y="200"/>
                    <a:pt x="115" y="200"/>
                  </a:cubicBezTo>
                  <a:cubicBezTo>
                    <a:pt x="284" y="200"/>
                    <a:pt x="284" y="200"/>
                    <a:pt x="284" y="200"/>
                  </a:cubicBezTo>
                  <a:cubicBezTo>
                    <a:pt x="291" y="200"/>
                    <a:pt x="298" y="206"/>
                    <a:pt x="298" y="214"/>
                  </a:cubicBezTo>
                  <a:cubicBezTo>
                    <a:pt x="298" y="294"/>
                    <a:pt x="298" y="294"/>
                    <a:pt x="298" y="294"/>
                  </a:cubicBezTo>
                  <a:cubicBezTo>
                    <a:pt x="298" y="302"/>
                    <a:pt x="291" y="308"/>
                    <a:pt x="284" y="308"/>
                  </a:cubicBezTo>
                  <a:cubicBezTo>
                    <a:pt x="115" y="308"/>
                    <a:pt x="115" y="308"/>
                    <a:pt x="115" y="308"/>
                  </a:cubicBezTo>
                  <a:cubicBezTo>
                    <a:pt x="115" y="408"/>
                    <a:pt x="115" y="408"/>
                    <a:pt x="115" y="408"/>
                  </a:cubicBezTo>
                  <a:cubicBezTo>
                    <a:pt x="320" y="408"/>
                    <a:pt x="320" y="408"/>
                    <a:pt x="320" y="408"/>
                  </a:cubicBezTo>
                  <a:cubicBezTo>
                    <a:pt x="328" y="408"/>
                    <a:pt x="334" y="415"/>
                    <a:pt x="334" y="422"/>
                  </a:cubicBezTo>
                  <a:cubicBezTo>
                    <a:pt x="334" y="503"/>
                    <a:pt x="334" y="503"/>
                    <a:pt x="334" y="503"/>
                  </a:cubicBezTo>
                  <a:cubicBezTo>
                    <a:pt x="334" y="510"/>
                    <a:pt x="328" y="517"/>
                    <a:pt x="320" y="517"/>
                  </a:cubicBezTo>
                  <a:cubicBezTo>
                    <a:pt x="14" y="517"/>
                    <a:pt x="14" y="517"/>
                    <a:pt x="14" y="517"/>
                  </a:cubicBezTo>
                  <a:cubicBezTo>
                    <a:pt x="6" y="517"/>
                    <a:pt x="0" y="510"/>
                    <a:pt x="0" y="503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916"/>
            <p:cNvSpPr>
              <a:spLocks/>
            </p:cNvSpPr>
            <p:nvPr userDrawn="1"/>
          </p:nvSpPr>
          <p:spPr bwMode="auto">
            <a:xfrm>
              <a:off x="2620962" y="2427288"/>
              <a:ext cx="2371725" cy="2006600"/>
            </a:xfrm>
            <a:custGeom>
              <a:avLst/>
              <a:gdLst>
                <a:gd name="T0" fmla="*/ 3 w 632"/>
                <a:gd name="T1" fmla="*/ 26 h 532"/>
                <a:gd name="T2" fmla="*/ 16 w 632"/>
                <a:gd name="T3" fmla="*/ 8 h 532"/>
                <a:gd name="T4" fmla="*/ 103 w 632"/>
                <a:gd name="T5" fmla="*/ 8 h 532"/>
                <a:gd name="T6" fmla="*/ 116 w 632"/>
                <a:gd name="T7" fmla="*/ 18 h 532"/>
                <a:gd name="T8" fmla="*/ 179 w 632"/>
                <a:gd name="T9" fmla="*/ 268 h 532"/>
                <a:gd name="T10" fmla="*/ 182 w 632"/>
                <a:gd name="T11" fmla="*/ 268 h 532"/>
                <a:gd name="T12" fmla="*/ 297 w 632"/>
                <a:gd name="T13" fmla="*/ 9 h 532"/>
                <a:gd name="T14" fmla="*/ 309 w 632"/>
                <a:gd name="T15" fmla="*/ 0 h 532"/>
                <a:gd name="T16" fmla="*/ 323 w 632"/>
                <a:gd name="T17" fmla="*/ 0 h 532"/>
                <a:gd name="T18" fmla="*/ 335 w 632"/>
                <a:gd name="T19" fmla="*/ 9 h 532"/>
                <a:gd name="T20" fmla="*/ 450 w 632"/>
                <a:gd name="T21" fmla="*/ 268 h 532"/>
                <a:gd name="T22" fmla="*/ 453 w 632"/>
                <a:gd name="T23" fmla="*/ 268 h 532"/>
                <a:gd name="T24" fmla="*/ 516 w 632"/>
                <a:gd name="T25" fmla="*/ 18 h 532"/>
                <a:gd name="T26" fmla="*/ 529 w 632"/>
                <a:gd name="T27" fmla="*/ 8 h 532"/>
                <a:gd name="T28" fmla="*/ 616 w 632"/>
                <a:gd name="T29" fmla="*/ 8 h 532"/>
                <a:gd name="T30" fmla="*/ 629 w 632"/>
                <a:gd name="T31" fmla="*/ 26 h 532"/>
                <a:gd name="T32" fmla="*/ 490 w 632"/>
                <a:gd name="T33" fmla="*/ 522 h 532"/>
                <a:gd name="T34" fmla="*/ 476 w 632"/>
                <a:gd name="T35" fmla="*/ 532 h 532"/>
                <a:gd name="T36" fmla="*/ 464 w 632"/>
                <a:gd name="T37" fmla="*/ 532 h 532"/>
                <a:gd name="T38" fmla="*/ 452 w 632"/>
                <a:gd name="T39" fmla="*/ 524 h 532"/>
                <a:gd name="T40" fmla="*/ 317 w 632"/>
                <a:gd name="T41" fmla="*/ 222 h 532"/>
                <a:gd name="T42" fmla="*/ 315 w 632"/>
                <a:gd name="T43" fmla="*/ 222 h 532"/>
                <a:gd name="T44" fmla="*/ 180 w 632"/>
                <a:gd name="T45" fmla="*/ 524 h 532"/>
                <a:gd name="T46" fmla="*/ 168 w 632"/>
                <a:gd name="T47" fmla="*/ 532 h 532"/>
                <a:gd name="T48" fmla="*/ 156 w 632"/>
                <a:gd name="T49" fmla="*/ 532 h 532"/>
                <a:gd name="T50" fmla="*/ 143 w 632"/>
                <a:gd name="T51" fmla="*/ 522 h 532"/>
                <a:gd name="T52" fmla="*/ 3 w 632"/>
                <a:gd name="T53" fmla="*/ 26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2" h="532">
                  <a:moveTo>
                    <a:pt x="3" y="26"/>
                  </a:moveTo>
                  <a:cubicBezTo>
                    <a:pt x="0" y="15"/>
                    <a:pt x="6" y="8"/>
                    <a:pt x="16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9" y="8"/>
                    <a:pt x="115" y="13"/>
                    <a:pt x="116" y="18"/>
                  </a:cubicBezTo>
                  <a:cubicBezTo>
                    <a:pt x="179" y="268"/>
                    <a:pt x="179" y="268"/>
                    <a:pt x="179" y="268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297" y="9"/>
                    <a:pt x="297" y="9"/>
                    <a:pt x="297" y="9"/>
                  </a:cubicBezTo>
                  <a:cubicBezTo>
                    <a:pt x="299" y="4"/>
                    <a:pt x="304" y="0"/>
                    <a:pt x="309" y="0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29" y="0"/>
                    <a:pt x="334" y="4"/>
                    <a:pt x="335" y="9"/>
                  </a:cubicBezTo>
                  <a:cubicBezTo>
                    <a:pt x="450" y="268"/>
                    <a:pt x="450" y="268"/>
                    <a:pt x="450" y="268"/>
                  </a:cubicBezTo>
                  <a:cubicBezTo>
                    <a:pt x="453" y="268"/>
                    <a:pt x="453" y="268"/>
                    <a:pt x="453" y="268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3"/>
                    <a:pt x="523" y="8"/>
                    <a:pt x="529" y="8"/>
                  </a:cubicBezTo>
                  <a:cubicBezTo>
                    <a:pt x="616" y="8"/>
                    <a:pt x="616" y="8"/>
                    <a:pt x="616" y="8"/>
                  </a:cubicBezTo>
                  <a:cubicBezTo>
                    <a:pt x="626" y="8"/>
                    <a:pt x="632" y="15"/>
                    <a:pt x="629" y="26"/>
                  </a:cubicBezTo>
                  <a:cubicBezTo>
                    <a:pt x="490" y="522"/>
                    <a:pt x="490" y="522"/>
                    <a:pt x="490" y="522"/>
                  </a:cubicBezTo>
                  <a:cubicBezTo>
                    <a:pt x="488" y="527"/>
                    <a:pt x="482" y="532"/>
                    <a:pt x="476" y="532"/>
                  </a:cubicBezTo>
                  <a:cubicBezTo>
                    <a:pt x="464" y="532"/>
                    <a:pt x="464" y="532"/>
                    <a:pt x="464" y="532"/>
                  </a:cubicBezTo>
                  <a:cubicBezTo>
                    <a:pt x="459" y="532"/>
                    <a:pt x="454" y="528"/>
                    <a:pt x="452" y="524"/>
                  </a:cubicBezTo>
                  <a:cubicBezTo>
                    <a:pt x="317" y="222"/>
                    <a:pt x="317" y="222"/>
                    <a:pt x="317" y="222"/>
                  </a:cubicBezTo>
                  <a:cubicBezTo>
                    <a:pt x="315" y="222"/>
                    <a:pt x="315" y="222"/>
                    <a:pt x="315" y="222"/>
                  </a:cubicBezTo>
                  <a:cubicBezTo>
                    <a:pt x="180" y="524"/>
                    <a:pt x="180" y="524"/>
                    <a:pt x="180" y="524"/>
                  </a:cubicBezTo>
                  <a:cubicBezTo>
                    <a:pt x="178" y="528"/>
                    <a:pt x="173" y="532"/>
                    <a:pt x="168" y="532"/>
                  </a:cubicBezTo>
                  <a:cubicBezTo>
                    <a:pt x="156" y="532"/>
                    <a:pt x="156" y="532"/>
                    <a:pt x="156" y="532"/>
                  </a:cubicBezTo>
                  <a:cubicBezTo>
                    <a:pt x="150" y="532"/>
                    <a:pt x="144" y="527"/>
                    <a:pt x="143" y="522"/>
                  </a:cubicBezTo>
                  <a:lnTo>
                    <a:pt x="3" y="26"/>
                  </a:ln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917"/>
            <p:cNvSpPr>
              <a:spLocks/>
            </p:cNvSpPr>
            <p:nvPr userDrawn="1"/>
          </p:nvSpPr>
          <p:spPr bwMode="auto">
            <a:xfrm>
              <a:off x="5788025" y="2427288"/>
              <a:ext cx="1666875" cy="2006600"/>
            </a:xfrm>
            <a:custGeom>
              <a:avLst/>
              <a:gdLst>
                <a:gd name="T0" fmla="*/ 0 w 444"/>
                <a:gd name="T1" fmla="*/ 14 h 532"/>
                <a:gd name="T2" fmla="*/ 14 w 444"/>
                <a:gd name="T3" fmla="*/ 0 h 532"/>
                <a:gd name="T4" fmla="*/ 25 w 444"/>
                <a:gd name="T5" fmla="*/ 0 h 532"/>
                <a:gd name="T6" fmla="*/ 43 w 444"/>
                <a:gd name="T7" fmla="*/ 11 h 532"/>
                <a:gd name="T8" fmla="*/ 327 w 444"/>
                <a:gd name="T9" fmla="*/ 284 h 532"/>
                <a:gd name="T10" fmla="*/ 328 w 444"/>
                <a:gd name="T11" fmla="*/ 284 h 532"/>
                <a:gd name="T12" fmla="*/ 328 w 444"/>
                <a:gd name="T13" fmla="*/ 22 h 532"/>
                <a:gd name="T14" fmla="*/ 342 w 444"/>
                <a:gd name="T15" fmla="*/ 8 h 532"/>
                <a:gd name="T16" fmla="*/ 430 w 444"/>
                <a:gd name="T17" fmla="*/ 8 h 532"/>
                <a:gd name="T18" fmla="*/ 444 w 444"/>
                <a:gd name="T19" fmla="*/ 22 h 532"/>
                <a:gd name="T20" fmla="*/ 444 w 444"/>
                <a:gd name="T21" fmla="*/ 519 h 532"/>
                <a:gd name="T22" fmla="*/ 430 w 444"/>
                <a:gd name="T23" fmla="*/ 532 h 532"/>
                <a:gd name="T24" fmla="*/ 423 w 444"/>
                <a:gd name="T25" fmla="*/ 532 h 532"/>
                <a:gd name="T26" fmla="*/ 404 w 444"/>
                <a:gd name="T27" fmla="*/ 524 h 532"/>
                <a:gd name="T28" fmla="*/ 117 w 444"/>
                <a:gd name="T29" fmla="*/ 235 h 532"/>
                <a:gd name="T30" fmla="*/ 117 w 444"/>
                <a:gd name="T31" fmla="*/ 235 h 532"/>
                <a:gd name="T32" fmla="*/ 117 w 444"/>
                <a:gd name="T33" fmla="*/ 511 h 532"/>
                <a:gd name="T34" fmla="*/ 103 w 444"/>
                <a:gd name="T35" fmla="*/ 525 h 532"/>
                <a:gd name="T36" fmla="*/ 15 w 444"/>
                <a:gd name="T37" fmla="*/ 525 h 532"/>
                <a:gd name="T38" fmla="*/ 1 w 444"/>
                <a:gd name="T39" fmla="*/ 511 h 532"/>
                <a:gd name="T40" fmla="*/ 0 w 444"/>
                <a:gd name="T41" fmla="*/ 14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4" h="532">
                  <a:moveTo>
                    <a:pt x="0" y="14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8" y="6"/>
                    <a:pt x="43" y="11"/>
                  </a:cubicBezTo>
                  <a:cubicBezTo>
                    <a:pt x="327" y="284"/>
                    <a:pt x="327" y="284"/>
                    <a:pt x="327" y="284"/>
                  </a:cubicBezTo>
                  <a:cubicBezTo>
                    <a:pt x="328" y="284"/>
                    <a:pt x="328" y="284"/>
                    <a:pt x="328" y="284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28" y="14"/>
                    <a:pt x="334" y="8"/>
                    <a:pt x="342" y="8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38" y="8"/>
                    <a:pt x="444" y="14"/>
                    <a:pt x="444" y="22"/>
                  </a:cubicBezTo>
                  <a:cubicBezTo>
                    <a:pt x="444" y="519"/>
                    <a:pt x="444" y="519"/>
                    <a:pt x="444" y="519"/>
                  </a:cubicBezTo>
                  <a:cubicBezTo>
                    <a:pt x="444" y="527"/>
                    <a:pt x="438" y="532"/>
                    <a:pt x="430" y="532"/>
                  </a:cubicBezTo>
                  <a:cubicBezTo>
                    <a:pt x="423" y="532"/>
                    <a:pt x="423" y="532"/>
                    <a:pt x="423" y="532"/>
                  </a:cubicBezTo>
                  <a:cubicBezTo>
                    <a:pt x="416" y="532"/>
                    <a:pt x="410" y="530"/>
                    <a:pt x="404" y="524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17" y="511"/>
                    <a:pt x="117" y="511"/>
                    <a:pt x="117" y="511"/>
                  </a:cubicBezTo>
                  <a:cubicBezTo>
                    <a:pt x="117" y="518"/>
                    <a:pt x="111" y="525"/>
                    <a:pt x="103" y="525"/>
                  </a:cubicBezTo>
                  <a:cubicBezTo>
                    <a:pt x="15" y="525"/>
                    <a:pt x="15" y="525"/>
                    <a:pt x="15" y="525"/>
                  </a:cubicBezTo>
                  <a:cubicBezTo>
                    <a:pt x="7" y="525"/>
                    <a:pt x="1" y="518"/>
                    <a:pt x="1" y="511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Freeform 918"/>
            <p:cNvSpPr>
              <a:spLocks/>
            </p:cNvSpPr>
            <p:nvPr userDrawn="1"/>
          </p:nvSpPr>
          <p:spPr bwMode="auto">
            <a:xfrm>
              <a:off x="7867650" y="2457451"/>
              <a:ext cx="1252538" cy="1951038"/>
            </a:xfrm>
            <a:custGeom>
              <a:avLst/>
              <a:gdLst>
                <a:gd name="T0" fmla="*/ 0 w 334"/>
                <a:gd name="T1" fmla="*/ 14 h 517"/>
                <a:gd name="T2" fmla="*/ 14 w 334"/>
                <a:gd name="T3" fmla="*/ 0 h 517"/>
                <a:gd name="T4" fmla="*/ 320 w 334"/>
                <a:gd name="T5" fmla="*/ 0 h 517"/>
                <a:gd name="T6" fmla="*/ 334 w 334"/>
                <a:gd name="T7" fmla="*/ 14 h 517"/>
                <a:gd name="T8" fmla="*/ 334 w 334"/>
                <a:gd name="T9" fmla="*/ 94 h 517"/>
                <a:gd name="T10" fmla="*/ 320 w 334"/>
                <a:gd name="T11" fmla="*/ 108 h 517"/>
                <a:gd name="T12" fmla="*/ 115 w 334"/>
                <a:gd name="T13" fmla="*/ 108 h 517"/>
                <a:gd name="T14" fmla="*/ 115 w 334"/>
                <a:gd name="T15" fmla="*/ 200 h 517"/>
                <a:gd name="T16" fmla="*/ 284 w 334"/>
                <a:gd name="T17" fmla="*/ 200 h 517"/>
                <a:gd name="T18" fmla="*/ 298 w 334"/>
                <a:gd name="T19" fmla="*/ 214 h 517"/>
                <a:gd name="T20" fmla="*/ 298 w 334"/>
                <a:gd name="T21" fmla="*/ 294 h 517"/>
                <a:gd name="T22" fmla="*/ 284 w 334"/>
                <a:gd name="T23" fmla="*/ 308 h 517"/>
                <a:gd name="T24" fmla="*/ 115 w 334"/>
                <a:gd name="T25" fmla="*/ 308 h 517"/>
                <a:gd name="T26" fmla="*/ 115 w 334"/>
                <a:gd name="T27" fmla="*/ 408 h 517"/>
                <a:gd name="T28" fmla="*/ 320 w 334"/>
                <a:gd name="T29" fmla="*/ 408 h 517"/>
                <a:gd name="T30" fmla="*/ 334 w 334"/>
                <a:gd name="T31" fmla="*/ 422 h 517"/>
                <a:gd name="T32" fmla="*/ 334 w 334"/>
                <a:gd name="T33" fmla="*/ 503 h 517"/>
                <a:gd name="T34" fmla="*/ 320 w 334"/>
                <a:gd name="T35" fmla="*/ 517 h 517"/>
                <a:gd name="T36" fmla="*/ 14 w 334"/>
                <a:gd name="T37" fmla="*/ 517 h 517"/>
                <a:gd name="T38" fmla="*/ 0 w 334"/>
                <a:gd name="T39" fmla="*/ 503 h 517"/>
                <a:gd name="T40" fmla="*/ 0 w 334"/>
                <a:gd name="T41" fmla="*/ 1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517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8" y="0"/>
                    <a:pt x="334" y="6"/>
                    <a:pt x="334" y="14"/>
                  </a:cubicBezTo>
                  <a:cubicBezTo>
                    <a:pt x="334" y="94"/>
                    <a:pt x="334" y="94"/>
                    <a:pt x="334" y="94"/>
                  </a:cubicBezTo>
                  <a:cubicBezTo>
                    <a:pt x="334" y="102"/>
                    <a:pt x="328" y="108"/>
                    <a:pt x="32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200"/>
                    <a:pt x="115" y="200"/>
                    <a:pt x="115" y="200"/>
                  </a:cubicBezTo>
                  <a:cubicBezTo>
                    <a:pt x="284" y="200"/>
                    <a:pt x="284" y="200"/>
                    <a:pt x="284" y="200"/>
                  </a:cubicBezTo>
                  <a:cubicBezTo>
                    <a:pt x="291" y="200"/>
                    <a:pt x="298" y="206"/>
                    <a:pt x="298" y="214"/>
                  </a:cubicBezTo>
                  <a:cubicBezTo>
                    <a:pt x="298" y="294"/>
                    <a:pt x="298" y="294"/>
                    <a:pt x="298" y="294"/>
                  </a:cubicBezTo>
                  <a:cubicBezTo>
                    <a:pt x="298" y="302"/>
                    <a:pt x="291" y="308"/>
                    <a:pt x="284" y="308"/>
                  </a:cubicBezTo>
                  <a:cubicBezTo>
                    <a:pt x="115" y="308"/>
                    <a:pt x="115" y="308"/>
                    <a:pt x="115" y="308"/>
                  </a:cubicBezTo>
                  <a:cubicBezTo>
                    <a:pt x="115" y="408"/>
                    <a:pt x="115" y="408"/>
                    <a:pt x="115" y="408"/>
                  </a:cubicBezTo>
                  <a:cubicBezTo>
                    <a:pt x="320" y="408"/>
                    <a:pt x="320" y="408"/>
                    <a:pt x="320" y="408"/>
                  </a:cubicBezTo>
                  <a:cubicBezTo>
                    <a:pt x="328" y="408"/>
                    <a:pt x="334" y="415"/>
                    <a:pt x="334" y="422"/>
                  </a:cubicBezTo>
                  <a:cubicBezTo>
                    <a:pt x="334" y="503"/>
                    <a:pt x="334" y="503"/>
                    <a:pt x="334" y="503"/>
                  </a:cubicBezTo>
                  <a:cubicBezTo>
                    <a:pt x="334" y="510"/>
                    <a:pt x="328" y="517"/>
                    <a:pt x="320" y="517"/>
                  </a:cubicBezTo>
                  <a:cubicBezTo>
                    <a:pt x="14" y="517"/>
                    <a:pt x="14" y="517"/>
                    <a:pt x="14" y="517"/>
                  </a:cubicBezTo>
                  <a:cubicBezTo>
                    <a:pt x="6" y="517"/>
                    <a:pt x="0" y="510"/>
                    <a:pt x="0" y="503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919"/>
            <p:cNvSpPr>
              <a:spLocks/>
            </p:cNvSpPr>
            <p:nvPr userDrawn="1"/>
          </p:nvSpPr>
          <p:spPr bwMode="auto">
            <a:xfrm>
              <a:off x="9274175" y="2427288"/>
              <a:ext cx="2371725" cy="2006600"/>
            </a:xfrm>
            <a:custGeom>
              <a:avLst/>
              <a:gdLst>
                <a:gd name="T0" fmla="*/ 3 w 632"/>
                <a:gd name="T1" fmla="*/ 26 h 532"/>
                <a:gd name="T2" fmla="*/ 17 w 632"/>
                <a:gd name="T3" fmla="*/ 8 h 532"/>
                <a:gd name="T4" fmla="*/ 103 w 632"/>
                <a:gd name="T5" fmla="*/ 8 h 532"/>
                <a:gd name="T6" fmla="*/ 116 w 632"/>
                <a:gd name="T7" fmla="*/ 18 h 532"/>
                <a:gd name="T8" fmla="*/ 180 w 632"/>
                <a:gd name="T9" fmla="*/ 268 h 532"/>
                <a:gd name="T10" fmla="*/ 183 w 632"/>
                <a:gd name="T11" fmla="*/ 268 h 532"/>
                <a:gd name="T12" fmla="*/ 297 w 632"/>
                <a:gd name="T13" fmla="*/ 9 h 532"/>
                <a:gd name="T14" fmla="*/ 310 w 632"/>
                <a:gd name="T15" fmla="*/ 0 h 532"/>
                <a:gd name="T16" fmla="*/ 323 w 632"/>
                <a:gd name="T17" fmla="*/ 0 h 532"/>
                <a:gd name="T18" fmla="*/ 335 w 632"/>
                <a:gd name="T19" fmla="*/ 9 h 532"/>
                <a:gd name="T20" fmla="*/ 450 w 632"/>
                <a:gd name="T21" fmla="*/ 268 h 532"/>
                <a:gd name="T22" fmla="*/ 453 w 632"/>
                <a:gd name="T23" fmla="*/ 268 h 532"/>
                <a:gd name="T24" fmla="*/ 516 w 632"/>
                <a:gd name="T25" fmla="*/ 18 h 532"/>
                <a:gd name="T26" fmla="*/ 530 w 632"/>
                <a:gd name="T27" fmla="*/ 8 h 532"/>
                <a:gd name="T28" fmla="*/ 616 w 632"/>
                <a:gd name="T29" fmla="*/ 8 h 532"/>
                <a:gd name="T30" fmla="*/ 629 w 632"/>
                <a:gd name="T31" fmla="*/ 26 h 532"/>
                <a:gd name="T32" fmla="*/ 490 w 632"/>
                <a:gd name="T33" fmla="*/ 522 h 532"/>
                <a:gd name="T34" fmla="*/ 476 w 632"/>
                <a:gd name="T35" fmla="*/ 532 h 532"/>
                <a:gd name="T36" fmla="*/ 465 w 632"/>
                <a:gd name="T37" fmla="*/ 532 h 532"/>
                <a:gd name="T38" fmla="*/ 452 w 632"/>
                <a:gd name="T39" fmla="*/ 524 h 532"/>
                <a:gd name="T40" fmla="*/ 317 w 632"/>
                <a:gd name="T41" fmla="*/ 222 h 532"/>
                <a:gd name="T42" fmla="*/ 315 w 632"/>
                <a:gd name="T43" fmla="*/ 222 h 532"/>
                <a:gd name="T44" fmla="*/ 180 w 632"/>
                <a:gd name="T45" fmla="*/ 524 h 532"/>
                <a:gd name="T46" fmla="*/ 168 w 632"/>
                <a:gd name="T47" fmla="*/ 532 h 532"/>
                <a:gd name="T48" fmla="*/ 156 w 632"/>
                <a:gd name="T49" fmla="*/ 532 h 532"/>
                <a:gd name="T50" fmla="*/ 143 w 632"/>
                <a:gd name="T51" fmla="*/ 522 h 532"/>
                <a:gd name="T52" fmla="*/ 3 w 632"/>
                <a:gd name="T53" fmla="*/ 26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2" h="532">
                  <a:moveTo>
                    <a:pt x="3" y="26"/>
                  </a:moveTo>
                  <a:cubicBezTo>
                    <a:pt x="0" y="15"/>
                    <a:pt x="6" y="8"/>
                    <a:pt x="17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9" y="8"/>
                    <a:pt x="115" y="13"/>
                    <a:pt x="116" y="18"/>
                  </a:cubicBezTo>
                  <a:cubicBezTo>
                    <a:pt x="180" y="268"/>
                    <a:pt x="180" y="268"/>
                    <a:pt x="180" y="268"/>
                  </a:cubicBezTo>
                  <a:cubicBezTo>
                    <a:pt x="183" y="268"/>
                    <a:pt x="183" y="268"/>
                    <a:pt x="183" y="268"/>
                  </a:cubicBezTo>
                  <a:cubicBezTo>
                    <a:pt x="297" y="9"/>
                    <a:pt x="297" y="9"/>
                    <a:pt x="297" y="9"/>
                  </a:cubicBezTo>
                  <a:cubicBezTo>
                    <a:pt x="299" y="4"/>
                    <a:pt x="304" y="0"/>
                    <a:pt x="310" y="0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30" y="0"/>
                    <a:pt x="334" y="4"/>
                    <a:pt x="335" y="9"/>
                  </a:cubicBezTo>
                  <a:cubicBezTo>
                    <a:pt x="450" y="268"/>
                    <a:pt x="450" y="268"/>
                    <a:pt x="450" y="268"/>
                  </a:cubicBezTo>
                  <a:cubicBezTo>
                    <a:pt x="453" y="268"/>
                    <a:pt x="453" y="268"/>
                    <a:pt x="453" y="268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3"/>
                    <a:pt x="524" y="8"/>
                    <a:pt x="530" y="8"/>
                  </a:cubicBezTo>
                  <a:cubicBezTo>
                    <a:pt x="616" y="8"/>
                    <a:pt x="616" y="8"/>
                    <a:pt x="616" y="8"/>
                  </a:cubicBezTo>
                  <a:cubicBezTo>
                    <a:pt x="626" y="8"/>
                    <a:pt x="632" y="15"/>
                    <a:pt x="629" y="26"/>
                  </a:cubicBezTo>
                  <a:cubicBezTo>
                    <a:pt x="490" y="522"/>
                    <a:pt x="490" y="522"/>
                    <a:pt x="490" y="522"/>
                  </a:cubicBezTo>
                  <a:cubicBezTo>
                    <a:pt x="488" y="527"/>
                    <a:pt x="482" y="532"/>
                    <a:pt x="476" y="532"/>
                  </a:cubicBezTo>
                  <a:cubicBezTo>
                    <a:pt x="465" y="532"/>
                    <a:pt x="465" y="532"/>
                    <a:pt x="465" y="532"/>
                  </a:cubicBezTo>
                  <a:cubicBezTo>
                    <a:pt x="460" y="532"/>
                    <a:pt x="454" y="528"/>
                    <a:pt x="452" y="524"/>
                  </a:cubicBezTo>
                  <a:cubicBezTo>
                    <a:pt x="317" y="222"/>
                    <a:pt x="317" y="222"/>
                    <a:pt x="317" y="222"/>
                  </a:cubicBezTo>
                  <a:cubicBezTo>
                    <a:pt x="315" y="222"/>
                    <a:pt x="315" y="222"/>
                    <a:pt x="315" y="222"/>
                  </a:cubicBezTo>
                  <a:cubicBezTo>
                    <a:pt x="180" y="524"/>
                    <a:pt x="180" y="524"/>
                    <a:pt x="180" y="524"/>
                  </a:cubicBezTo>
                  <a:cubicBezTo>
                    <a:pt x="178" y="528"/>
                    <a:pt x="173" y="532"/>
                    <a:pt x="168" y="532"/>
                  </a:cubicBezTo>
                  <a:cubicBezTo>
                    <a:pt x="156" y="532"/>
                    <a:pt x="156" y="532"/>
                    <a:pt x="156" y="532"/>
                  </a:cubicBezTo>
                  <a:cubicBezTo>
                    <a:pt x="150" y="532"/>
                    <a:pt x="144" y="527"/>
                    <a:pt x="143" y="522"/>
                  </a:cubicBezTo>
                  <a:lnTo>
                    <a:pt x="3" y="26"/>
                  </a:ln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920"/>
            <p:cNvSpPr>
              <a:spLocks/>
            </p:cNvSpPr>
            <p:nvPr userDrawn="1"/>
          </p:nvSpPr>
          <p:spPr bwMode="auto">
            <a:xfrm>
              <a:off x="11752263" y="2427288"/>
              <a:ext cx="1304925" cy="2006600"/>
            </a:xfrm>
            <a:custGeom>
              <a:avLst/>
              <a:gdLst>
                <a:gd name="T0" fmla="*/ 8 w 348"/>
                <a:gd name="T1" fmla="*/ 475 h 532"/>
                <a:gd name="T2" fmla="*/ 5 w 348"/>
                <a:gd name="T3" fmla="*/ 453 h 532"/>
                <a:gd name="T4" fmla="*/ 39 w 348"/>
                <a:gd name="T5" fmla="*/ 393 h 532"/>
                <a:gd name="T6" fmla="*/ 64 w 348"/>
                <a:gd name="T7" fmla="*/ 389 h 532"/>
                <a:gd name="T8" fmla="*/ 169 w 348"/>
                <a:gd name="T9" fmla="*/ 429 h 532"/>
                <a:gd name="T10" fmla="*/ 220 w 348"/>
                <a:gd name="T11" fmla="*/ 385 h 532"/>
                <a:gd name="T12" fmla="*/ 144 w 348"/>
                <a:gd name="T13" fmla="*/ 310 h 532"/>
                <a:gd name="T14" fmla="*/ 0 w 348"/>
                <a:gd name="T15" fmla="*/ 147 h 532"/>
                <a:gd name="T16" fmla="*/ 171 w 348"/>
                <a:gd name="T17" fmla="*/ 0 h 532"/>
                <a:gd name="T18" fmla="*/ 329 w 348"/>
                <a:gd name="T19" fmla="*/ 56 h 532"/>
                <a:gd name="T20" fmla="*/ 333 w 348"/>
                <a:gd name="T21" fmla="*/ 79 h 532"/>
                <a:gd name="T22" fmla="*/ 296 w 348"/>
                <a:gd name="T23" fmla="*/ 136 h 532"/>
                <a:gd name="T24" fmla="*/ 263 w 348"/>
                <a:gd name="T25" fmla="*/ 141 h 532"/>
                <a:gd name="T26" fmla="*/ 163 w 348"/>
                <a:gd name="T27" fmla="*/ 102 h 532"/>
                <a:gd name="T28" fmla="*/ 118 w 348"/>
                <a:gd name="T29" fmla="*/ 142 h 532"/>
                <a:gd name="T30" fmla="*/ 199 w 348"/>
                <a:gd name="T31" fmla="*/ 211 h 532"/>
                <a:gd name="T32" fmla="*/ 348 w 348"/>
                <a:gd name="T33" fmla="*/ 379 h 532"/>
                <a:gd name="T34" fmla="*/ 174 w 348"/>
                <a:gd name="T35" fmla="*/ 532 h 532"/>
                <a:gd name="T36" fmla="*/ 8 w 348"/>
                <a:gd name="T37" fmla="*/ 475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532">
                  <a:moveTo>
                    <a:pt x="8" y="475"/>
                  </a:moveTo>
                  <a:cubicBezTo>
                    <a:pt x="2" y="469"/>
                    <a:pt x="0" y="463"/>
                    <a:pt x="5" y="453"/>
                  </a:cubicBezTo>
                  <a:cubicBezTo>
                    <a:pt x="39" y="393"/>
                    <a:pt x="39" y="393"/>
                    <a:pt x="39" y="393"/>
                  </a:cubicBezTo>
                  <a:cubicBezTo>
                    <a:pt x="45" y="384"/>
                    <a:pt x="56" y="384"/>
                    <a:pt x="64" y="389"/>
                  </a:cubicBezTo>
                  <a:cubicBezTo>
                    <a:pt x="84" y="403"/>
                    <a:pt x="122" y="429"/>
                    <a:pt x="169" y="429"/>
                  </a:cubicBezTo>
                  <a:cubicBezTo>
                    <a:pt x="198" y="429"/>
                    <a:pt x="220" y="411"/>
                    <a:pt x="220" y="385"/>
                  </a:cubicBezTo>
                  <a:cubicBezTo>
                    <a:pt x="220" y="354"/>
                    <a:pt x="192" y="334"/>
                    <a:pt x="144" y="310"/>
                  </a:cubicBezTo>
                  <a:cubicBezTo>
                    <a:pt x="72" y="276"/>
                    <a:pt x="0" y="236"/>
                    <a:pt x="0" y="147"/>
                  </a:cubicBezTo>
                  <a:cubicBezTo>
                    <a:pt x="0" y="74"/>
                    <a:pt x="57" y="0"/>
                    <a:pt x="171" y="0"/>
                  </a:cubicBezTo>
                  <a:cubicBezTo>
                    <a:pt x="248" y="0"/>
                    <a:pt x="307" y="40"/>
                    <a:pt x="329" y="56"/>
                  </a:cubicBezTo>
                  <a:cubicBezTo>
                    <a:pt x="338" y="61"/>
                    <a:pt x="336" y="74"/>
                    <a:pt x="333" y="79"/>
                  </a:cubicBezTo>
                  <a:cubicBezTo>
                    <a:pt x="296" y="136"/>
                    <a:pt x="296" y="136"/>
                    <a:pt x="296" y="136"/>
                  </a:cubicBezTo>
                  <a:cubicBezTo>
                    <a:pt x="290" y="144"/>
                    <a:pt x="278" y="150"/>
                    <a:pt x="263" y="141"/>
                  </a:cubicBezTo>
                  <a:cubicBezTo>
                    <a:pt x="246" y="130"/>
                    <a:pt x="203" y="102"/>
                    <a:pt x="163" y="102"/>
                  </a:cubicBezTo>
                  <a:cubicBezTo>
                    <a:pt x="132" y="102"/>
                    <a:pt x="118" y="121"/>
                    <a:pt x="118" y="142"/>
                  </a:cubicBezTo>
                  <a:cubicBezTo>
                    <a:pt x="118" y="167"/>
                    <a:pt x="147" y="186"/>
                    <a:pt x="199" y="211"/>
                  </a:cubicBezTo>
                  <a:cubicBezTo>
                    <a:pt x="264" y="243"/>
                    <a:pt x="348" y="279"/>
                    <a:pt x="348" y="379"/>
                  </a:cubicBezTo>
                  <a:cubicBezTo>
                    <a:pt x="348" y="455"/>
                    <a:pt x="282" y="532"/>
                    <a:pt x="174" y="532"/>
                  </a:cubicBezTo>
                  <a:cubicBezTo>
                    <a:pt x="78" y="532"/>
                    <a:pt x="25" y="492"/>
                    <a:pt x="8" y="475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7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579029" y="2788582"/>
            <a:ext cx="3431781" cy="944103"/>
          </a:xfrm>
        </p:spPr>
        <p:txBody>
          <a:bodyPr tIns="0" rIns="0"/>
          <a:lstStyle>
            <a:lvl1pPr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79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" grpId="0" animBg="1"/>
      <p:bldP spid="784" grpId="0" animBg="1"/>
      <p:bldP spid="799" grpId="0" animBg="1"/>
      <p:bldP spid="829" grpId="0" animBg="1"/>
      <p:bldP spid="570" grpId="0" animBg="1"/>
      <p:bldP spid="588" grpId="0" animBg="1"/>
      <p:bldP spid="675" grpId="0" animBg="1"/>
      <p:bldP spid="338" grpId="0" animBg="1"/>
      <p:bldP spid="347" grpId="0" animBg="1"/>
      <p:bldP spid="431" grpId="0" animBg="1"/>
      <p:bldP spid="452" grpId="0" animBg="1"/>
      <p:bldP spid="160" grpId="0" animBg="1"/>
      <p:bldP spid="184" grpId="0" animBg="1"/>
      <p:bldP spid="199" grpId="0" animBg="1"/>
      <p:bldP spid="289" grpId="0" animBg="1"/>
      <p:bldP spid="17" grpId="0" animBg="1"/>
      <p:bldP spid="41" grpId="0" animBg="1"/>
      <p:bldP spid="77" grpId="0" animBg="1"/>
      <p:bldP spid="114" grpId="0" animBg="1"/>
      <p:bldP spid="107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 of this wor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5"/>
          <p:cNvSpPr>
            <a:spLocks/>
          </p:cNvSpPr>
          <p:nvPr userDrawn="1"/>
        </p:nvSpPr>
        <p:spPr bwMode="invGray">
          <a:xfrm>
            <a:off x="1340116" y="1020430"/>
            <a:ext cx="2366911" cy="3113978"/>
          </a:xfrm>
          <a:custGeom>
            <a:avLst/>
            <a:gdLst>
              <a:gd name="T0" fmla="*/ 1113 w 1113"/>
              <a:gd name="T1" fmla="*/ 1279 h 1465"/>
              <a:gd name="T2" fmla="*/ 374 w 1113"/>
              <a:gd name="T3" fmla="*/ 0 h 1465"/>
              <a:gd name="T4" fmla="*/ 331 w 1113"/>
              <a:gd name="T5" fmla="*/ 10 h 1465"/>
              <a:gd name="T6" fmla="*/ 285 w 1113"/>
              <a:gd name="T7" fmla="*/ 13 h 1465"/>
              <a:gd name="T8" fmla="*/ 0 w 1113"/>
              <a:gd name="T9" fmla="*/ 1465 h 1465"/>
              <a:gd name="T10" fmla="*/ 1113 w 1113"/>
              <a:gd name="T11" fmla="*/ 1279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3" h="1465">
                <a:moveTo>
                  <a:pt x="1113" y="1279"/>
                </a:moveTo>
                <a:cubicBezTo>
                  <a:pt x="374" y="0"/>
                  <a:pt x="374" y="0"/>
                  <a:pt x="374" y="0"/>
                </a:cubicBezTo>
                <a:cubicBezTo>
                  <a:pt x="364" y="4"/>
                  <a:pt x="348" y="8"/>
                  <a:pt x="331" y="10"/>
                </a:cubicBezTo>
                <a:cubicBezTo>
                  <a:pt x="313" y="13"/>
                  <a:pt x="296" y="14"/>
                  <a:pt x="285" y="13"/>
                </a:cubicBezTo>
                <a:cubicBezTo>
                  <a:pt x="0" y="1465"/>
                  <a:pt x="0" y="1465"/>
                  <a:pt x="0" y="1465"/>
                </a:cubicBezTo>
                <a:lnTo>
                  <a:pt x="1113" y="1279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84000">
                <a:schemeClr val="tx1"/>
              </a:gs>
            </a:gsLst>
            <a:lin ang="51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817528" y="612775"/>
            <a:ext cx="2400134" cy="508221"/>
            <a:chOff x="3538538" y="304800"/>
            <a:chExt cx="4243388" cy="898525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3538538" y="304800"/>
              <a:ext cx="4243388" cy="898525"/>
            </a:xfrm>
            <a:custGeom>
              <a:avLst/>
              <a:gdLst>
                <a:gd name="T0" fmla="*/ 1125 w 1129"/>
                <a:gd name="T1" fmla="*/ 18 h 239"/>
                <a:gd name="T2" fmla="*/ 1110 w 1129"/>
                <a:gd name="T3" fmla="*/ 20 h 239"/>
                <a:gd name="T4" fmla="*/ 716 w 1129"/>
                <a:gd name="T5" fmla="*/ 23 h 239"/>
                <a:gd name="T6" fmla="*/ 549 w 1129"/>
                <a:gd name="T7" fmla="*/ 16 h 239"/>
                <a:gd name="T8" fmla="*/ 392 w 1129"/>
                <a:gd name="T9" fmla="*/ 72 h 239"/>
                <a:gd name="T10" fmla="*/ 15 w 1129"/>
                <a:gd name="T11" fmla="*/ 185 h 239"/>
                <a:gd name="T12" fmla="*/ 0 w 1129"/>
                <a:gd name="T13" fmla="*/ 187 h 239"/>
                <a:gd name="T14" fmla="*/ 5 w 1129"/>
                <a:gd name="T15" fmla="*/ 218 h 239"/>
                <a:gd name="T16" fmla="*/ 20 w 1129"/>
                <a:gd name="T17" fmla="*/ 215 h 239"/>
                <a:gd name="T18" fmla="*/ 516 w 1129"/>
                <a:gd name="T19" fmla="*/ 200 h 239"/>
                <a:gd name="T20" fmla="*/ 534 w 1129"/>
                <a:gd name="T21" fmla="*/ 189 h 239"/>
                <a:gd name="T22" fmla="*/ 574 w 1129"/>
                <a:gd name="T23" fmla="*/ 180 h 239"/>
                <a:gd name="T24" fmla="*/ 611 w 1129"/>
                <a:gd name="T25" fmla="*/ 177 h 239"/>
                <a:gd name="T26" fmla="*/ 635 w 1129"/>
                <a:gd name="T27" fmla="*/ 182 h 239"/>
                <a:gd name="T28" fmla="*/ 1114 w 1129"/>
                <a:gd name="T29" fmla="*/ 50 h 239"/>
                <a:gd name="T30" fmla="*/ 1129 w 1129"/>
                <a:gd name="T31" fmla="*/ 48 h 239"/>
                <a:gd name="T32" fmla="*/ 1125 w 1129"/>
                <a:gd name="T33" fmla="*/ 1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9" h="239">
                  <a:moveTo>
                    <a:pt x="1125" y="18"/>
                  </a:moveTo>
                  <a:cubicBezTo>
                    <a:pt x="1110" y="20"/>
                    <a:pt x="1110" y="20"/>
                    <a:pt x="1110" y="20"/>
                  </a:cubicBezTo>
                  <a:cubicBezTo>
                    <a:pt x="1064" y="0"/>
                    <a:pt x="911" y="1"/>
                    <a:pt x="716" y="23"/>
                  </a:cubicBezTo>
                  <a:cubicBezTo>
                    <a:pt x="701" y="7"/>
                    <a:pt x="631" y="3"/>
                    <a:pt x="549" y="16"/>
                  </a:cubicBezTo>
                  <a:cubicBezTo>
                    <a:pt x="467" y="28"/>
                    <a:pt x="402" y="52"/>
                    <a:pt x="392" y="72"/>
                  </a:cubicBezTo>
                  <a:cubicBezTo>
                    <a:pt x="199" y="109"/>
                    <a:pt x="53" y="152"/>
                    <a:pt x="15" y="185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5" y="218"/>
                    <a:pt x="5" y="218"/>
                    <a:pt x="5" y="218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73" y="239"/>
                    <a:pt x="273" y="233"/>
                    <a:pt x="516" y="200"/>
                  </a:cubicBezTo>
                  <a:cubicBezTo>
                    <a:pt x="516" y="197"/>
                    <a:pt x="523" y="193"/>
                    <a:pt x="534" y="189"/>
                  </a:cubicBezTo>
                  <a:cubicBezTo>
                    <a:pt x="545" y="186"/>
                    <a:pt x="559" y="183"/>
                    <a:pt x="574" y="180"/>
                  </a:cubicBezTo>
                  <a:cubicBezTo>
                    <a:pt x="588" y="178"/>
                    <a:pt x="601" y="177"/>
                    <a:pt x="611" y="177"/>
                  </a:cubicBezTo>
                  <a:cubicBezTo>
                    <a:pt x="625" y="177"/>
                    <a:pt x="634" y="179"/>
                    <a:pt x="635" y="182"/>
                  </a:cubicBezTo>
                  <a:cubicBezTo>
                    <a:pt x="877" y="142"/>
                    <a:pt x="1070" y="89"/>
                    <a:pt x="1114" y="50"/>
                  </a:cubicBezTo>
                  <a:cubicBezTo>
                    <a:pt x="1129" y="48"/>
                    <a:pt x="1129" y="48"/>
                    <a:pt x="1129" y="48"/>
                  </a:cubicBezTo>
                  <a:lnTo>
                    <a:pt x="1125" y="18"/>
                  </a:lnTo>
                  <a:close/>
                </a:path>
              </a:pathLst>
            </a:custGeom>
            <a:solidFill>
              <a:srgbClr val="F7B67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3775076" y="969963"/>
              <a:ext cx="104775" cy="104775"/>
            </a:xfrm>
            <a:custGeom>
              <a:avLst/>
              <a:gdLst>
                <a:gd name="T0" fmla="*/ 27 w 28"/>
                <a:gd name="T1" fmla="*/ 12 h 28"/>
                <a:gd name="T2" fmla="*/ 16 w 28"/>
                <a:gd name="T3" fmla="*/ 27 h 28"/>
                <a:gd name="T4" fmla="*/ 1 w 28"/>
                <a:gd name="T5" fmla="*/ 16 h 28"/>
                <a:gd name="T6" fmla="*/ 12 w 28"/>
                <a:gd name="T7" fmla="*/ 1 h 28"/>
                <a:gd name="T8" fmla="*/ 27 w 28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7" y="12"/>
                  </a:moveTo>
                  <a:cubicBezTo>
                    <a:pt x="28" y="19"/>
                    <a:pt x="23" y="26"/>
                    <a:pt x="16" y="27"/>
                  </a:cubicBezTo>
                  <a:cubicBezTo>
                    <a:pt x="9" y="28"/>
                    <a:pt x="2" y="23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19" y="0"/>
                    <a:pt x="26" y="5"/>
                    <a:pt x="27" y="1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4692651" y="830263"/>
              <a:ext cx="104775" cy="106363"/>
            </a:xfrm>
            <a:custGeom>
              <a:avLst/>
              <a:gdLst>
                <a:gd name="T0" fmla="*/ 27 w 28"/>
                <a:gd name="T1" fmla="*/ 13 h 28"/>
                <a:gd name="T2" fmla="*/ 16 w 28"/>
                <a:gd name="T3" fmla="*/ 27 h 28"/>
                <a:gd name="T4" fmla="*/ 1 w 28"/>
                <a:gd name="T5" fmla="*/ 16 h 28"/>
                <a:gd name="T6" fmla="*/ 12 w 28"/>
                <a:gd name="T7" fmla="*/ 2 h 28"/>
                <a:gd name="T8" fmla="*/ 27 w 28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7" y="13"/>
                  </a:moveTo>
                  <a:cubicBezTo>
                    <a:pt x="28" y="20"/>
                    <a:pt x="23" y="26"/>
                    <a:pt x="16" y="27"/>
                  </a:cubicBezTo>
                  <a:cubicBezTo>
                    <a:pt x="9" y="28"/>
                    <a:pt x="2" y="24"/>
                    <a:pt x="1" y="16"/>
                  </a:cubicBezTo>
                  <a:cubicBezTo>
                    <a:pt x="0" y="9"/>
                    <a:pt x="5" y="3"/>
                    <a:pt x="12" y="2"/>
                  </a:cubicBezTo>
                  <a:cubicBezTo>
                    <a:pt x="19" y="0"/>
                    <a:pt x="26" y="5"/>
                    <a:pt x="27" y="1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08638" y="695325"/>
              <a:ext cx="106363" cy="104775"/>
            </a:xfrm>
            <a:custGeom>
              <a:avLst/>
              <a:gdLst>
                <a:gd name="T0" fmla="*/ 27 w 28"/>
                <a:gd name="T1" fmla="*/ 12 h 28"/>
                <a:gd name="T2" fmla="*/ 16 w 28"/>
                <a:gd name="T3" fmla="*/ 27 h 28"/>
                <a:gd name="T4" fmla="*/ 1 w 28"/>
                <a:gd name="T5" fmla="*/ 16 h 28"/>
                <a:gd name="T6" fmla="*/ 12 w 28"/>
                <a:gd name="T7" fmla="*/ 1 h 28"/>
                <a:gd name="T8" fmla="*/ 27 w 28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7" y="12"/>
                  </a:moveTo>
                  <a:cubicBezTo>
                    <a:pt x="28" y="19"/>
                    <a:pt x="23" y="26"/>
                    <a:pt x="16" y="27"/>
                  </a:cubicBezTo>
                  <a:cubicBezTo>
                    <a:pt x="8" y="28"/>
                    <a:pt x="2" y="23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19" y="0"/>
                    <a:pt x="26" y="5"/>
                    <a:pt x="27" y="1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5149851" y="763588"/>
              <a:ext cx="106363" cy="104775"/>
            </a:xfrm>
            <a:custGeom>
              <a:avLst/>
              <a:gdLst>
                <a:gd name="T0" fmla="*/ 27 w 28"/>
                <a:gd name="T1" fmla="*/ 12 h 28"/>
                <a:gd name="T2" fmla="*/ 16 w 28"/>
                <a:gd name="T3" fmla="*/ 27 h 28"/>
                <a:gd name="T4" fmla="*/ 1 w 28"/>
                <a:gd name="T5" fmla="*/ 16 h 28"/>
                <a:gd name="T6" fmla="*/ 12 w 28"/>
                <a:gd name="T7" fmla="*/ 1 h 28"/>
                <a:gd name="T8" fmla="*/ 27 w 28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7" y="12"/>
                  </a:moveTo>
                  <a:cubicBezTo>
                    <a:pt x="28" y="19"/>
                    <a:pt x="23" y="26"/>
                    <a:pt x="16" y="27"/>
                  </a:cubicBezTo>
                  <a:cubicBezTo>
                    <a:pt x="9" y="28"/>
                    <a:pt x="2" y="23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19" y="0"/>
                    <a:pt x="26" y="5"/>
                    <a:pt x="27" y="1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4233863" y="901700"/>
              <a:ext cx="104775" cy="106363"/>
            </a:xfrm>
            <a:custGeom>
              <a:avLst/>
              <a:gdLst>
                <a:gd name="T0" fmla="*/ 27 w 28"/>
                <a:gd name="T1" fmla="*/ 12 h 28"/>
                <a:gd name="T2" fmla="*/ 16 w 28"/>
                <a:gd name="T3" fmla="*/ 27 h 28"/>
                <a:gd name="T4" fmla="*/ 1 w 28"/>
                <a:gd name="T5" fmla="*/ 16 h 28"/>
                <a:gd name="T6" fmla="*/ 12 w 28"/>
                <a:gd name="T7" fmla="*/ 1 h 28"/>
                <a:gd name="T8" fmla="*/ 27 w 28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7" y="12"/>
                  </a:moveTo>
                  <a:cubicBezTo>
                    <a:pt x="28" y="19"/>
                    <a:pt x="23" y="26"/>
                    <a:pt x="16" y="27"/>
                  </a:cubicBezTo>
                  <a:cubicBezTo>
                    <a:pt x="9" y="28"/>
                    <a:pt x="2" y="23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19" y="0"/>
                    <a:pt x="26" y="5"/>
                    <a:pt x="27" y="1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067426" y="623888"/>
              <a:ext cx="106363" cy="106363"/>
            </a:xfrm>
            <a:custGeom>
              <a:avLst/>
              <a:gdLst>
                <a:gd name="T0" fmla="*/ 26 w 28"/>
                <a:gd name="T1" fmla="*/ 12 h 28"/>
                <a:gd name="T2" fmla="*/ 16 w 28"/>
                <a:gd name="T3" fmla="*/ 27 h 28"/>
                <a:gd name="T4" fmla="*/ 1 w 28"/>
                <a:gd name="T5" fmla="*/ 16 h 28"/>
                <a:gd name="T6" fmla="*/ 12 w 28"/>
                <a:gd name="T7" fmla="*/ 1 h 28"/>
                <a:gd name="T8" fmla="*/ 26 w 28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6" y="12"/>
                  </a:moveTo>
                  <a:cubicBezTo>
                    <a:pt x="28" y="20"/>
                    <a:pt x="23" y="26"/>
                    <a:pt x="16" y="27"/>
                  </a:cubicBezTo>
                  <a:cubicBezTo>
                    <a:pt x="8" y="28"/>
                    <a:pt x="2" y="23"/>
                    <a:pt x="1" y="16"/>
                  </a:cubicBezTo>
                  <a:cubicBezTo>
                    <a:pt x="0" y="9"/>
                    <a:pt x="5" y="3"/>
                    <a:pt x="12" y="1"/>
                  </a:cubicBezTo>
                  <a:cubicBezTo>
                    <a:pt x="19" y="0"/>
                    <a:pt x="25" y="5"/>
                    <a:pt x="26" y="1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981826" y="488950"/>
              <a:ext cx="104775" cy="104775"/>
            </a:xfrm>
            <a:custGeom>
              <a:avLst/>
              <a:gdLst>
                <a:gd name="T0" fmla="*/ 27 w 28"/>
                <a:gd name="T1" fmla="*/ 12 h 28"/>
                <a:gd name="T2" fmla="*/ 16 w 28"/>
                <a:gd name="T3" fmla="*/ 27 h 28"/>
                <a:gd name="T4" fmla="*/ 2 w 28"/>
                <a:gd name="T5" fmla="*/ 16 h 28"/>
                <a:gd name="T6" fmla="*/ 12 w 28"/>
                <a:gd name="T7" fmla="*/ 1 h 28"/>
                <a:gd name="T8" fmla="*/ 27 w 28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7" y="12"/>
                  </a:moveTo>
                  <a:cubicBezTo>
                    <a:pt x="28" y="19"/>
                    <a:pt x="23" y="25"/>
                    <a:pt x="16" y="27"/>
                  </a:cubicBezTo>
                  <a:cubicBezTo>
                    <a:pt x="9" y="28"/>
                    <a:pt x="3" y="23"/>
                    <a:pt x="2" y="16"/>
                  </a:cubicBezTo>
                  <a:cubicBezTo>
                    <a:pt x="0" y="8"/>
                    <a:pt x="5" y="2"/>
                    <a:pt x="12" y="1"/>
                  </a:cubicBezTo>
                  <a:cubicBezTo>
                    <a:pt x="20" y="0"/>
                    <a:pt x="26" y="5"/>
                    <a:pt x="27" y="1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526213" y="557213"/>
              <a:ext cx="101600" cy="104775"/>
            </a:xfrm>
            <a:custGeom>
              <a:avLst/>
              <a:gdLst>
                <a:gd name="T0" fmla="*/ 26 w 27"/>
                <a:gd name="T1" fmla="*/ 12 h 28"/>
                <a:gd name="T2" fmla="*/ 15 w 27"/>
                <a:gd name="T3" fmla="*/ 27 h 28"/>
                <a:gd name="T4" fmla="*/ 1 w 27"/>
                <a:gd name="T5" fmla="*/ 16 h 28"/>
                <a:gd name="T6" fmla="*/ 12 w 27"/>
                <a:gd name="T7" fmla="*/ 1 h 28"/>
                <a:gd name="T8" fmla="*/ 26 w 27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6" y="12"/>
                  </a:moveTo>
                  <a:cubicBezTo>
                    <a:pt x="27" y="19"/>
                    <a:pt x="23" y="26"/>
                    <a:pt x="15" y="27"/>
                  </a:cubicBezTo>
                  <a:cubicBezTo>
                    <a:pt x="8" y="28"/>
                    <a:pt x="2" y="23"/>
                    <a:pt x="1" y="16"/>
                  </a:cubicBezTo>
                  <a:cubicBezTo>
                    <a:pt x="0" y="9"/>
                    <a:pt x="4" y="2"/>
                    <a:pt x="12" y="1"/>
                  </a:cubicBezTo>
                  <a:cubicBezTo>
                    <a:pt x="19" y="0"/>
                    <a:pt x="25" y="5"/>
                    <a:pt x="26" y="1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7440613" y="417513"/>
              <a:ext cx="104775" cy="104775"/>
            </a:xfrm>
            <a:custGeom>
              <a:avLst/>
              <a:gdLst>
                <a:gd name="T0" fmla="*/ 27 w 28"/>
                <a:gd name="T1" fmla="*/ 12 h 28"/>
                <a:gd name="T2" fmla="*/ 16 w 28"/>
                <a:gd name="T3" fmla="*/ 27 h 28"/>
                <a:gd name="T4" fmla="*/ 1 w 28"/>
                <a:gd name="T5" fmla="*/ 16 h 28"/>
                <a:gd name="T6" fmla="*/ 12 w 28"/>
                <a:gd name="T7" fmla="*/ 1 h 28"/>
                <a:gd name="T8" fmla="*/ 27 w 28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7" y="12"/>
                  </a:moveTo>
                  <a:cubicBezTo>
                    <a:pt x="28" y="19"/>
                    <a:pt x="23" y="26"/>
                    <a:pt x="16" y="27"/>
                  </a:cubicBezTo>
                  <a:cubicBezTo>
                    <a:pt x="9" y="28"/>
                    <a:pt x="2" y="23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20" y="0"/>
                    <a:pt x="26" y="5"/>
                    <a:pt x="27" y="1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5478463" y="969963"/>
              <a:ext cx="450850" cy="109538"/>
            </a:xfrm>
            <a:custGeom>
              <a:avLst/>
              <a:gdLst>
                <a:gd name="T0" fmla="*/ 119 w 120"/>
                <a:gd name="T1" fmla="*/ 5 h 29"/>
                <a:gd name="T2" fmla="*/ 95 w 120"/>
                <a:gd name="T3" fmla="*/ 0 h 29"/>
                <a:gd name="T4" fmla="*/ 58 w 120"/>
                <a:gd name="T5" fmla="*/ 3 h 29"/>
                <a:gd name="T6" fmla="*/ 18 w 120"/>
                <a:gd name="T7" fmla="*/ 12 h 29"/>
                <a:gd name="T8" fmla="*/ 0 w 120"/>
                <a:gd name="T9" fmla="*/ 23 h 29"/>
                <a:gd name="T10" fmla="*/ 0 w 120"/>
                <a:gd name="T11" fmla="*/ 23 h 29"/>
                <a:gd name="T12" fmla="*/ 15 w 120"/>
                <a:gd name="T13" fmla="*/ 28 h 29"/>
                <a:gd name="T14" fmla="*/ 61 w 120"/>
                <a:gd name="T15" fmla="*/ 25 h 29"/>
                <a:gd name="T16" fmla="*/ 104 w 120"/>
                <a:gd name="T17" fmla="*/ 15 h 29"/>
                <a:gd name="T18" fmla="*/ 119 w 120"/>
                <a:gd name="T19" fmla="*/ 5 h 29"/>
                <a:gd name="T20" fmla="*/ 119 w 120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29">
                  <a:moveTo>
                    <a:pt x="119" y="5"/>
                  </a:moveTo>
                  <a:cubicBezTo>
                    <a:pt x="118" y="2"/>
                    <a:pt x="109" y="0"/>
                    <a:pt x="95" y="0"/>
                  </a:cubicBezTo>
                  <a:cubicBezTo>
                    <a:pt x="85" y="0"/>
                    <a:pt x="72" y="1"/>
                    <a:pt x="58" y="3"/>
                  </a:cubicBezTo>
                  <a:cubicBezTo>
                    <a:pt x="43" y="6"/>
                    <a:pt x="29" y="9"/>
                    <a:pt x="18" y="12"/>
                  </a:cubicBezTo>
                  <a:cubicBezTo>
                    <a:pt x="7" y="16"/>
                    <a:pt x="0" y="20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6" y="28"/>
                    <a:pt x="15" y="28"/>
                  </a:cubicBezTo>
                  <a:cubicBezTo>
                    <a:pt x="26" y="29"/>
                    <a:pt x="43" y="28"/>
                    <a:pt x="61" y="25"/>
                  </a:cubicBezTo>
                  <a:cubicBezTo>
                    <a:pt x="78" y="23"/>
                    <a:pt x="94" y="19"/>
                    <a:pt x="104" y="15"/>
                  </a:cubicBezTo>
                  <a:cubicBezTo>
                    <a:pt x="114" y="12"/>
                    <a:pt x="120" y="8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/>
          <p:cNvGrpSpPr/>
          <p:nvPr userDrawn="1"/>
        </p:nvGrpSpPr>
        <p:grpSpPr bwMode="black">
          <a:xfrm>
            <a:off x="534424" y="3374409"/>
            <a:ext cx="11116802" cy="891388"/>
            <a:chOff x="-4954588" y="2543175"/>
            <a:chExt cx="22094826" cy="1771650"/>
          </a:xfrm>
        </p:grpSpPr>
        <p:sp>
          <p:nvSpPr>
            <p:cNvPr id="27" name="Freeform 20"/>
            <p:cNvSpPr>
              <a:spLocks noEditPoints="1"/>
            </p:cNvSpPr>
            <p:nvPr userDrawn="1"/>
          </p:nvSpPr>
          <p:spPr bwMode="black">
            <a:xfrm>
              <a:off x="-4954588" y="2543175"/>
              <a:ext cx="1758950" cy="1771650"/>
            </a:xfrm>
            <a:custGeom>
              <a:avLst/>
              <a:gdLst>
                <a:gd name="T0" fmla="*/ 234 w 469"/>
                <a:gd name="T1" fmla="*/ 0 h 470"/>
                <a:gd name="T2" fmla="*/ 469 w 469"/>
                <a:gd name="T3" fmla="*/ 236 h 470"/>
                <a:gd name="T4" fmla="*/ 234 w 469"/>
                <a:gd name="T5" fmla="*/ 470 h 470"/>
                <a:gd name="T6" fmla="*/ 0 w 469"/>
                <a:gd name="T7" fmla="*/ 236 h 470"/>
                <a:gd name="T8" fmla="*/ 234 w 469"/>
                <a:gd name="T9" fmla="*/ 0 h 470"/>
                <a:gd name="T10" fmla="*/ 234 w 469"/>
                <a:gd name="T11" fmla="*/ 366 h 470"/>
                <a:gd name="T12" fmla="*/ 365 w 469"/>
                <a:gd name="T13" fmla="*/ 236 h 470"/>
                <a:gd name="T14" fmla="*/ 234 w 469"/>
                <a:gd name="T15" fmla="*/ 105 h 470"/>
                <a:gd name="T16" fmla="*/ 104 w 469"/>
                <a:gd name="T17" fmla="*/ 236 h 470"/>
                <a:gd name="T18" fmla="*/ 234 w 469"/>
                <a:gd name="T19" fmla="*/ 3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9" h="470">
                  <a:moveTo>
                    <a:pt x="234" y="0"/>
                  </a:moveTo>
                  <a:cubicBezTo>
                    <a:pt x="365" y="0"/>
                    <a:pt x="469" y="105"/>
                    <a:pt x="469" y="236"/>
                  </a:cubicBezTo>
                  <a:cubicBezTo>
                    <a:pt x="469" y="367"/>
                    <a:pt x="365" y="470"/>
                    <a:pt x="234" y="470"/>
                  </a:cubicBezTo>
                  <a:cubicBezTo>
                    <a:pt x="104" y="470"/>
                    <a:pt x="0" y="367"/>
                    <a:pt x="0" y="236"/>
                  </a:cubicBezTo>
                  <a:cubicBezTo>
                    <a:pt x="0" y="105"/>
                    <a:pt x="104" y="0"/>
                    <a:pt x="234" y="0"/>
                  </a:cubicBezTo>
                  <a:close/>
                  <a:moveTo>
                    <a:pt x="234" y="366"/>
                  </a:moveTo>
                  <a:cubicBezTo>
                    <a:pt x="306" y="366"/>
                    <a:pt x="365" y="307"/>
                    <a:pt x="365" y="236"/>
                  </a:cubicBezTo>
                  <a:cubicBezTo>
                    <a:pt x="365" y="164"/>
                    <a:pt x="306" y="105"/>
                    <a:pt x="234" y="105"/>
                  </a:cubicBezTo>
                  <a:cubicBezTo>
                    <a:pt x="163" y="105"/>
                    <a:pt x="104" y="164"/>
                    <a:pt x="104" y="236"/>
                  </a:cubicBezTo>
                  <a:cubicBezTo>
                    <a:pt x="104" y="307"/>
                    <a:pt x="163" y="366"/>
                    <a:pt x="234" y="3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black">
            <a:xfrm>
              <a:off x="-3041650" y="2568575"/>
              <a:ext cx="1395413" cy="1746250"/>
            </a:xfrm>
            <a:custGeom>
              <a:avLst/>
              <a:gdLst>
                <a:gd name="T0" fmla="*/ 0 w 372"/>
                <a:gd name="T1" fmla="*/ 12 h 463"/>
                <a:gd name="T2" fmla="*/ 13 w 372"/>
                <a:gd name="T3" fmla="*/ 0 h 463"/>
                <a:gd name="T4" fmla="*/ 93 w 372"/>
                <a:gd name="T5" fmla="*/ 0 h 463"/>
                <a:gd name="T6" fmla="*/ 105 w 372"/>
                <a:gd name="T7" fmla="*/ 12 h 463"/>
                <a:gd name="T8" fmla="*/ 105 w 372"/>
                <a:gd name="T9" fmla="*/ 284 h 463"/>
                <a:gd name="T10" fmla="*/ 186 w 372"/>
                <a:gd name="T11" fmla="*/ 359 h 463"/>
                <a:gd name="T12" fmla="*/ 267 w 372"/>
                <a:gd name="T13" fmla="*/ 284 h 463"/>
                <a:gd name="T14" fmla="*/ 267 w 372"/>
                <a:gd name="T15" fmla="*/ 12 h 463"/>
                <a:gd name="T16" fmla="*/ 280 w 372"/>
                <a:gd name="T17" fmla="*/ 0 h 463"/>
                <a:gd name="T18" fmla="*/ 360 w 372"/>
                <a:gd name="T19" fmla="*/ 0 h 463"/>
                <a:gd name="T20" fmla="*/ 372 w 372"/>
                <a:gd name="T21" fmla="*/ 12 h 463"/>
                <a:gd name="T22" fmla="*/ 372 w 372"/>
                <a:gd name="T23" fmla="*/ 290 h 463"/>
                <a:gd name="T24" fmla="*/ 186 w 372"/>
                <a:gd name="T25" fmla="*/ 463 h 463"/>
                <a:gd name="T26" fmla="*/ 0 w 372"/>
                <a:gd name="T27" fmla="*/ 290 h 463"/>
                <a:gd name="T28" fmla="*/ 0 w 372"/>
                <a:gd name="T29" fmla="*/ 12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" h="463">
                  <a:moveTo>
                    <a:pt x="0" y="12"/>
                  </a:moveTo>
                  <a:cubicBezTo>
                    <a:pt x="0" y="6"/>
                    <a:pt x="6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0" y="0"/>
                    <a:pt x="105" y="6"/>
                    <a:pt x="105" y="12"/>
                  </a:cubicBezTo>
                  <a:cubicBezTo>
                    <a:pt x="105" y="284"/>
                    <a:pt x="105" y="284"/>
                    <a:pt x="105" y="284"/>
                  </a:cubicBezTo>
                  <a:cubicBezTo>
                    <a:pt x="105" y="332"/>
                    <a:pt x="139" y="359"/>
                    <a:pt x="186" y="359"/>
                  </a:cubicBezTo>
                  <a:cubicBezTo>
                    <a:pt x="233" y="359"/>
                    <a:pt x="267" y="332"/>
                    <a:pt x="267" y="284"/>
                  </a:cubicBezTo>
                  <a:cubicBezTo>
                    <a:pt x="267" y="12"/>
                    <a:pt x="267" y="12"/>
                    <a:pt x="267" y="12"/>
                  </a:cubicBezTo>
                  <a:cubicBezTo>
                    <a:pt x="267" y="6"/>
                    <a:pt x="272" y="0"/>
                    <a:pt x="28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6" y="0"/>
                    <a:pt x="372" y="6"/>
                    <a:pt x="372" y="12"/>
                  </a:cubicBezTo>
                  <a:cubicBezTo>
                    <a:pt x="372" y="290"/>
                    <a:pt x="372" y="290"/>
                    <a:pt x="372" y="290"/>
                  </a:cubicBezTo>
                  <a:cubicBezTo>
                    <a:pt x="372" y="389"/>
                    <a:pt x="289" y="463"/>
                    <a:pt x="186" y="463"/>
                  </a:cubicBezTo>
                  <a:cubicBezTo>
                    <a:pt x="83" y="463"/>
                    <a:pt x="0" y="389"/>
                    <a:pt x="0" y="29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black">
            <a:xfrm>
              <a:off x="-1547813" y="2568575"/>
              <a:ext cx="1181100" cy="1724025"/>
            </a:xfrm>
            <a:custGeom>
              <a:avLst/>
              <a:gdLst>
                <a:gd name="T0" fmla="*/ 106 w 315"/>
                <a:gd name="T1" fmla="*/ 96 h 457"/>
                <a:gd name="T2" fmla="*/ 13 w 315"/>
                <a:gd name="T3" fmla="*/ 96 h 457"/>
                <a:gd name="T4" fmla="*/ 0 w 315"/>
                <a:gd name="T5" fmla="*/ 83 h 457"/>
                <a:gd name="T6" fmla="*/ 0 w 315"/>
                <a:gd name="T7" fmla="*/ 12 h 457"/>
                <a:gd name="T8" fmla="*/ 13 w 315"/>
                <a:gd name="T9" fmla="*/ 0 h 457"/>
                <a:gd name="T10" fmla="*/ 303 w 315"/>
                <a:gd name="T11" fmla="*/ 0 h 457"/>
                <a:gd name="T12" fmla="*/ 315 w 315"/>
                <a:gd name="T13" fmla="*/ 12 h 457"/>
                <a:gd name="T14" fmla="*/ 315 w 315"/>
                <a:gd name="T15" fmla="*/ 83 h 457"/>
                <a:gd name="T16" fmla="*/ 303 w 315"/>
                <a:gd name="T17" fmla="*/ 96 h 457"/>
                <a:gd name="T18" fmla="*/ 209 w 315"/>
                <a:gd name="T19" fmla="*/ 96 h 457"/>
                <a:gd name="T20" fmla="*/ 209 w 315"/>
                <a:gd name="T21" fmla="*/ 444 h 457"/>
                <a:gd name="T22" fmla="*/ 197 w 315"/>
                <a:gd name="T23" fmla="*/ 457 h 457"/>
                <a:gd name="T24" fmla="*/ 119 w 315"/>
                <a:gd name="T25" fmla="*/ 457 h 457"/>
                <a:gd name="T26" fmla="*/ 106 w 315"/>
                <a:gd name="T27" fmla="*/ 444 h 457"/>
                <a:gd name="T28" fmla="*/ 106 w 315"/>
                <a:gd name="T29" fmla="*/ 9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5" h="457">
                  <a:moveTo>
                    <a:pt x="106" y="96"/>
                  </a:moveTo>
                  <a:cubicBezTo>
                    <a:pt x="13" y="96"/>
                    <a:pt x="13" y="96"/>
                    <a:pt x="13" y="96"/>
                  </a:cubicBezTo>
                  <a:cubicBezTo>
                    <a:pt x="6" y="96"/>
                    <a:pt x="0" y="90"/>
                    <a:pt x="0" y="8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10" y="0"/>
                    <a:pt x="315" y="6"/>
                    <a:pt x="315" y="12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15" y="90"/>
                    <a:pt x="310" y="96"/>
                    <a:pt x="303" y="96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9" y="444"/>
                    <a:pt x="209" y="444"/>
                    <a:pt x="209" y="444"/>
                  </a:cubicBezTo>
                  <a:cubicBezTo>
                    <a:pt x="209" y="451"/>
                    <a:pt x="203" y="457"/>
                    <a:pt x="197" y="457"/>
                  </a:cubicBezTo>
                  <a:cubicBezTo>
                    <a:pt x="119" y="457"/>
                    <a:pt x="119" y="457"/>
                    <a:pt x="119" y="457"/>
                  </a:cubicBezTo>
                  <a:cubicBezTo>
                    <a:pt x="112" y="457"/>
                    <a:pt x="106" y="451"/>
                    <a:pt x="106" y="444"/>
                  </a:cubicBezTo>
                  <a:lnTo>
                    <a:pt x="10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 noEditPoints="1"/>
            </p:cNvSpPr>
            <p:nvPr userDrawn="1"/>
          </p:nvSpPr>
          <p:spPr bwMode="black">
            <a:xfrm>
              <a:off x="184150" y="2543175"/>
              <a:ext cx="1763713" cy="1771650"/>
            </a:xfrm>
            <a:custGeom>
              <a:avLst/>
              <a:gdLst>
                <a:gd name="T0" fmla="*/ 235 w 470"/>
                <a:gd name="T1" fmla="*/ 0 h 470"/>
                <a:gd name="T2" fmla="*/ 470 w 470"/>
                <a:gd name="T3" fmla="*/ 236 h 470"/>
                <a:gd name="T4" fmla="*/ 235 w 470"/>
                <a:gd name="T5" fmla="*/ 470 h 470"/>
                <a:gd name="T6" fmla="*/ 0 w 470"/>
                <a:gd name="T7" fmla="*/ 236 h 470"/>
                <a:gd name="T8" fmla="*/ 235 w 470"/>
                <a:gd name="T9" fmla="*/ 0 h 470"/>
                <a:gd name="T10" fmla="*/ 235 w 470"/>
                <a:gd name="T11" fmla="*/ 366 h 470"/>
                <a:gd name="T12" fmla="*/ 365 w 470"/>
                <a:gd name="T13" fmla="*/ 236 h 470"/>
                <a:gd name="T14" fmla="*/ 235 w 470"/>
                <a:gd name="T15" fmla="*/ 105 h 470"/>
                <a:gd name="T16" fmla="*/ 105 w 470"/>
                <a:gd name="T17" fmla="*/ 236 h 470"/>
                <a:gd name="T18" fmla="*/ 235 w 470"/>
                <a:gd name="T19" fmla="*/ 3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470">
                  <a:moveTo>
                    <a:pt x="235" y="0"/>
                  </a:moveTo>
                  <a:cubicBezTo>
                    <a:pt x="365" y="0"/>
                    <a:pt x="470" y="105"/>
                    <a:pt x="470" y="236"/>
                  </a:cubicBezTo>
                  <a:cubicBezTo>
                    <a:pt x="470" y="367"/>
                    <a:pt x="365" y="470"/>
                    <a:pt x="235" y="470"/>
                  </a:cubicBezTo>
                  <a:cubicBezTo>
                    <a:pt x="104" y="470"/>
                    <a:pt x="0" y="367"/>
                    <a:pt x="0" y="236"/>
                  </a:cubicBezTo>
                  <a:cubicBezTo>
                    <a:pt x="0" y="105"/>
                    <a:pt x="104" y="0"/>
                    <a:pt x="235" y="0"/>
                  </a:cubicBezTo>
                  <a:close/>
                  <a:moveTo>
                    <a:pt x="235" y="366"/>
                  </a:moveTo>
                  <a:cubicBezTo>
                    <a:pt x="307" y="366"/>
                    <a:pt x="365" y="307"/>
                    <a:pt x="365" y="236"/>
                  </a:cubicBezTo>
                  <a:cubicBezTo>
                    <a:pt x="365" y="164"/>
                    <a:pt x="307" y="105"/>
                    <a:pt x="235" y="105"/>
                  </a:cubicBezTo>
                  <a:cubicBezTo>
                    <a:pt x="164" y="105"/>
                    <a:pt x="105" y="164"/>
                    <a:pt x="105" y="236"/>
                  </a:cubicBezTo>
                  <a:cubicBezTo>
                    <a:pt x="105" y="307"/>
                    <a:pt x="164" y="366"/>
                    <a:pt x="235" y="3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black">
            <a:xfrm>
              <a:off x="2124075" y="2568575"/>
              <a:ext cx="1108075" cy="1724025"/>
            </a:xfrm>
            <a:custGeom>
              <a:avLst/>
              <a:gdLst>
                <a:gd name="T0" fmla="*/ 0 w 295"/>
                <a:gd name="T1" fmla="*/ 12 h 457"/>
                <a:gd name="T2" fmla="*/ 12 w 295"/>
                <a:gd name="T3" fmla="*/ 0 h 457"/>
                <a:gd name="T4" fmla="*/ 282 w 295"/>
                <a:gd name="T5" fmla="*/ 0 h 457"/>
                <a:gd name="T6" fmla="*/ 295 w 295"/>
                <a:gd name="T7" fmla="*/ 12 h 457"/>
                <a:gd name="T8" fmla="*/ 295 w 295"/>
                <a:gd name="T9" fmla="*/ 83 h 457"/>
                <a:gd name="T10" fmla="*/ 282 w 295"/>
                <a:gd name="T11" fmla="*/ 96 h 457"/>
                <a:gd name="T12" fmla="*/ 102 w 295"/>
                <a:gd name="T13" fmla="*/ 96 h 457"/>
                <a:gd name="T14" fmla="*/ 102 w 295"/>
                <a:gd name="T15" fmla="*/ 190 h 457"/>
                <a:gd name="T16" fmla="*/ 250 w 295"/>
                <a:gd name="T17" fmla="*/ 190 h 457"/>
                <a:gd name="T18" fmla="*/ 263 w 295"/>
                <a:gd name="T19" fmla="*/ 202 h 457"/>
                <a:gd name="T20" fmla="*/ 263 w 295"/>
                <a:gd name="T21" fmla="*/ 273 h 457"/>
                <a:gd name="T22" fmla="*/ 250 w 295"/>
                <a:gd name="T23" fmla="*/ 286 h 457"/>
                <a:gd name="T24" fmla="*/ 102 w 295"/>
                <a:gd name="T25" fmla="*/ 286 h 457"/>
                <a:gd name="T26" fmla="*/ 102 w 295"/>
                <a:gd name="T27" fmla="*/ 444 h 457"/>
                <a:gd name="T28" fmla="*/ 89 w 295"/>
                <a:gd name="T29" fmla="*/ 457 h 457"/>
                <a:gd name="T30" fmla="*/ 12 w 295"/>
                <a:gd name="T31" fmla="*/ 457 h 457"/>
                <a:gd name="T32" fmla="*/ 0 w 295"/>
                <a:gd name="T33" fmla="*/ 444 h 457"/>
                <a:gd name="T34" fmla="*/ 0 w 295"/>
                <a:gd name="T35" fmla="*/ 1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5" h="457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9" y="0"/>
                    <a:pt x="295" y="6"/>
                    <a:pt x="295" y="12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5" y="90"/>
                    <a:pt x="289" y="96"/>
                    <a:pt x="28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250" y="190"/>
                    <a:pt x="250" y="190"/>
                    <a:pt x="250" y="190"/>
                  </a:cubicBezTo>
                  <a:cubicBezTo>
                    <a:pt x="257" y="190"/>
                    <a:pt x="263" y="196"/>
                    <a:pt x="263" y="202"/>
                  </a:cubicBezTo>
                  <a:cubicBezTo>
                    <a:pt x="263" y="273"/>
                    <a:pt x="263" y="273"/>
                    <a:pt x="263" y="273"/>
                  </a:cubicBezTo>
                  <a:cubicBezTo>
                    <a:pt x="263" y="280"/>
                    <a:pt x="257" y="286"/>
                    <a:pt x="250" y="286"/>
                  </a:cubicBezTo>
                  <a:cubicBezTo>
                    <a:pt x="102" y="286"/>
                    <a:pt x="102" y="286"/>
                    <a:pt x="102" y="286"/>
                  </a:cubicBezTo>
                  <a:cubicBezTo>
                    <a:pt x="102" y="444"/>
                    <a:pt x="102" y="444"/>
                    <a:pt x="102" y="444"/>
                  </a:cubicBezTo>
                  <a:cubicBezTo>
                    <a:pt x="102" y="451"/>
                    <a:pt x="96" y="457"/>
                    <a:pt x="89" y="457"/>
                  </a:cubicBezTo>
                  <a:cubicBezTo>
                    <a:pt x="12" y="457"/>
                    <a:pt x="12" y="457"/>
                    <a:pt x="12" y="457"/>
                  </a:cubicBezTo>
                  <a:cubicBezTo>
                    <a:pt x="5" y="457"/>
                    <a:pt x="0" y="451"/>
                    <a:pt x="0" y="44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black">
            <a:xfrm>
              <a:off x="3752850" y="2568575"/>
              <a:ext cx="1177925" cy="1724025"/>
            </a:xfrm>
            <a:custGeom>
              <a:avLst/>
              <a:gdLst>
                <a:gd name="T0" fmla="*/ 105 w 314"/>
                <a:gd name="T1" fmla="*/ 96 h 457"/>
                <a:gd name="T2" fmla="*/ 12 w 314"/>
                <a:gd name="T3" fmla="*/ 96 h 457"/>
                <a:gd name="T4" fmla="*/ 0 w 314"/>
                <a:gd name="T5" fmla="*/ 83 h 457"/>
                <a:gd name="T6" fmla="*/ 0 w 314"/>
                <a:gd name="T7" fmla="*/ 12 h 457"/>
                <a:gd name="T8" fmla="*/ 12 w 314"/>
                <a:gd name="T9" fmla="*/ 0 h 457"/>
                <a:gd name="T10" fmla="*/ 302 w 314"/>
                <a:gd name="T11" fmla="*/ 0 h 457"/>
                <a:gd name="T12" fmla="*/ 314 w 314"/>
                <a:gd name="T13" fmla="*/ 12 h 457"/>
                <a:gd name="T14" fmla="*/ 314 w 314"/>
                <a:gd name="T15" fmla="*/ 83 h 457"/>
                <a:gd name="T16" fmla="*/ 302 w 314"/>
                <a:gd name="T17" fmla="*/ 96 h 457"/>
                <a:gd name="T18" fmla="*/ 209 w 314"/>
                <a:gd name="T19" fmla="*/ 96 h 457"/>
                <a:gd name="T20" fmla="*/ 209 w 314"/>
                <a:gd name="T21" fmla="*/ 444 h 457"/>
                <a:gd name="T22" fmla="*/ 196 w 314"/>
                <a:gd name="T23" fmla="*/ 457 h 457"/>
                <a:gd name="T24" fmla="*/ 118 w 314"/>
                <a:gd name="T25" fmla="*/ 457 h 457"/>
                <a:gd name="T26" fmla="*/ 105 w 314"/>
                <a:gd name="T27" fmla="*/ 444 h 457"/>
                <a:gd name="T28" fmla="*/ 105 w 314"/>
                <a:gd name="T29" fmla="*/ 9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57">
                  <a:moveTo>
                    <a:pt x="105" y="96"/>
                  </a:moveTo>
                  <a:cubicBezTo>
                    <a:pt x="12" y="96"/>
                    <a:pt x="12" y="96"/>
                    <a:pt x="12" y="96"/>
                  </a:cubicBezTo>
                  <a:cubicBezTo>
                    <a:pt x="5" y="96"/>
                    <a:pt x="0" y="90"/>
                    <a:pt x="0" y="8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9" y="0"/>
                    <a:pt x="314" y="6"/>
                    <a:pt x="314" y="12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4" y="90"/>
                    <a:pt x="309" y="96"/>
                    <a:pt x="302" y="96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9" y="444"/>
                    <a:pt x="209" y="444"/>
                    <a:pt x="209" y="444"/>
                  </a:cubicBezTo>
                  <a:cubicBezTo>
                    <a:pt x="209" y="451"/>
                    <a:pt x="203" y="457"/>
                    <a:pt x="196" y="457"/>
                  </a:cubicBezTo>
                  <a:cubicBezTo>
                    <a:pt x="118" y="457"/>
                    <a:pt x="118" y="457"/>
                    <a:pt x="118" y="457"/>
                  </a:cubicBezTo>
                  <a:cubicBezTo>
                    <a:pt x="111" y="457"/>
                    <a:pt x="105" y="451"/>
                    <a:pt x="105" y="444"/>
                  </a:cubicBezTo>
                  <a:lnTo>
                    <a:pt x="105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black">
            <a:xfrm>
              <a:off x="5035550" y="2568575"/>
              <a:ext cx="1466850" cy="1724025"/>
            </a:xfrm>
            <a:custGeom>
              <a:avLst/>
              <a:gdLst>
                <a:gd name="T0" fmla="*/ 0 w 391"/>
                <a:gd name="T1" fmla="*/ 12 h 457"/>
                <a:gd name="T2" fmla="*/ 12 w 391"/>
                <a:gd name="T3" fmla="*/ 0 h 457"/>
                <a:gd name="T4" fmla="*/ 90 w 391"/>
                <a:gd name="T5" fmla="*/ 0 h 457"/>
                <a:gd name="T6" fmla="*/ 102 w 391"/>
                <a:gd name="T7" fmla="*/ 12 h 457"/>
                <a:gd name="T8" fmla="*/ 102 w 391"/>
                <a:gd name="T9" fmla="*/ 177 h 457"/>
                <a:gd name="T10" fmla="*/ 289 w 391"/>
                <a:gd name="T11" fmla="*/ 177 h 457"/>
                <a:gd name="T12" fmla="*/ 289 w 391"/>
                <a:gd name="T13" fmla="*/ 12 h 457"/>
                <a:gd name="T14" fmla="*/ 301 w 391"/>
                <a:gd name="T15" fmla="*/ 0 h 457"/>
                <a:gd name="T16" fmla="*/ 379 w 391"/>
                <a:gd name="T17" fmla="*/ 0 h 457"/>
                <a:gd name="T18" fmla="*/ 391 w 391"/>
                <a:gd name="T19" fmla="*/ 12 h 457"/>
                <a:gd name="T20" fmla="*/ 391 w 391"/>
                <a:gd name="T21" fmla="*/ 444 h 457"/>
                <a:gd name="T22" fmla="*/ 379 w 391"/>
                <a:gd name="T23" fmla="*/ 457 h 457"/>
                <a:gd name="T24" fmla="*/ 301 w 391"/>
                <a:gd name="T25" fmla="*/ 457 h 457"/>
                <a:gd name="T26" fmla="*/ 289 w 391"/>
                <a:gd name="T27" fmla="*/ 444 h 457"/>
                <a:gd name="T28" fmla="*/ 289 w 391"/>
                <a:gd name="T29" fmla="*/ 273 h 457"/>
                <a:gd name="T30" fmla="*/ 102 w 391"/>
                <a:gd name="T31" fmla="*/ 273 h 457"/>
                <a:gd name="T32" fmla="*/ 102 w 391"/>
                <a:gd name="T33" fmla="*/ 444 h 457"/>
                <a:gd name="T34" fmla="*/ 90 w 391"/>
                <a:gd name="T35" fmla="*/ 457 h 457"/>
                <a:gd name="T36" fmla="*/ 12 w 391"/>
                <a:gd name="T37" fmla="*/ 457 h 457"/>
                <a:gd name="T38" fmla="*/ 0 w 391"/>
                <a:gd name="T39" fmla="*/ 444 h 457"/>
                <a:gd name="T40" fmla="*/ 0 w 391"/>
                <a:gd name="T41" fmla="*/ 1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1" h="457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7" y="0"/>
                    <a:pt x="102" y="6"/>
                    <a:pt x="102" y="12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9" y="12"/>
                    <a:pt x="289" y="12"/>
                    <a:pt x="289" y="12"/>
                  </a:cubicBezTo>
                  <a:cubicBezTo>
                    <a:pt x="289" y="6"/>
                    <a:pt x="294" y="0"/>
                    <a:pt x="301" y="0"/>
                  </a:cubicBezTo>
                  <a:cubicBezTo>
                    <a:pt x="379" y="0"/>
                    <a:pt x="379" y="0"/>
                    <a:pt x="379" y="0"/>
                  </a:cubicBezTo>
                  <a:cubicBezTo>
                    <a:pt x="385" y="0"/>
                    <a:pt x="391" y="6"/>
                    <a:pt x="391" y="12"/>
                  </a:cubicBezTo>
                  <a:cubicBezTo>
                    <a:pt x="391" y="444"/>
                    <a:pt x="391" y="444"/>
                    <a:pt x="391" y="444"/>
                  </a:cubicBezTo>
                  <a:cubicBezTo>
                    <a:pt x="391" y="451"/>
                    <a:pt x="385" y="457"/>
                    <a:pt x="379" y="457"/>
                  </a:cubicBezTo>
                  <a:cubicBezTo>
                    <a:pt x="301" y="457"/>
                    <a:pt x="301" y="457"/>
                    <a:pt x="301" y="457"/>
                  </a:cubicBezTo>
                  <a:cubicBezTo>
                    <a:pt x="294" y="457"/>
                    <a:pt x="289" y="451"/>
                    <a:pt x="289" y="444"/>
                  </a:cubicBezTo>
                  <a:cubicBezTo>
                    <a:pt x="289" y="273"/>
                    <a:pt x="289" y="273"/>
                    <a:pt x="289" y="273"/>
                  </a:cubicBezTo>
                  <a:cubicBezTo>
                    <a:pt x="102" y="273"/>
                    <a:pt x="102" y="273"/>
                    <a:pt x="102" y="273"/>
                  </a:cubicBezTo>
                  <a:cubicBezTo>
                    <a:pt x="102" y="444"/>
                    <a:pt x="102" y="444"/>
                    <a:pt x="102" y="444"/>
                  </a:cubicBezTo>
                  <a:cubicBezTo>
                    <a:pt x="102" y="451"/>
                    <a:pt x="97" y="457"/>
                    <a:pt x="90" y="457"/>
                  </a:cubicBezTo>
                  <a:cubicBezTo>
                    <a:pt x="12" y="457"/>
                    <a:pt x="12" y="457"/>
                    <a:pt x="12" y="457"/>
                  </a:cubicBezTo>
                  <a:cubicBezTo>
                    <a:pt x="6" y="457"/>
                    <a:pt x="0" y="451"/>
                    <a:pt x="0" y="44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black">
            <a:xfrm>
              <a:off x="6780213" y="2568575"/>
              <a:ext cx="387350" cy="1724025"/>
            </a:xfrm>
            <a:custGeom>
              <a:avLst/>
              <a:gdLst>
                <a:gd name="T0" fmla="*/ 0 w 103"/>
                <a:gd name="T1" fmla="*/ 12 h 457"/>
                <a:gd name="T2" fmla="*/ 12 w 103"/>
                <a:gd name="T3" fmla="*/ 0 h 457"/>
                <a:gd name="T4" fmla="*/ 91 w 103"/>
                <a:gd name="T5" fmla="*/ 0 h 457"/>
                <a:gd name="T6" fmla="*/ 103 w 103"/>
                <a:gd name="T7" fmla="*/ 12 h 457"/>
                <a:gd name="T8" fmla="*/ 103 w 103"/>
                <a:gd name="T9" fmla="*/ 444 h 457"/>
                <a:gd name="T10" fmla="*/ 91 w 103"/>
                <a:gd name="T11" fmla="*/ 457 h 457"/>
                <a:gd name="T12" fmla="*/ 12 w 103"/>
                <a:gd name="T13" fmla="*/ 457 h 457"/>
                <a:gd name="T14" fmla="*/ 0 w 103"/>
                <a:gd name="T15" fmla="*/ 444 h 457"/>
                <a:gd name="T16" fmla="*/ 0 w 103"/>
                <a:gd name="T17" fmla="*/ 1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457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3" y="6"/>
                    <a:pt x="103" y="12"/>
                  </a:cubicBezTo>
                  <a:cubicBezTo>
                    <a:pt x="103" y="444"/>
                    <a:pt x="103" y="444"/>
                    <a:pt x="103" y="444"/>
                  </a:cubicBezTo>
                  <a:cubicBezTo>
                    <a:pt x="103" y="451"/>
                    <a:pt x="97" y="457"/>
                    <a:pt x="91" y="457"/>
                  </a:cubicBezTo>
                  <a:cubicBezTo>
                    <a:pt x="12" y="457"/>
                    <a:pt x="12" y="457"/>
                    <a:pt x="12" y="457"/>
                  </a:cubicBezTo>
                  <a:cubicBezTo>
                    <a:pt x="6" y="457"/>
                    <a:pt x="0" y="451"/>
                    <a:pt x="0" y="44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black">
            <a:xfrm>
              <a:off x="7346950" y="2543175"/>
              <a:ext cx="1158875" cy="1771650"/>
            </a:xfrm>
            <a:custGeom>
              <a:avLst/>
              <a:gdLst>
                <a:gd name="T0" fmla="*/ 8 w 309"/>
                <a:gd name="T1" fmla="*/ 420 h 470"/>
                <a:gd name="T2" fmla="*/ 5 w 309"/>
                <a:gd name="T3" fmla="*/ 400 h 470"/>
                <a:gd name="T4" fmla="*/ 35 w 309"/>
                <a:gd name="T5" fmla="*/ 348 h 470"/>
                <a:gd name="T6" fmla="*/ 57 w 309"/>
                <a:gd name="T7" fmla="*/ 344 h 470"/>
                <a:gd name="T8" fmla="*/ 150 w 309"/>
                <a:gd name="T9" fmla="*/ 380 h 470"/>
                <a:gd name="T10" fmla="*/ 195 w 309"/>
                <a:gd name="T11" fmla="*/ 340 h 470"/>
                <a:gd name="T12" fmla="*/ 128 w 309"/>
                <a:gd name="T13" fmla="*/ 275 h 470"/>
                <a:gd name="T14" fmla="*/ 1 w 309"/>
                <a:gd name="T15" fmla="*/ 130 h 470"/>
                <a:gd name="T16" fmla="*/ 152 w 309"/>
                <a:gd name="T17" fmla="*/ 0 h 470"/>
                <a:gd name="T18" fmla="*/ 292 w 309"/>
                <a:gd name="T19" fmla="*/ 49 h 470"/>
                <a:gd name="T20" fmla="*/ 295 w 309"/>
                <a:gd name="T21" fmla="*/ 70 h 470"/>
                <a:gd name="T22" fmla="*/ 262 w 309"/>
                <a:gd name="T23" fmla="*/ 121 h 470"/>
                <a:gd name="T24" fmla="*/ 233 w 309"/>
                <a:gd name="T25" fmla="*/ 125 h 470"/>
                <a:gd name="T26" fmla="*/ 145 w 309"/>
                <a:gd name="T27" fmla="*/ 90 h 470"/>
                <a:gd name="T28" fmla="*/ 106 w 309"/>
                <a:gd name="T29" fmla="*/ 126 h 470"/>
                <a:gd name="T30" fmla="*/ 177 w 309"/>
                <a:gd name="T31" fmla="*/ 186 h 470"/>
                <a:gd name="T32" fmla="*/ 309 w 309"/>
                <a:gd name="T33" fmla="*/ 335 h 470"/>
                <a:gd name="T34" fmla="*/ 154 w 309"/>
                <a:gd name="T35" fmla="*/ 470 h 470"/>
                <a:gd name="T36" fmla="*/ 8 w 309"/>
                <a:gd name="T37" fmla="*/ 42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9" h="470">
                  <a:moveTo>
                    <a:pt x="8" y="420"/>
                  </a:moveTo>
                  <a:cubicBezTo>
                    <a:pt x="2" y="415"/>
                    <a:pt x="0" y="409"/>
                    <a:pt x="5" y="400"/>
                  </a:cubicBezTo>
                  <a:cubicBezTo>
                    <a:pt x="35" y="348"/>
                    <a:pt x="35" y="348"/>
                    <a:pt x="35" y="348"/>
                  </a:cubicBezTo>
                  <a:cubicBezTo>
                    <a:pt x="40" y="339"/>
                    <a:pt x="51" y="339"/>
                    <a:pt x="57" y="344"/>
                  </a:cubicBezTo>
                  <a:cubicBezTo>
                    <a:pt x="76" y="356"/>
                    <a:pt x="109" y="380"/>
                    <a:pt x="150" y="380"/>
                  </a:cubicBezTo>
                  <a:cubicBezTo>
                    <a:pt x="176" y="380"/>
                    <a:pt x="195" y="363"/>
                    <a:pt x="195" y="340"/>
                  </a:cubicBezTo>
                  <a:cubicBezTo>
                    <a:pt x="195" y="313"/>
                    <a:pt x="171" y="295"/>
                    <a:pt x="128" y="275"/>
                  </a:cubicBezTo>
                  <a:cubicBezTo>
                    <a:pt x="64" y="244"/>
                    <a:pt x="1" y="209"/>
                    <a:pt x="1" y="130"/>
                  </a:cubicBezTo>
                  <a:cubicBezTo>
                    <a:pt x="1" y="66"/>
                    <a:pt x="51" y="0"/>
                    <a:pt x="152" y="0"/>
                  </a:cubicBezTo>
                  <a:cubicBezTo>
                    <a:pt x="220" y="0"/>
                    <a:pt x="272" y="35"/>
                    <a:pt x="292" y="49"/>
                  </a:cubicBezTo>
                  <a:cubicBezTo>
                    <a:pt x="299" y="54"/>
                    <a:pt x="298" y="66"/>
                    <a:pt x="295" y="70"/>
                  </a:cubicBezTo>
                  <a:cubicBezTo>
                    <a:pt x="262" y="121"/>
                    <a:pt x="262" y="121"/>
                    <a:pt x="262" y="121"/>
                  </a:cubicBezTo>
                  <a:cubicBezTo>
                    <a:pt x="258" y="128"/>
                    <a:pt x="247" y="133"/>
                    <a:pt x="233" y="125"/>
                  </a:cubicBezTo>
                  <a:cubicBezTo>
                    <a:pt x="218" y="115"/>
                    <a:pt x="180" y="90"/>
                    <a:pt x="145" y="90"/>
                  </a:cubicBezTo>
                  <a:cubicBezTo>
                    <a:pt x="118" y="90"/>
                    <a:pt x="106" y="107"/>
                    <a:pt x="106" y="126"/>
                  </a:cubicBezTo>
                  <a:cubicBezTo>
                    <a:pt x="106" y="147"/>
                    <a:pt x="131" y="164"/>
                    <a:pt x="177" y="186"/>
                  </a:cubicBezTo>
                  <a:cubicBezTo>
                    <a:pt x="234" y="214"/>
                    <a:pt x="309" y="246"/>
                    <a:pt x="309" y="335"/>
                  </a:cubicBezTo>
                  <a:cubicBezTo>
                    <a:pt x="309" y="402"/>
                    <a:pt x="250" y="470"/>
                    <a:pt x="154" y="470"/>
                  </a:cubicBezTo>
                  <a:cubicBezTo>
                    <a:pt x="70" y="470"/>
                    <a:pt x="23" y="435"/>
                    <a:pt x="8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black">
            <a:xfrm>
              <a:off x="9028113" y="2543175"/>
              <a:ext cx="2097088" cy="1771650"/>
            </a:xfrm>
            <a:custGeom>
              <a:avLst/>
              <a:gdLst>
                <a:gd name="T0" fmla="*/ 3 w 559"/>
                <a:gd name="T1" fmla="*/ 23 h 470"/>
                <a:gd name="T2" fmla="*/ 15 w 559"/>
                <a:gd name="T3" fmla="*/ 7 h 470"/>
                <a:gd name="T4" fmla="*/ 91 w 559"/>
                <a:gd name="T5" fmla="*/ 7 h 470"/>
                <a:gd name="T6" fmla="*/ 103 w 559"/>
                <a:gd name="T7" fmla="*/ 16 h 470"/>
                <a:gd name="T8" fmla="*/ 159 w 559"/>
                <a:gd name="T9" fmla="*/ 237 h 470"/>
                <a:gd name="T10" fmla="*/ 161 w 559"/>
                <a:gd name="T11" fmla="*/ 237 h 470"/>
                <a:gd name="T12" fmla="*/ 263 w 559"/>
                <a:gd name="T13" fmla="*/ 8 h 470"/>
                <a:gd name="T14" fmla="*/ 274 w 559"/>
                <a:gd name="T15" fmla="*/ 0 h 470"/>
                <a:gd name="T16" fmla="*/ 285 w 559"/>
                <a:gd name="T17" fmla="*/ 0 h 470"/>
                <a:gd name="T18" fmla="*/ 296 w 559"/>
                <a:gd name="T19" fmla="*/ 8 h 470"/>
                <a:gd name="T20" fmla="*/ 398 w 559"/>
                <a:gd name="T21" fmla="*/ 237 h 470"/>
                <a:gd name="T22" fmla="*/ 400 w 559"/>
                <a:gd name="T23" fmla="*/ 237 h 470"/>
                <a:gd name="T24" fmla="*/ 456 w 559"/>
                <a:gd name="T25" fmla="*/ 16 h 470"/>
                <a:gd name="T26" fmla="*/ 468 w 559"/>
                <a:gd name="T27" fmla="*/ 7 h 470"/>
                <a:gd name="T28" fmla="*/ 544 w 559"/>
                <a:gd name="T29" fmla="*/ 7 h 470"/>
                <a:gd name="T30" fmla="*/ 556 w 559"/>
                <a:gd name="T31" fmla="*/ 23 h 470"/>
                <a:gd name="T32" fmla="*/ 433 w 559"/>
                <a:gd name="T33" fmla="*/ 461 h 470"/>
                <a:gd name="T34" fmla="*/ 421 w 559"/>
                <a:gd name="T35" fmla="*/ 470 h 470"/>
                <a:gd name="T36" fmla="*/ 411 w 559"/>
                <a:gd name="T37" fmla="*/ 470 h 470"/>
                <a:gd name="T38" fmla="*/ 400 w 559"/>
                <a:gd name="T39" fmla="*/ 463 h 470"/>
                <a:gd name="T40" fmla="*/ 280 w 559"/>
                <a:gd name="T41" fmla="*/ 196 h 470"/>
                <a:gd name="T42" fmla="*/ 278 w 559"/>
                <a:gd name="T43" fmla="*/ 196 h 470"/>
                <a:gd name="T44" fmla="*/ 159 w 559"/>
                <a:gd name="T45" fmla="*/ 463 h 470"/>
                <a:gd name="T46" fmla="*/ 148 w 559"/>
                <a:gd name="T47" fmla="*/ 470 h 470"/>
                <a:gd name="T48" fmla="*/ 138 w 559"/>
                <a:gd name="T49" fmla="*/ 470 h 470"/>
                <a:gd name="T50" fmla="*/ 126 w 559"/>
                <a:gd name="T51" fmla="*/ 461 h 470"/>
                <a:gd name="T52" fmla="*/ 3 w 559"/>
                <a:gd name="T53" fmla="*/ 23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9" h="470">
                  <a:moveTo>
                    <a:pt x="3" y="23"/>
                  </a:moveTo>
                  <a:cubicBezTo>
                    <a:pt x="0" y="13"/>
                    <a:pt x="5" y="7"/>
                    <a:pt x="15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6" y="7"/>
                    <a:pt x="101" y="12"/>
                    <a:pt x="103" y="16"/>
                  </a:cubicBezTo>
                  <a:cubicBezTo>
                    <a:pt x="159" y="237"/>
                    <a:pt x="159" y="237"/>
                    <a:pt x="159" y="237"/>
                  </a:cubicBezTo>
                  <a:cubicBezTo>
                    <a:pt x="161" y="237"/>
                    <a:pt x="161" y="237"/>
                    <a:pt x="161" y="237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65" y="4"/>
                    <a:pt x="268" y="0"/>
                    <a:pt x="274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91" y="0"/>
                    <a:pt x="295" y="4"/>
                    <a:pt x="296" y="8"/>
                  </a:cubicBezTo>
                  <a:cubicBezTo>
                    <a:pt x="398" y="237"/>
                    <a:pt x="398" y="237"/>
                    <a:pt x="398" y="237"/>
                  </a:cubicBezTo>
                  <a:cubicBezTo>
                    <a:pt x="400" y="237"/>
                    <a:pt x="400" y="237"/>
                    <a:pt x="400" y="237"/>
                  </a:cubicBezTo>
                  <a:cubicBezTo>
                    <a:pt x="456" y="16"/>
                    <a:pt x="456" y="16"/>
                    <a:pt x="456" y="16"/>
                  </a:cubicBezTo>
                  <a:cubicBezTo>
                    <a:pt x="458" y="12"/>
                    <a:pt x="463" y="7"/>
                    <a:pt x="468" y="7"/>
                  </a:cubicBezTo>
                  <a:cubicBezTo>
                    <a:pt x="544" y="7"/>
                    <a:pt x="544" y="7"/>
                    <a:pt x="544" y="7"/>
                  </a:cubicBezTo>
                  <a:cubicBezTo>
                    <a:pt x="554" y="7"/>
                    <a:pt x="559" y="13"/>
                    <a:pt x="556" y="23"/>
                  </a:cubicBezTo>
                  <a:cubicBezTo>
                    <a:pt x="433" y="461"/>
                    <a:pt x="433" y="461"/>
                    <a:pt x="433" y="461"/>
                  </a:cubicBezTo>
                  <a:cubicBezTo>
                    <a:pt x="432" y="466"/>
                    <a:pt x="426" y="470"/>
                    <a:pt x="421" y="470"/>
                  </a:cubicBezTo>
                  <a:cubicBezTo>
                    <a:pt x="411" y="470"/>
                    <a:pt x="411" y="470"/>
                    <a:pt x="411" y="470"/>
                  </a:cubicBezTo>
                  <a:cubicBezTo>
                    <a:pt x="406" y="470"/>
                    <a:pt x="402" y="467"/>
                    <a:pt x="400" y="463"/>
                  </a:cubicBezTo>
                  <a:cubicBezTo>
                    <a:pt x="280" y="196"/>
                    <a:pt x="280" y="196"/>
                    <a:pt x="280" y="196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159" y="463"/>
                    <a:pt x="159" y="463"/>
                    <a:pt x="159" y="463"/>
                  </a:cubicBezTo>
                  <a:cubicBezTo>
                    <a:pt x="157" y="467"/>
                    <a:pt x="153" y="470"/>
                    <a:pt x="148" y="470"/>
                  </a:cubicBezTo>
                  <a:cubicBezTo>
                    <a:pt x="138" y="470"/>
                    <a:pt x="138" y="470"/>
                    <a:pt x="138" y="470"/>
                  </a:cubicBezTo>
                  <a:cubicBezTo>
                    <a:pt x="133" y="470"/>
                    <a:pt x="127" y="466"/>
                    <a:pt x="126" y="461"/>
                  </a:cubicBezTo>
                  <a:lnTo>
                    <a:pt x="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 noEditPoints="1"/>
            </p:cNvSpPr>
            <p:nvPr userDrawn="1"/>
          </p:nvSpPr>
          <p:spPr bwMode="black">
            <a:xfrm>
              <a:off x="11091863" y="2543175"/>
              <a:ext cx="1763713" cy="1771650"/>
            </a:xfrm>
            <a:custGeom>
              <a:avLst/>
              <a:gdLst>
                <a:gd name="T0" fmla="*/ 235 w 470"/>
                <a:gd name="T1" fmla="*/ 0 h 470"/>
                <a:gd name="T2" fmla="*/ 470 w 470"/>
                <a:gd name="T3" fmla="*/ 236 h 470"/>
                <a:gd name="T4" fmla="*/ 235 w 470"/>
                <a:gd name="T5" fmla="*/ 470 h 470"/>
                <a:gd name="T6" fmla="*/ 0 w 470"/>
                <a:gd name="T7" fmla="*/ 236 h 470"/>
                <a:gd name="T8" fmla="*/ 235 w 470"/>
                <a:gd name="T9" fmla="*/ 0 h 470"/>
                <a:gd name="T10" fmla="*/ 235 w 470"/>
                <a:gd name="T11" fmla="*/ 366 h 470"/>
                <a:gd name="T12" fmla="*/ 365 w 470"/>
                <a:gd name="T13" fmla="*/ 236 h 470"/>
                <a:gd name="T14" fmla="*/ 235 w 470"/>
                <a:gd name="T15" fmla="*/ 105 h 470"/>
                <a:gd name="T16" fmla="*/ 105 w 470"/>
                <a:gd name="T17" fmla="*/ 236 h 470"/>
                <a:gd name="T18" fmla="*/ 235 w 470"/>
                <a:gd name="T19" fmla="*/ 3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470">
                  <a:moveTo>
                    <a:pt x="235" y="0"/>
                  </a:moveTo>
                  <a:cubicBezTo>
                    <a:pt x="365" y="0"/>
                    <a:pt x="470" y="105"/>
                    <a:pt x="470" y="236"/>
                  </a:cubicBezTo>
                  <a:cubicBezTo>
                    <a:pt x="470" y="367"/>
                    <a:pt x="365" y="470"/>
                    <a:pt x="235" y="470"/>
                  </a:cubicBezTo>
                  <a:cubicBezTo>
                    <a:pt x="104" y="470"/>
                    <a:pt x="0" y="367"/>
                    <a:pt x="0" y="236"/>
                  </a:cubicBezTo>
                  <a:cubicBezTo>
                    <a:pt x="0" y="105"/>
                    <a:pt x="104" y="0"/>
                    <a:pt x="235" y="0"/>
                  </a:cubicBezTo>
                  <a:close/>
                  <a:moveTo>
                    <a:pt x="235" y="366"/>
                  </a:moveTo>
                  <a:cubicBezTo>
                    <a:pt x="306" y="366"/>
                    <a:pt x="365" y="307"/>
                    <a:pt x="365" y="236"/>
                  </a:cubicBezTo>
                  <a:cubicBezTo>
                    <a:pt x="365" y="164"/>
                    <a:pt x="306" y="105"/>
                    <a:pt x="235" y="105"/>
                  </a:cubicBezTo>
                  <a:cubicBezTo>
                    <a:pt x="164" y="105"/>
                    <a:pt x="105" y="164"/>
                    <a:pt x="105" y="236"/>
                  </a:cubicBezTo>
                  <a:cubicBezTo>
                    <a:pt x="105" y="307"/>
                    <a:pt x="164" y="366"/>
                    <a:pt x="235" y="3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black">
            <a:xfrm>
              <a:off x="13027025" y="2568575"/>
              <a:ext cx="1312863" cy="1724025"/>
            </a:xfrm>
            <a:custGeom>
              <a:avLst/>
              <a:gdLst>
                <a:gd name="T0" fmla="*/ 0 w 350"/>
                <a:gd name="T1" fmla="*/ 12 h 457"/>
                <a:gd name="T2" fmla="*/ 12 w 350"/>
                <a:gd name="T3" fmla="*/ 0 h 457"/>
                <a:gd name="T4" fmla="*/ 208 w 350"/>
                <a:gd name="T5" fmla="*/ 0 h 457"/>
                <a:gd name="T6" fmla="*/ 350 w 350"/>
                <a:gd name="T7" fmla="*/ 141 h 457"/>
                <a:gd name="T8" fmla="*/ 253 w 350"/>
                <a:gd name="T9" fmla="*/ 272 h 457"/>
                <a:gd name="T10" fmla="*/ 343 w 350"/>
                <a:gd name="T11" fmla="*/ 438 h 457"/>
                <a:gd name="T12" fmla="*/ 332 w 350"/>
                <a:gd name="T13" fmla="*/ 457 h 457"/>
                <a:gd name="T14" fmla="*/ 245 w 350"/>
                <a:gd name="T15" fmla="*/ 457 h 457"/>
                <a:gd name="T16" fmla="*/ 234 w 350"/>
                <a:gd name="T17" fmla="*/ 451 h 457"/>
                <a:gd name="T18" fmla="*/ 147 w 350"/>
                <a:gd name="T19" fmla="*/ 278 h 457"/>
                <a:gd name="T20" fmla="*/ 102 w 350"/>
                <a:gd name="T21" fmla="*/ 278 h 457"/>
                <a:gd name="T22" fmla="*/ 102 w 350"/>
                <a:gd name="T23" fmla="*/ 444 h 457"/>
                <a:gd name="T24" fmla="*/ 90 w 350"/>
                <a:gd name="T25" fmla="*/ 457 h 457"/>
                <a:gd name="T26" fmla="*/ 12 w 350"/>
                <a:gd name="T27" fmla="*/ 457 h 457"/>
                <a:gd name="T28" fmla="*/ 0 w 350"/>
                <a:gd name="T29" fmla="*/ 444 h 457"/>
                <a:gd name="T30" fmla="*/ 0 w 350"/>
                <a:gd name="T31" fmla="*/ 12 h 457"/>
                <a:gd name="T32" fmla="*/ 199 w 350"/>
                <a:gd name="T33" fmla="*/ 195 h 457"/>
                <a:gd name="T34" fmla="*/ 249 w 350"/>
                <a:gd name="T35" fmla="*/ 143 h 457"/>
                <a:gd name="T36" fmla="*/ 199 w 350"/>
                <a:gd name="T37" fmla="*/ 93 h 457"/>
                <a:gd name="T38" fmla="*/ 102 w 350"/>
                <a:gd name="T39" fmla="*/ 93 h 457"/>
                <a:gd name="T40" fmla="*/ 102 w 350"/>
                <a:gd name="T41" fmla="*/ 195 h 457"/>
                <a:gd name="T42" fmla="*/ 199 w 350"/>
                <a:gd name="T43" fmla="*/ 19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457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90" y="0"/>
                    <a:pt x="350" y="63"/>
                    <a:pt x="350" y="141"/>
                  </a:cubicBezTo>
                  <a:cubicBezTo>
                    <a:pt x="350" y="201"/>
                    <a:pt x="314" y="249"/>
                    <a:pt x="253" y="272"/>
                  </a:cubicBezTo>
                  <a:cubicBezTo>
                    <a:pt x="343" y="438"/>
                    <a:pt x="343" y="438"/>
                    <a:pt x="343" y="438"/>
                  </a:cubicBezTo>
                  <a:cubicBezTo>
                    <a:pt x="347" y="446"/>
                    <a:pt x="343" y="457"/>
                    <a:pt x="332" y="457"/>
                  </a:cubicBezTo>
                  <a:cubicBezTo>
                    <a:pt x="245" y="457"/>
                    <a:pt x="245" y="457"/>
                    <a:pt x="245" y="457"/>
                  </a:cubicBezTo>
                  <a:cubicBezTo>
                    <a:pt x="239" y="457"/>
                    <a:pt x="236" y="454"/>
                    <a:pt x="234" y="451"/>
                  </a:cubicBezTo>
                  <a:cubicBezTo>
                    <a:pt x="147" y="278"/>
                    <a:pt x="147" y="278"/>
                    <a:pt x="147" y="278"/>
                  </a:cubicBezTo>
                  <a:cubicBezTo>
                    <a:pt x="102" y="278"/>
                    <a:pt x="102" y="278"/>
                    <a:pt x="102" y="278"/>
                  </a:cubicBezTo>
                  <a:cubicBezTo>
                    <a:pt x="102" y="444"/>
                    <a:pt x="102" y="444"/>
                    <a:pt x="102" y="444"/>
                  </a:cubicBezTo>
                  <a:cubicBezTo>
                    <a:pt x="102" y="451"/>
                    <a:pt x="97" y="457"/>
                    <a:pt x="90" y="457"/>
                  </a:cubicBezTo>
                  <a:cubicBezTo>
                    <a:pt x="12" y="457"/>
                    <a:pt x="12" y="457"/>
                    <a:pt x="12" y="457"/>
                  </a:cubicBezTo>
                  <a:cubicBezTo>
                    <a:pt x="5" y="457"/>
                    <a:pt x="0" y="451"/>
                    <a:pt x="0" y="444"/>
                  </a:cubicBezTo>
                  <a:lnTo>
                    <a:pt x="0" y="12"/>
                  </a:lnTo>
                  <a:close/>
                  <a:moveTo>
                    <a:pt x="199" y="195"/>
                  </a:moveTo>
                  <a:cubicBezTo>
                    <a:pt x="226" y="195"/>
                    <a:pt x="249" y="174"/>
                    <a:pt x="249" y="143"/>
                  </a:cubicBezTo>
                  <a:cubicBezTo>
                    <a:pt x="249" y="112"/>
                    <a:pt x="226" y="93"/>
                    <a:pt x="199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199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black">
            <a:xfrm>
              <a:off x="14531975" y="2568575"/>
              <a:ext cx="1016000" cy="1724025"/>
            </a:xfrm>
            <a:custGeom>
              <a:avLst/>
              <a:gdLst>
                <a:gd name="T0" fmla="*/ 0 w 271"/>
                <a:gd name="T1" fmla="*/ 12 h 457"/>
                <a:gd name="T2" fmla="*/ 13 w 271"/>
                <a:gd name="T3" fmla="*/ 0 h 457"/>
                <a:gd name="T4" fmla="*/ 90 w 271"/>
                <a:gd name="T5" fmla="*/ 0 h 457"/>
                <a:gd name="T6" fmla="*/ 103 w 271"/>
                <a:gd name="T7" fmla="*/ 12 h 457"/>
                <a:gd name="T8" fmla="*/ 103 w 271"/>
                <a:gd name="T9" fmla="*/ 361 h 457"/>
                <a:gd name="T10" fmla="*/ 258 w 271"/>
                <a:gd name="T11" fmla="*/ 361 h 457"/>
                <a:gd name="T12" fmla="*/ 271 w 271"/>
                <a:gd name="T13" fmla="*/ 373 h 457"/>
                <a:gd name="T14" fmla="*/ 271 w 271"/>
                <a:gd name="T15" fmla="*/ 444 h 457"/>
                <a:gd name="T16" fmla="*/ 258 w 271"/>
                <a:gd name="T17" fmla="*/ 457 h 457"/>
                <a:gd name="T18" fmla="*/ 13 w 271"/>
                <a:gd name="T19" fmla="*/ 457 h 457"/>
                <a:gd name="T20" fmla="*/ 0 w 271"/>
                <a:gd name="T21" fmla="*/ 444 h 457"/>
                <a:gd name="T22" fmla="*/ 0 w 271"/>
                <a:gd name="T23" fmla="*/ 1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457">
                  <a:moveTo>
                    <a:pt x="0" y="12"/>
                  </a:moveTo>
                  <a:cubicBezTo>
                    <a:pt x="0" y="6"/>
                    <a:pt x="6" y="0"/>
                    <a:pt x="13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7" y="0"/>
                    <a:pt x="103" y="6"/>
                    <a:pt x="103" y="12"/>
                  </a:cubicBezTo>
                  <a:cubicBezTo>
                    <a:pt x="103" y="361"/>
                    <a:pt x="103" y="361"/>
                    <a:pt x="103" y="361"/>
                  </a:cubicBezTo>
                  <a:cubicBezTo>
                    <a:pt x="258" y="361"/>
                    <a:pt x="258" y="361"/>
                    <a:pt x="258" y="361"/>
                  </a:cubicBezTo>
                  <a:cubicBezTo>
                    <a:pt x="265" y="361"/>
                    <a:pt x="271" y="367"/>
                    <a:pt x="271" y="373"/>
                  </a:cubicBezTo>
                  <a:cubicBezTo>
                    <a:pt x="271" y="444"/>
                    <a:pt x="271" y="444"/>
                    <a:pt x="271" y="444"/>
                  </a:cubicBezTo>
                  <a:cubicBezTo>
                    <a:pt x="271" y="451"/>
                    <a:pt x="265" y="457"/>
                    <a:pt x="258" y="457"/>
                  </a:cubicBezTo>
                  <a:cubicBezTo>
                    <a:pt x="13" y="457"/>
                    <a:pt x="13" y="457"/>
                    <a:pt x="13" y="457"/>
                  </a:cubicBezTo>
                  <a:cubicBezTo>
                    <a:pt x="6" y="457"/>
                    <a:pt x="0" y="451"/>
                    <a:pt x="0" y="44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3"/>
            <p:cNvSpPr>
              <a:spLocks noEditPoints="1"/>
            </p:cNvSpPr>
            <p:nvPr userDrawn="1"/>
          </p:nvSpPr>
          <p:spPr bwMode="black">
            <a:xfrm>
              <a:off x="15638463" y="2568575"/>
              <a:ext cx="1501775" cy="1724025"/>
            </a:xfrm>
            <a:custGeom>
              <a:avLst/>
              <a:gdLst>
                <a:gd name="T0" fmla="*/ 0 w 400"/>
                <a:gd name="T1" fmla="*/ 12 h 457"/>
                <a:gd name="T2" fmla="*/ 12 w 400"/>
                <a:gd name="T3" fmla="*/ 0 h 457"/>
                <a:gd name="T4" fmla="*/ 171 w 400"/>
                <a:gd name="T5" fmla="*/ 0 h 457"/>
                <a:gd name="T6" fmla="*/ 400 w 400"/>
                <a:gd name="T7" fmla="*/ 228 h 457"/>
                <a:gd name="T8" fmla="*/ 171 w 400"/>
                <a:gd name="T9" fmla="*/ 457 h 457"/>
                <a:gd name="T10" fmla="*/ 12 w 400"/>
                <a:gd name="T11" fmla="*/ 457 h 457"/>
                <a:gd name="T12" fmla="*/ 0 w 400"/>
                <a:gd name="T13" fmla="*/ 444 h 457"/>
                <a:gd name="T14" fmla="*/ 0 w 400"/>
                <a:gd name="T15" fmla="*/ 12 h 457"/>
                <a:gd name="T16" fmla="*/ 171 w 400"/>
                <a:gd name="T17" fmla="*/ 360 h 457"/>
                <a:gd name="T18" fmla="*/ 292 w 400"/>
                <a:gd name="T19" fmla="*/ 228 h 457"/>
                <a:gd name="T20" fmla="*/ 171 w 400"/>
                <a:gd name="T21" fmla="*/ 96 h 457"/>
                <a:gd name="T22" fmla="*/ 102 w 400"/>
                <a:gd name="T23" fmla="*/ 96 h 457"/>
                <a:gd name="T24" fmla="*/ 102 w 400"/>
                <a:gd name="T25" fmla="*/ 360 h 457"/>
                <a:gd name="T26" fmla="*/ 171 w 400"/>
                <a:gd name="T27" fmla="*/ 36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0" h="457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297" y="0"/>
                    <a:pt x="400" y="102"/>
                    <a:pt x="400" y="228"/>
                  </a:cubicBezTo>
                  <a:cubicBezTo>
                    <a:pt x="400" y="354"/>
                    <a:pt x="297" y="457"/>
                    <a:pt x="171" y="457"/>
                  </a:cubicBezTo>
                  <a:cubicBezTo>
                    <a:pt x="12" y="457"/>
                    <a:pt x="12" y="457"/>
                    <a:pt x="12" y="457"/>
                  </a:cubicBezTo>
                  <a:cubicBezTo>
                    <a:pt x="6" y="457"/>
                    <a:pt x="0" y="451"/>
                    <a:pt x="0" y="444"/>
                  </a:cubicBezTo>
                  <a:lnTo>
                    <a:pt x="0" y="12"/>
                  </a:lnTo>
                  <a:close/>
                  <a:moveTo>
                    <a:pt x="171" y="360"/>
                  </a:moveTo>
                  <a:cubicBezTo>
                    <a:pt x="244" y="360"/>
                    <a:pt x="292" y="302"/>
                    <a:pt x="292" y="228"/>
                  </a:cubicBezTo>
                  <a:cubicBezTo>
                    <a:pt x="292" y="154"/>
                    <a:pt x="244" y="96"/>
                    <a:pt x="171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360"/>
                    <a:pt x="102" y="360"/>
                    <a:pt x="102" y="360"/>
                  </a:cubicBezTo>
                  <a:lnTo>
                    <a:pt x="171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9" name="Freeform 43"/>
          <p:cNvSpPr>
            <a:spLocks/>
          </p:cNvSpPr>
          <p:nvPr userDrawn="1"/>
        </p:nvSpPr>
        <p:spPr bwMode="auto">
          <a:xfrm>
            <a:off x="7748549" y="480433"/>
            <a:ext cx="509901" cy="518024"/>
          </a:xfrm>
          <a:custGeom>
            <a:avLst/>
            <a:gdLst>
              <a:gd name="T0" fmla="*/ 0 w 183"/>
              <a:gd name="T1" fmla="*/ 89 h 185"/>
              <a:gd name="T2" fmla="*/ 88 w 183"/>
              <a:gd name="T3" fmla="*/ 0 h 185"/>
              <a:gd name="T4" fmla="*/ 95 w 183"/>
              <a:gd name="T5" fmla="*/ 0 h 185"/>
              <a:gd name="T6" fmla="*/ 183 w 183"/>
              <a:gd name="T7" fmla="*/ 89 h 185"/>
              <a:gd name="T8" fmla="*/ 183 w 183"/>
              <a:gd name="T9" fmla="*/ 96 h 185"/>
              <a:gd name="T10" fmla="*/ 95 w 183"/>
              <a:gd name="T11" fmla="*/ 185 h 185"/>
              <a:gd name="T12" fmla="*/ 88 w 183"/>
              <a:gd name="T13" fmla="*/ 185 h 185"/>
              <a:gd name="T14" fmla="*/ 0 w 183"/>
              <a:gd name="T15" fmla="*/ 96 h 185"/>
              <a:gd name="T16" fmla="*/ 0 w 183"/>
              <a:gd name="T17" fmla="*/ 90 h 185"/>
              <a:gd name="T18" fmla="*/ 0 w 183"/>
              <a:gd name="T19" fmla="*/ 8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3" h="185">
                <a:moveTo>
                  <a:pt x="0" y="89"/>
                </a:moveTo>
                <a:cubicBezTo>
                  <a:pt x="72" y="88"/>
                  <a:pt x="87" y="72"/>
                  <a:pt x="88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72"/>
                  <a:pt x="111" y="88"/>
                  <a:pt x="183" y="89"/>
                </a:cubicBezTo>
                <a:cubicBezTo>
                  <a:pt x="183" y="96"/>
                  <a:pt x="183" y="96"/>
                  <a:pt x="183" y="96"/>
                </a:cubicBezTo>
                <a:cubicBezTo>
                  <a:pt x="111" y="97"/>
                  <a:pt x="96" y="113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13"/>
                  <a:pt x="72" y="97"/>
                  <a:pt x="0" y="96"/>
                </a:cubicBezTo>
                <a:cubicBezTo>
                  <a:pt x="0" y="90"/>
                  <a:pt x="0" y="90"/>
                  <a:pt x="0" y="90"/>
                </a:cubicBezTo>
                <a:lnTo>
                  <a:pt x="0" y="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160429" y="878381"/>
            <a:ext cx="3431781" cy="1350469"/>
          </a:xfrm>
        </p:spPr>
        <p:txBody>
          <a:bodyPr tIns="0" rIns="0"/>
          <a:lstStyle>
            <a:lvl1pPr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9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7 L -0.02747 0.02454 L 0.00105 0.00393 L 0.02175 0.00995 L 0.04336 -0.00463 L 0.06849 0.01273 " pathEditMode="relative" rAng="0" ptsTypes="AAAAAA">
                                      <p:cBhvr>
                                        <p:cTn id="6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1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7 L -0.02747 0.02454 L 0.00105 0.00393 L 0.02175 0.00995 L 0.04336 -0.00463 L 0.06849 0.01273 " pathEditMode="relative" rAng="0" ptsTypes="AAAAAA">
                                      <p:cBhvr>
                                        <p:cTn id="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10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path" presetSubtype="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6849 0.01273 L 0.04349 -0.00417 L 0.02175 0.00926 L -0.00013 -0.00046 " pathEditMode="relative" rAng="0" ptsTypes="AAAA">
                                      <p:cBhvr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-85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6849 0.01274 L 0.04349 -0.00416 L 0.02175 0.00926 L -0.00013 -0.00046 " pathEditMode="relative" rAng="0" ptsTypes="AAAA">
                                      <p:cBhvr>
                                        <p:cTn id="2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239" grpId="0" animBg="1"/>
      <p:bldP spid="2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 Roun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0" y="816817"/>
            <a:ext cx="12192000" cy="6041183"/>
            <a:chOff x="-5907088" y="-2519363"/>
            <a:chExt cx="24009351" cy="1189672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-5907088" y="-2425700"/>
              <a:ext cx="24009351" cy="11726863"/>
            </a:xfrm>
            <a:custGeom>
              <a:avLst/>
              <a:gdLst>
                <a:gd name="T0" fmla="*/ 1154 w 6400"/>
                <a:gd name="T1" fmla="*/ 544 h 3124"/>
                <a:gd name="T2" fmla="*/ 0 w 6400"/>
                <a:gd name="T3" fmla="*/ 0 h 3124"/>
                <a:gd name="T4" fmla="*/ 0 w 6400"/>
                <a:gd name="T5" fmla="*/ 564 h 3124"/>
                <a:gd name="T6" fmla="*/ 0 w 6400"/>
                <a:gd name="T7" fmla="*/ 3124 h 3124"/>
                <a:gd name="T8" fmla="*/ 6400 w 6400"/>
                <a:gd name="T9" fmla="*/ 3124 h 3124"/>
                <a:gd name="T10" fmla="*/ 6400 w 6400"/>
                <a:gd name="T11" fmla="*/ 544 h 3124"/>
                <a:gd name="T12" fmla="*/ 1154 w 6400"/>
                <a:gd name="T13" fmla="*/ 544 h 3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00" h="3124">
                  <a:moveTo>
                    <a:pt x="1154" y="544"/>
                  </a:moveTo>
                  <a:cubicBezTo>
                    <a:pt x="718" y="488"/>
                    <a:pt x="325" y="295"/>
                    <a:pt x="0" y="0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3124"/>
                    <a:pt x="0" y="3124"/>
                    <a:pt x="0" y="3124"/>
                  </a:cubicBezTo>
                  <a:cubicBezTo>
                    <a:pt x="6400" y="3124"/>
                    <a:pt x="6400" y="3124"/>
                    <a:pt x="6400" y="3124"/>
                  </a:cubicBezTo>
                  <a:cubicBezTo>
                    <a:pt x="6400" y="544"/>
                    <a:pt x="6400" y="544"/>
                    <a:pt x="6400" y="544"/>
                  </a:cubicBezTo>
                  <a:lnTo>
                    <a:pt x="1154" y="544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-5907088" y="7105650"/>
              <a:ext cx="24009351" cy="2271713"/>
            </a:xfrm>
            <a:custGeom>
              <a:avLst/>
              <a:gdLst>
                <a:gd name="T0" fmla="*/ 433 w 6400"/>
                <a:gd name="T1" fmla="*/ 355 h 605"/>
                <a:gd name="T2" fmla="*/ 889 w 6400"/>
                <a:gd name="T3" fmla="*/ 538 h 605"/>
                <a:gd name="T4" fmla="*/ 1002 w 6400"/>
                <a:gd name="T5" fmla="*/ 565 h 605"/>
                <a:gd name="T6" fmla="*/ 0 w 6400"/>
                <a:gd name="T7" fmla="*/ 565 h 605"/>
                <a:gd name="T8" fmla="*/ 0 w 6400"/>
                <a:gd name="T9" fmla="*/ 585 h 605"/>
                <a:gd name="T10" fmla="*/ 0 w 6400"/>
                <a:gd name="T11" fmla="*/ 605 h 605"/>
                <a:gd name="T12" fmla="*/ 6400 w 6400"/>
                <a:gd name="T13" fmla="*/ 605 h 605"/>
                <a:gd name="T14" fmla="*/ 6400 w 6400"/>
                <a:gd name="T15" fmla="*/ 565 h 605"/>
                <a:gd name="T16" fmla="*/ 1391 w 6400"/>
                <a:gd name="T17" fmla="*/ 565 h 605"/>
                <a:gd name="T18" fmla="*/ 0 w 6400"/>
                <a:gd name="T19" fmla="*/ 0 h 605"/>
                <a:gd name="T20" fmla="*/ 0 w 6400"/>
                <a:gd name="T21" fmla="*/ 52 h 605"/>
                <a:gd name="T22" fmla="*/ 433 w 6400"/>
                <a:gd name="T23" fmla="*/ 35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00" h="605">
                  <a:moveTo>
                    <a:pt x="433" y="355"/>
                  </a:moveTo>
                  <a:cubicBezTo>
                    <a:pt x="580" y="434"/>
                    <a:pt x="734" y="496"/>
                    <a:pt x="889" y="538"/>
                  </a:cubicBezTo>
                  <a:cubicBezTo>
                    <a:pt x="927" y="548"/>
                    <a:pt x="965" y="557"/>
                    <a:pt x="1002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0" y="605"/>
                    <a:pt x="0" y="605"/>
                    <a:pt x="0" y="605"/>
                  </a:cubicBezTo>
                  <a:cubicBezTo>
                    <a:pt x="6400" y="605"/>
                    <a:pt x="6400" y="605"/>
                    <a:pt x="6400" y="605"/>
                  </a:cubicBezTo>
                  <a:cubicBezTo>
                    <a:pt x="6400" y="565"/>
                    <a:pt x="6400" y="565"/>
                    <a:pt x="6400" y="565"/>
                  </a:cubicBezTo>
                  <a:cubicBezTo>
                    <a:pt x="1391" y="565"/>
                    <a:pt x="1391" y="565"/>
                    <a:pt x="1391" y="565"/>
                  </a:cubicBezTo>
                  <a:cubicBezTo>
                    <a:pt x="891" y="565"/>
                    <a:pt x="392" y="358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33" y="169"/>
                    <a:pt x="279" y="272"/>
                    <a:pt x="433" y="3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-5907088" y="4692650"/>
              <a:ext cx="24009351" cy="2266950"/>
            </a:xfrm>
            <a:custGeom>
              <a:avLst/>
              <a:gdLst>
                <a:gd name="T0" fmla="*/ 433 w 6400"/>
                <a:gd name="T1" fmla="*/ 356 h 604"/>
                <a:gd name="T2" fmla="*/ 889 w 6400"/>
                <a:gd name="T3" fmla="*/ 538 h 604"/>
                <a:gd name="T4" fmla="*/ 1002 w 6400"/>
                <a:gd name="T5" fmla="*/ 564 h 604"/>
                <a:gd name="T6" fmla="*/ 0 w 6400"/>
                <a:gd name="T7" fmla="*/ 564 h 604"/>
                <a:gd name="T8" fmla="*/ 0 w 6400"/>
                <a:gd name="T9" fmla="*/ 604 h 604"/>
                <a:gd name="T10" fmla="*/ 6400 w 6400"/>
                <a:gd name="T11" fmla="*/ 604 h 604"/>
                <a:gd name="T12" fmla="*/ 6400 w 6400"/>
                <a:gd name="T13" fmla="*/ 564 h 604"/>
                <a:gd name="T14" fmla="*/ 1391 w 6400"/>
                <a:gd name="T15" fmla="*/ 564 h 604"/>
                <a:gd name="T16" fmla="*/ 0 w 6400"/>
                <a:gd name="T17" fmla="*/ 0 h 604"/>
                <a:gd name="T18" fmla="*/ 0 w 6400"/>
                <a:gd name="T19" fmla="*/ 54 h 604"/>
                <a:gd name="T20" fmla="*/ 433 w 6400"/>
                <a:gd name="T21" fmla="*/ 356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00" h="604">
                  <a:moveTo>
                    <a:pt x="433" y="356"/>
                  </a:moveTo>
                  <a:cubicBezTo>
                    <a:pt x="580" y="436"/>
                    <a:pt x="734" y="496"/>
                    <a:pt x="889" y="538"/>
                  </a:cubicBezTo>
                  <a:cubicBezTo>
                    <a:pt x="927" y="548"/>
                    <a:pt x="965" y="556"/>
                    <a:pt x="1002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604"/>
                    <a:pt x="0" y="604"/>
                    <a:pt x="0" y="604"/>
                  </a:cubicBezTo>
                  <a:cubicBezTo>
                    <a:pt x="6400" y="604"/>
                    <a:pt x="6400" y="604"/>
                    <a:pt x="6400" y="604"/>
                  </a:cubicBezTo>
                  <a:cubicBezTo>
                    <a:pt x="6400" y="564"/>
                    <a:pt x="6400" y="564"/>
                    <a:pt x="6400" y="564"/>
                  </a:cubicBezTo>
                  <a:cubicBezTo>
                    <a:pt x="1391" y="564"/>
                    <a:pt x="1391" y="564"/>
                    <a:pt x="1391" y="564"/>
                  </a:cubicBezTo>
                  <a:cubicBezTo>
                    <a:pt x="891" y="564"/>
                    <a:pt x="392" y="358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3" y="171"/>
                    <a:pt x="279" y="273"/>
                    <a:pt x="433" y="35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-5907088" y="2289175"/>
              <a:ext cx="24009351" cy="2271713"/>
            </a:xfrm>
            <a:custGeom>
              <a:avLst/>
              <a:gdLst>
                <a:gd name="T0" fmla="*/ 433 w 6400"/>
                <a:gd name="T1" fmla="*/ 356 h 605"/>
                <a:gd name="T2" fmla="*/ 889 w 6400"/>
                <a:gd name="T3" fmla="*/ 538 h 605"/>
                <a:gd name="T4" fmla="*/ 1002 w 6400"/>
                <a:gd name="T5" fmla="*/ 564 h 605"/>
                <a:gd name="T6" fmla="*/ 0 w 6400"/>
                <a:gd name="T7" fmla="*/ 564 h 605"/>
                <a:gd name="T8" fmla="*/ 0 w 6400"/>
                <a:gd name="T9" fmla="*/ 604 h 605"/>
                <a:gd name="T10" fmla="*/ 1390 w 6400"/>
                <a:gd name="T11" fmla="*/ 604 h 605"/>
                <a:gd name="T12" fmla="*/ 1392 w 6400"/>
                <a:gd name="T13" fmla="*/ 605 h 605"/>
                <a:gd name="T14" fmla="*/ 1392 w 6400"/>
                <a:gd name="T15" fmla="*/ 604 h 605"/>
                <a:gd name="T16" fmla="*/ 6400 w 6400"/>
                <a:gd name="T17" fmla="*/ 604 h 605"/>
                <a:gd name="T18" fmla="*/ 6400 w 6400"/>
                <a:gd name="T19" fmla="*/ 564 h 605"/>
                <a:gd name="T20" fmla="*/ 1390 w 6400"/>
                <a:gd name="T21" fmla="*/ 564 h 605"/>
                <a:gd name="T22" fmla="*/ 0 w 6400"/>
                <a:gd name="T23" fmla="*/ 0 h 605"/>
                <a:gd name="T24" fmla="*/ 0 w 6400"/>
                <a:gd name="T25" fmla="*/ 53 h 605"/>
                <a:gd name="T26" fmla="*/ 433 w 6400"/>
                <a:gd name="T27" fmla="*/ 35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00" h="605">
                  <a:moveTo>
                    <a:pt x="433" y="356"/>
                  </a:moveTo>
                  <a:cubicBezTo>
                    <a:pt x="580" y="435"/>
                    <a:pt x="734" y="496"/>
                    <a:pt x="889" y="538"/>
                  </a:cubicBezTo>
                  <a:cubicBezTo>
                    <a:pt x="927" y="548"/>
                    <a:pt x="965" y="556"/>
                    <a:pt x="1002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604"/>
                    <a:pt x="0" y="604"/>
                    <a:pt x="0" y="604"/>
                  </a:cubicBezTo>
                  <a:cubicBezTo>
                    <a:pt x="1390" y="604"/>
                    <a:pt x="1390" y="604"/>
                    <a:pt x="1390" y="604"/>
                  </a:cubicBezTo>
                  <a:cubicBezTo>
                    <a:pt x="1390" y="604"/>
                    <a:pt x="1392" y="605"/>
                    <a:pt x="1392" y="605"/>
                  </a:cubicBezTo>
                  <a:cubicBezTo>
                    <a:pt x="1392" y="604"/>
                    <a:pt x="1392" y="604"/>
                    <a:pt x="1392" y="604"/>
                  </a:cubicBezTo>
                  <a:cubicBezTo>
                    <a:pt x="6400" y="604"/>
                    <a:pt x="6400" y="604"/>
                    <a:pt x="6400" y="604"/>
                  </a:cubicBezTo>
                  <a:cubicBezTo>
                    <a:pt x="6400" y="564"/>
                    <a:pt x="6400" y="564"/>
                    <a:pt x="6400" y="564"/>
                  </a:cubicBezTo>
                  <a:cubicBezTo>
                    <a:pt x="1390" y="564"/>
                    <a:pt x="1390" y="564"/>
                    <a:pt x="1390" y="564"/>
                  </a:cubicBezTo>
                  <a:cubicBezTo>
                    <a:pt x="890" y="564"/>
                    <a:pt x="392" y="358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33" y="170"/>
                    <a:pt x="279" y="272"/>
                    <a:pt x="433" y="35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-5907088" y="-112713"/>
              <a:ext cx="24009351" cy="2266950"/>
            </a:xfrm>
            <a:custGeom>
              <a:avLst/>
              <a:gdLst>
                <a:gd name="T0" fmla="*/ 433 w 6400"/>
                <a:gd name="T1" fmla="*/ 355 h 604"/>
                <a:gd name="T2" fmla="*/ 889 w 6400"/>
                <a:gd name="T3" fmla="*/ 537 h 604"/>
                <a:gd name="T4" fmla="*/ 1002 w 6400"/>
                <a:gd name="T5" fmla="*/ 564 h 604"/>
                <a:gd name="T6" fmla="*/ 0 w 6400"/>
                <a:gd name="T7" fmla="*/ 564 h 604"/>
                <a:gd name="T8" fmla="*/ 0 w 6400"/>
                <a:gd name="T9" fmla="*/ 604 h 604"/>
                <a:gd name="T10" fmla="*/ 1390 w 6400"/>
                <a:gd name="T11" fmla="*/ 604 h 604"/>
                <a:gd name="T12" fmla="*/ 1392 w 6400"/>
                <a:gd name="T13" fmla="*/ 604 h 604"/>
                <a:gd name="T14" fmla="*/ 1392 w 6400"/>
                <a:gd name="T15" fmla="*/ 604 h 604"/>
                <a:gd name="T16" fmla="*/ 6400 w 6400"/>
                <a:gd name="T17" fmla="*/ 604 h 604"/>
                <a:gd name="T18" fmla="*/ 6400 w 6400"/>
                <a:gd name="T19" fmla="*/ 564 h 604"/>
                <a:gd name="T20" fmla="*/ 1390 w 6400"/>
                <a:gd name="T21" fmla="*/ 564 h 604"/>
                <a:gd name="T22" fmla="*/ 0 w 6400"/>
                <a:gd name="T23" fmla="*/ 0 h 604"/>
                <a:gd name="T24" fmla="*/ 0 w 6400"/>
                <a:gd name="T25" fmla="*/ 52 h 604"/>
                <a:gd name="T26" fmla="*/ 433 w 6400"/>
                <a:gd name="T27" fmla="*/ 35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00" h="604">
                  <a:moveTo>
                    <a:pt x="433" y="355"/>
                  </a:moveTo>
                  <a:cubicBezTo>
                    <a:pt x="580" y="434"/>
                    <a:pt x="734" y="495"/>
                    <a:pt x="889" y="537"/>
                  </a:cubicBezTo>
                  <a:cubicBezTo>
                    <a:pt x="927" y="547"/>
                    <a:pt x="965" y="556"/>
                    <a:pt x="1002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604"/>
                    <a:pt x="0" y="604"/>
                    <a:pt x="0" y="604"/>
                  </a:cubicBezTo>
                  <a:cubicBezTo>
                    <a:pt x="1390" y="604"/>
                    <a:pt x="1390" y="604"/>
                    <a:pt x="1390" y="604"/>
                  </a:cubicBezTo>
                  <a:cubicBezTo>
                    <a:pt x="1390" y="604"/>
                    <a:pt x="1392" y="604"/>
                    <a:pt x="1392" y="604"/>
                  </a:cubicBezTo>
                  <a:cubicBezTo>
                    <a:pt x="1392" y="604"/>
                    <a:pt x="1392" y="604"/>
                    <a:pt x="1392" y="604"/>
                  </a:cubicBezTo>
                  <a:cubicBezTo>
                    <a:pt x="6400" y="604"/>
                    <a:pt x="6400" y="604"/>
                    <a:pt x="6400" y="604"/>
                  </a:cubicBezTo>
                  <a:cubicBezTo>
                    <a:pt x="6400" y="564"/>
                    <a:pt x="6400" y="564"/>
                    <a:pt x="6400" y="564"/>
                  </a:cubicBezTo>
                  <a:cubicBezTo>
                    <a:pt x="1390" y="564"/>
                    <a:pt x="1390" y="564"/>
                    <a:pt x="1390" y="564"/>
                  </a:cubicBezTo>
                  <a:cubicBezTo>
                    <a:pt x="890" y="564"/>
                    <a:pt x="392" y="358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33" y="169"/>
                    <a:pt x="279" y="272"/>
                    <a:pt x="433" y="3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-5907088" y="-2519363"/>
              <a:ext cx="24009351" cy="2271713"/>
            </a:xfrm>
            <a:custGeom>
              <a:avLst/>
              <a:gdLst>
                <a:gd name="T0" fmla="*/ 433 w 6400"/>
                <a:gd name="T1" fmla="*/ 355 h 605"/>
                <a:gd name="T2" fmla="*/ 889 w 6400"/>
                <a:gd name="T3" fmla="*/ 538 h 605"/>
                <a:gd name="T4" fmla="*/ 1002 w 6400"/>
                <a:gd name="T5" fmla="*/ 565 h 605"/>
                <a:gd name="T6" fmla="*/ 0 w 6400"/>
                <a:gd name="T7" fmla="*/ 565 h 605"/>
                <a:gd name="T8" fmla="*/ 0 w 6400"/>
                <a:gd name="T9" fmla="*/ 605 h 605"/>
                <a:gd name="T10" fmla="*/ 1390 w 6400"/>
                <a:gd name="T11" fmla="*/ 605 h 605"/>
                <a:gd name="T12" fmla="*/ 1391 w 6400"/>
                <a:gd name="T13" fmla="*/ 605 h 605"/>
                <a:gd name="T14" fmla="*/ 6400 w 6400"/>
                <a:gd name="T15" fmla="*/ 605 h 605"/>
                <a:gd name="T16" fmla="*/ 6400 w 6400"/>
                <a:gd name="T17" fmla="*/ 565 h 605"/>
                <a:gd name="T18" fmla="*/ 1390 w 6400"/>
                <a:gd name="T19" fmla="*/ 565 h 605"/>
                <a:gd name="T20" fmla="*/ 0 w 6400"/>
                <a:gd name="T21" fmla="*/ 0 h 605"/>
                <a:gd name="T22" fmla="*/ 0 w 6400"/>
                <a:gd name="T23" fmla="*/ 53 h 605"/>
                <a:gd name="T24" fmla="*/ 433 w 6400"/>
                <a:gd name="T25" fmla="*/ 35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00" h="605">
                  <a:moveTo>
                    <a:pt x="433" y="355"/>
                  </a:moveTo>
                  <a:cubicBezTo>
                    <a:pt x="580" y="434"/>
                    <a:pt x="734" y="496"/>
                    <a:pt x="889" y="538"/>
                  </a:cubicBezTo>
                  <a:cubicBezTo>
                    <a:pt x="927" y="548"/>
                    <a:pt x="965" y="557"/>
                    <a:pt x="1002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605"/>
                    <a:pt x="0" y="605"/>
                    <a:pt x="0" y="605"/>
                  </a:cubicBezTo>
                  <a:cubicBezTo>
                    <a:pt x="1390" y="605"/>
                    <a:pt x="1390" y="605"/>
                    <a:pt x="1390" y="605"/>
                  </a:cubicBezTo>
                  <a:cubicBezTo>
                    <a:pt x="1390" y="605"/>
                    <a:pt x="1390" y="605"/>
                    <a:pt x="1391" y="605"/>
                  </a:cubicBezTo>
                  <a:cubicBezTo>
                    <a:pt x="6400" y="605"/>
                    <a:pt x="6400" y="605"/>
                    <a:pt x="6400" y="605"/>
                  </a:cubicBezTo>
                  <a:cubicBezTo>
                    <a:pt x="6400" y="565"/>
                    <a:pt x="6400" y="565"/>
                    <a:pt x="6400" y="565"/>
                  </a:cubicBezTo>
                  <a:cubicBezTo>
                    <a:pt x="1390" y="565"/>
                    <a:pt x="1390" y="565"/>
                    <a:pt x="1390" y="565"/>
                  </a:cubicBezTo>
                  <a:cubicBezTo>
                    <a:pt x="891" y="565"/>
                    <a:pt x="392" y="358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33" y="170"/>
                    <a:pt x="279" y="272"/>
                    <a:pt x="433" y="3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19212" y="5232400"/>
              <a:ext cx="1365250" cy="866775"/>
            </a:xfrm>
            <a:custGeom>
              <a:avLst/>
              <a:gdLst>
                <a:gd name="T0" fmla="*/ 58 w 364"/>
                <a:gd name="T1" fmla="*/ 3 h 231"/>
                <a:gd name="T2" fmla="*/ 92 w 364"/>
                <a:gd name="T3" fmla="*/ 34 h 231"/>
                <a:gd name="T4" fmla="*/ 93 w 364"/>
                <a:gd name="T5" fmla="*/ 47 h 231"/>
                <a:gd name="T6" fmla="*/ 69 w 364"/>
                <a:gd name="T7" fmla="*/ 104 h 231"/>
                <a:gd name="T8" fmla="*/ 111 w 364"/>
                <a:gd name="T9" fmla="*/ 149 h 231"/>
                <a:gd name="T10" fmla="*/ 153 w 364"/>
                <a:gd name="T11" fmla="*/ 87 h 231"/>
                <a:gd name="T12" fmla="*/ 153 w 364"/>
                <a:gd name="T13" fmla="*/ 58 h 231"/>
                <a:gd name="T14" fmla="*/ 163 w 364"/>
                <a:gd name="T15" fmla="*/ 48 h 231"/>
                <a:gd name="T16" fmla="*/ 206 w 364"/>
                <a:gd name="T17" fmla="*/ 48 h 231"/>
                <a:gd name="T18" fmla="*/ 216 w 364"/>
                <a:gd name="T19" fmla="*/ 58 h 231"/>
                <a:gd name="T20" fmla="*/ 216 w 364"/>
                <a:gd name="T21" fmla="*/ 87 h 231"/>
                <a:gd name="T22" fmla="*/ 255 w 364"/>
                <a:gd name="T23" fmla="*/ 143 h 231"/>
                <a:gd name="T24" fmla="*/ 295 w 364"/>
                <a:gd name="T25" fmla="*/ 101 h 231"/>
                <a:gd name="T26" fmla="*/ 274 w 364"/>
                <a:gd name="T27" fmla="*/ 56 h 231"/>
                <a:gd name="T28" fmla="*/ 273 w 364"/>
                <a:gd name="T29" fmla="*/ 42 h 231"/>
                <a:gd name="T30" fmla="*/ 305 w 364"/>
                <a:gd name="T31" fmla="*/ 10 h 231"/>
                <a:gd name="T32" fmla="*/ 318 w 364"/>
                <a:gd name="T33" fmla="*/ 10 h 231"/>
                <a:gd name="T34" fmla="*/ 364 w 364"/>
                <a:gd name="T35" fmla="*/ 110 h 231"/>
                <a:gd name="T36" fmla="*/ 269 w 364"/>
                <a:gd name="T37" fmla="*/ 222 h 231"/>
                <a:gd name="T38" fmla="*/ 189 w 364"/>
                <a:gd name="T39" fmla="*/ 169 h 231"/>
                <a:gd name="T40" fmla="*/ 187 w 364"/>
                <a:gd name="T41" fmla="*/ 169 h 231"/>
                <a:gd name="T42" fmla="*/ 103 w 364"/>
                <a:gd name="T43" fmla="*/ 231 h 231"/>
                <a:gd name="T44" fmla="*/ 0 w 364"/>
                <a:gd name="T45" fmla="*/ 110 h 231"/>
                <a:gd name="T46" fmla="*/ 45 w 364"/>
                <a:gd name="T47" fmla="*/ 3 h 231"/>
                <a:gd name="T48" fmla="*/ 58 w 364"/>
                <a:gd name="T49" fmla="*/ 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4" h="231">
                  <a:moveTo>
                    <a:pt x="58" y="3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6" y="37"/>
                    <a:pt x="97" y="43"/>
                    <a:pt x="93" y="47"/>
                  </a:cubicBezTo>
                  <a:cubicBezTo>
                    <a:pt x="82" y="59"/>
                    <a:pt x="69" y="77"/>
                    <a:pt x="69" y="104"/>
                  </a:cubicBezTo>
                  <a:cubicBezTo>
                    <a:pt x="69" y="130"/>
                    <a:pt x="85" y="149"/>
                    <a:pt x="111" y="149"/>
                  </a:cubicBezTo>
                  <a:cubicBezTo>
                    <a:pt x="137" y="149"/>
                    <a:pt x="153" y="126"/>
                    <a:pt x="153" y="87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3"/>
                    <a:pt x="158" y="48"/>
                    <a:pt x="163" y="48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2" y="48"/>
                    <a:pt x="216" y="53"/>
                    <a:pt x="216" y="58"/>
                  </a:cubicBezTo>
                  <a:cubicBezTo>
                    <a:pt x="216" y="87"/>
                    <a:pt x="216" y="87"/>
                    <a:pt x="216" y="87"/>
                  </a:cubicBezTo>
                  <a:cubicBezTo>
                    <a:pt x="216" y="124"/>
                    <a:pt x="233" y="143"/>
                    <a:pt x="255" y="143"/>
                  </a:cubicBezTo>
                  <a:cubicBezTo>
                    <a:pt x="278" y="143"/>
                    <a:pt x="295" y="128"/>
                    <a:pt x="295" y="101"/>
                  </a:cubicBezTo>
                  <a:cubicBezTo>
                    <a:pt x="295" y="78"/>
                    <a:pt x="283" y="64"/>
                    <a:pt x="274" y="56"/>
                  </a:cubicBezTo>
                  <a:cubicBezTo>
                    <a:pt x="270" y="52"/>
                    <a:pt x="270" y="46"/>
                    <a:pt x="273" y="42"/>
                  </a:cubicBezTo>
                  <a:cubicBezTo>
                    <a:pt x="305" y="10"/>
                    <a:pt x="305" y="10"/>
                    <a:pt x="305" y="10"/>
                  </a:cubicBezTo>
                  <a:cubicBezTo>
                    <a:pt x="308" y="6"/>
                    <a:pt x="315" y="6"/>
                    <a:pt x="318" y="10"/>
                  </a:cubicBezTo>
                  <a:cubicBezTo>
                    <a:pt x="337" y="28"/>
                    <a:pt x="364" y="59"/>
                    <a:pt x="364" y="110"/>
                  </a:cubicBezTo>
                  <a:cubicBezTo>
                    <a:pt x="364" y="170"/>
                    <a:pt x="327" y="222"/>
                    <a:pt x="269" y="222"/>
                  </a:cubicBezTo>
                  <a:cubicBezTo>
                    <a:pt x="229" y="222"/>
                    <a:pt x="199" y="192"/>
                    <a:pt x="189" y="169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77" y="197"/>
                    <a:pt x="151" y="231"/>
                    <a:pt x="103" y="231"/>
                  </a:cubicBezTo>
                  <a:cubicBezTo>
                    <a:pt x="46" y="231"/>
                    <a:pt x="0" y="182"/>
                    <a:pt x="0" y="110"/>
                  </a:cubicBezTo>
                  <a:cubicBezTo>
                    <a:pt x="0" y="44"/>
                    <a:pt x="31" y="14"/>
                    <a:pt x="45" y="3"/>
                  </a:cubicBezTo>
                  <a:cubicBezTo>
                    <a:pt x="49" y="0"/>
                    <a:pt x="55" y="0"/>
                    <a:pt x="58" y="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2"/>
            <p:cNvSpPr>
              <a:spLocks noChangeArrowheads="1"/>
            </p:cNvSpPr>
            <p:nvPr userDrawn="1"/>
          </p:nvSpPr>
          <p:spPr bwMode="auto">
            <a:xfrm>
              <a:off x="3835400" y="4797425"/>
              <a:ext cx="60325" cy="1722438"/>
            </a:xfrm>
            <a:prstGeom prst="rect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336675" y="7499350"/>
              <a:ext cx="1347788" cy="1085850"/>
            </a:xfrm>
            <a:custGeom>
              <a:avLst/>
              <a:gdLst>
                <a:gd name="T0" fmla="*/ 84 w 359"/>
                <a:gd name="T1" fmla="*/ 0 h 289"/>
                <a:gd name="T2" fmla="*/ 129 w 359"/>
                <a:gd name="T3" fmla="*/ 0 h 289"/>
                <a:gd name="T4" fmla="*/ 147 w 359"/>
                <a:gd name="T5" fmla="*/ 7 h 289"/>
                <a:gd name="T6" fmla="*/ 356 w 359"/>
                <a:gd name="T7" fmla="*/ 182 h 289"/>
                <a:gd name="T8" fmla="*/ 359 w 359"/>
                <a:gd name="T9" fmla="*/ 189 h 289"/>
                <a:gd name="T10" fmla="*/ 359 w 359"/>
                <a:gd name="T11" fmla="*/ 227 h 289"/>
                <a:gd name="T12" fmla="*/ 349 w 359"/>
                <a:gd name="T13" fmla="*/ 237 h 289"/>
                <a:gd name="T14" fmla="*/ 138 w 359"/>
                <a:gd name="T15" fmla="*/ 237 h 289"/>
                <a:gd name="T16" fmla="*/ 138 w 359"/>
                <a:gd name="T17" fmla="*/ 278 h 289"/>
                <a:gd name="T18" fmla="*/ 129 w 359"/>
                <a:gd name="T19" fmla="*/ 289 h 289"/>
                <a:gd name="T20" fmla="*/ 84 w 359"/>
                <a:gd name="T21" fmla="*/ 289 h 289"/>
                <a:gd name="T22" fmla="*/ 73 w 359"/>
                <a:gd name="T23" fmla="*/ 278 h 289"/>
                <a:gd name="T24" fmla="*/ 73 w 359"/>
                <a:gd name="T25" fmla="*/ 237 h 289"/>
                <a:gd name="T26" fmla="*/ 10 w 359"/>
                <a:gd name="T27" fmla="*/ 237 h 289"/>
                <a:gd name="T28" fmla="*/ 0 w 359"/>
                <a:gd name="T29" fmla="*/ 227 h 289"/>
                <a:gd name="T30" fmla="*/ 0 w 359"/>
                <a:gd name="T31" fmla="*/ 172 h 289"/>
                <a:gd name="T32" fmla="*/ 10 w 359"/>
                <a:gd name="T33" fmla="*/ 163 h 289"/>
                <a:gd name="T34" fmla="*/ 73 w 359"/>
                <a:gd name="T35" fmla="*/ 163 h 289"/>
                <a:gd name="T36" fmla="*/ 73 w 359"/>
                <a:gd name="T37" fmla="*/ 10 h 289"/>
                <a:gd name="T38" fmla="*/ 84 w 359"/>
                <a:gd name="T39" fmla="*/ 0 h 289"/>
                <a:gd name="T40" fmla="*/ 136 w 359"/>
                <a:gd name="T41" fmla="*/ 81 h 289"/>
                <a:gd name="T42" fmla="*/ 136 w 359"/>
                <a:gd name="T43" fmla="*/ 163 h 289"/>
                <a:gd name="T44" fmla="*/ 235 w 359"/>
                <a:gd name="T45" fmla="*/ 163 h 289"/>
                <a:gd name="T46" fmla="*/ 235 w 359"/>
                <a:gd name="T47" fmla="*/ 162 h 289"/>
                <a:gd name="T48" fmla="*/ 137 w 359"/>
                <a:gd name="T49" fmla="*/ 81 h 289"/>
                <a:gd name="T50" fmla="*/ 136 w 359"/>
                <a:gd name="T51" fmla="*/ 8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289">
                  <a:moveTo>
                    <a:pt x="84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35" y="0"/>
                    <a:pt x="139" y="0"/>
                    <a:pt x="147" y="7"/>
                  </a:cubicBezTo>
                  <a:cubicBezTo>
                    <a:pt x="356" y="182"/>
                    <a:pt x="356" y="182"/>
                    <a:pt x="356" y="182"/>
                  </a:cubicBezTo>
                  <a:cubicBezTo>
                    <a:pt x="358" y="183"/>
                    <a:pt x="359" y="185"/>
                    <a:pt x="359" y="189"/>
                  </a:cubicBezTo>
                  <a:cubicBezTo>
                    <a:pt x="359" y="227"/>
                    <a:pt x="359" y="227"/>
                    <a:pt x="359" y="227"/>
                  </a:cubicBezTo>
                  <a:cubicBezTo>
                    <a:pt x="359" y="232"/>
                    <a:pt x="355" y="237"/>
                    <a:pt x="34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78"/>
                    <a:pt x="138" y="278"/>
                    <a:pt x="138" y="278"/>
                  </a:cubicBezTo>
                  <a:cubicBezTo>
                    <a:pt x="138" y="284"/>
                    <a:pt x="134" y="289"/>
                    <a:pt x="129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79" y="289"/>
                    <a:pt x="73" y="284"/>
                    <a:pt x="73" y="278"/>
                  </a:cubicBezTo>
                  <a:cubicBezTo>
                    <a:pt x="73" y="237"/>
                    <a:pt x="73" y="237"/>
                    <a:pt x="73" y="237"/>
                  </a:cubicBezTo>
                  <a:cubicBezTo>
                    <a:pt x="10" y="237"/>
                    <a:pt x="10" y="237"/>
                    <a:pt x="10" y="237"/>
                  </a:cubicBezTo>
                  <a:cubicBezTo>
                    <a:pt x="5" y="237"/>
                    <a:pt x="0" y="232"/>
                    <a:pt x="0" y="22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67"/>
                    <a:pt x="5" y="163"/>
                    <a:pt x="10" y="163"/>
                  </a:cubicBezTo>
                  <a:cubicBezTo>
                    <a:pt x="73" y="163"/>
                    <a:pt x="73" y="163"/>
                    <a:pt x="73" y="16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4"/>
                    <a:pt x="78" y="0"/>
                    <a:pt x="84" y="0"/>
                  </a:cubicBezTo>
                  <a:close/>
                  <a:moveTo>
                    <a:pt x="136" y="81"/>
                  </a:moveTo>
                  <a:cubicBezTo>
                    <a:pt x="136" y="163"/>
                    <a:pt x="136" y="163"/>
                    <a:pt x="136" y="163"/>
                  </a:cubicBezTo>
                  <a:cubicBezTo>
                    <a:pt x="235" y="163"/>
                    <a:pt x="235" y="163"/>
                    <a:pt x="235" y="163"/>
                  </a:cubicBezTo>
                  <a:cubicBezTo>
                    <a:pt x="235" y="162"/>
                    <a:pt x="235" y="162"/>
                    <a:pt x="235" y="162"/>
                  </a:cubicBezTo>
                  <a:cubicBezTo>
                    <a:pt x="137" y="81"/>
                    <a:pt x="137" y="81"/>
                    <a:pt x="137" y="81"/>
                  </a:cubicBezTo>
                  <a:lnTo>
                    <a:pt x="136" y="8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4"/>
            <p:cNvSpPr>
              <a:spLocks noChangeArrowheads="1"/>
            </p:cNvSpPr>
            <p:nvPr userDrawn="1"/>
          </p:nvSpPr>
          <p:spPr bwMode="auto">
            <a:xfrm>
              <a:off x="3835400" y="7191375"/>
              <a:ext cx="60325" cy="1724025"/>
            </a:xfrm>
            <a:prstGeom prst="rect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1336675" y="566737"/>
              <a:ext cx="1328738" cy="509588"/>
            </a:xfrm>
            <a:custGeom>
              <a:avLst/>
              <a:gdLst>
                <a:gd name="T0" fmla="*/ 244 w 354"/>
                <a:gd name="T1" fmla="*/ 59 h 136"/>
                <a:gd name="T2" fmla="*/ 244 w 354"/>
                <a:gd name="T3" fmla="*/ 9 h 136"/>
                <a:gd name="T4" fmla="*/ 255 w 354"/>
                <a:gd name="T5" fmla="*/ 0 h 136"/>
                <a:gd name="T6" fmla="*/ 287 w 354"/>
                <a:gd name="T7" fmla="*/ 0 h 136"/>
                <a:gd name="T8" fmla="*/ 295 w 354"/>
                <a:gd name="T9" fmla="*/ 3 h 136"/>
                <a:gd name="T10" fmla="*/ 348 w 354"/>
                <a:gd name="T11" fmla="*/ 71 h 136"/>
                <a:gd name="T12" fmla="*/ 354 w 354"/>
                <a:gd name="T13" fmla="*/ 89 h 136"/>
                <a:gd name="T14" fmla="*/ 354 w 354"/>
                <a:gd name="T15" fmla="*/ 127 h 136"/>
                <a:gd name="T16" fmla="*/ 345 w 354"/>
                <a:gd name="T17" fmla="*/ 136 h 136"/>
                <a:gd name="T18" fmla="*/ 10 w 354"/>
                <a:gd name="T19" fmla="*/ 136 h 136"/>
                <a:gd name="T20" fmla="*/ 0 w 354"/>
                <a:gd name="T21" fmla="*/ 127 h 136"/>
                <a:gd name="T22" fmla="*/ 0 w 354"/>
                <a:gd name="T23" fmla="*/ 69 h 136"/>
                <a:gd name="T24" fmla="*/ 10 w 354"/>
                <a:gd name="T25" fmla="*/ 59 h 136"/>
                <a:gd name="T26" fmla="*/ 244 w 354"/>
                <a:gd name="T27" fmla="*/ 5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4" h="136">
                  <a:moveTo>
                    <a:pt x="244" y="59"/>
                  </a:moveTo>
                  <a:cubicBezTo>
                    <a:pt x="244" y="9"/>
                    <a:pt x="244" y="9"/>
                    <a:pt x="244" y="9"/>
                  </a:cubicBezTo>
                  <a:cubicBezTo>
                    <a:pt x="244" y="4"/>
                    <a:pt x="249" y="0"/>
                    <a:pt x="255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91" y="0"/>
                    <a:pt x="293" y="1"/>
                    <a:pt x="295" y="3"/>
                  </a:cubicBezTo>
                  <a:cubicBezTo>
                    <a:pt x="348" y="71"/>
                    <a:pt x="348" y="71"/>
                    <a:pt x="348" y="71"/>
                  </a:cubicBezTo>
                  <a:cubicBezTo>
                    <a:pt x="352" y="76"/>
                    <a:pt x="354" y="82"/>
                    <a:pt x="354" y="89"/>
                  </a:cubicBezTo>
                  <a:cubicBezTo>
                    <a:pt x="354" y="127"/>
                    <a:pt x="354" y="127"/>
                    <a:pt x="354" y="127"/>
                  </a:cubicBezTo>
                  <a:cubicBezTo>
                    <a:pt x="354" y="132"/>
                    <a:pt x="350" y="136"/>
                    <a:pt x="345" y="136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5" y="136"/>
                    <a:pt x="0" y="132"/>
                    <a:pt x="0" y="12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3"/>
                    <a:pt x="5" y="59"/>
                    <a:pt x="10" y="59"/>
                  </a:cubicBezTo>
                  <a:lnTo>
                    <a:pt x="244" y="5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6"/>
            <p:cNvSpPr>
              <a:spLocks noChangeArrowheads="1"/>
            </p:cNvSpPr>
            <p:nvPr userDrawn="1"/>
          </p:nvSpPr>
          <p:spPr bwMode="auto">
            <a:xfrm>
              <a:off x="3835400" y="14287"/>
              <a:ext cx="60325" cy="1724025"/>
            </a:xfrm>
            <a:prstGeom prst="rect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1336675" y="2830512"/>
              <a:ext cx="1347788" cy="866775"/>
            </a:xfrm>
            <a:custGeom>
              <a:avLst/>
              <a:gdLst>
                <a:gd name="T0" fmla="*/ 67 w 359"/>
                <a:gd name="T1" fmla="*/ 127 h 231"/>
                <a:gd name="T2" fmla="*/ 67 w 359"/>
                <a:gd name="T3" fmla="*/ 218 h 231"/>
                <a:gd name="T4" fmla="*/ 57 w 359"/>
                <a:gd name="T5" fmla="*/ 228 h 231"/>
                <a:gd name="T6" fmla="*/ 10 w 359"/>
                <a:gd name="T7" fmla="*/ 228 h 231"/>
                <a:gd name="T8" fmla="*/ 0 w 359"/>
                <a:gd name="T9" fmla="*/ 218 h 231"/>
                <a:gd name="T10" fmla="*/ 0 w 359"/>
                <a:gd name="T11" fmla="*/ 9 h 231"/>
                <a:gd name="T12" fmla="*/ 10 w 359"/>
                <a:gd name="T13" fmla="*/ 0 h 231"/>
                <a:gd name="T14" fmla="*/ 14 w 359"/>
                <a:gd name="T15" fmla="*/ 0 h 231"/>
                <a:gd name="T16" fmla="*/ 29 w 359"/>
                <a:gd name="T17" fmla="*/ 6 h 231"/>
                <a:gd name="T18" fmla="*/ 212 w 359"/>
                <a:gd name="T19" fmla="*/ 138 h 231"/>
                <a:gd name="T20" fmla="*/ 250 w 359"/>
                <a:gd name="T21" fmla="*/ 151 h 231"/>
                <a:gd name="T22" fmla="*/ 288 w 359"/>
                <a:gd name="T23" fmla="*/ 106 h 231"/>
                <a:gd name="T24" fmla="*/ 262 w 359"/>
                <a:gd name="T25" fmla="*/ 55 h 231"/>
                <a:gd name="T26" fmla="*/ 262 w 359"/>
                <a:gd name="T27" fmla="*/ 40 h 231"/>
                <a:gd name="T28" fmla="*/ 294 w 359"/>
                <a:gd name="T29" fmla="*/ 8 h 231"/>
                <a:gd name="T30" fmla="*/ 308 w 359"/>
                <a:gd name="T31" fmla="*/ 8 h 231"/>
                <a:gd name="T32" fmla="*/ 359 w 359"/>
                <a:gd name="T33" fmla="*/ 112 h 231"/>
                <a:gd name="T34" fmla="*/ 254 w 359"/>
                <a:gd name="T35" fmla="*/ 231 h 231"/>
                <a:gd name="T36" fmla="*/ 187 w 359"/>
                <a:gd name="T37" fmla="*/ 210 h 231"/>
                <a:gd name="T38" fmla="*/ 68 w 359"/>
                <a:gd name="T39" fmla="*/ 127 h 231"/>
                <a:gd name="T40" fmla="*/ 67 w 359"/>
                <a:gd name="T41" fmla="*/ 12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9" h="231">
                  <a:moveTo>
                    <a:pt x="67" y="127"/>
                  </a:moveTo>
                  <a:cubicBezTo>
                    <a:pt x="67" y="218"/>
                    <a:pt x="67" y="218"/>
                    <a:pt x="67" y="218"/>
                  </a:cubicBezTo>
                  <a:cubicBezTo>
                    <a:pt x="67" y="223"/>
                    <a:pt x="62" y="228"/>
                    <a:pt x="57" y="228"/>
                  </a:cubicBezTo>
                  <a:cubicBezTo>
                    <a:pt x="10" y="228"/>
                    <a:pt x="10" y="228"/>
                    <a:pt x="10" y="228"/>
                  </a:cubicBezTo>
                  <a:cubicBezTo>
                    <a:pt x="5" y="228"/>
                    <a:pt x="0" y="223"/>
                    <a:pt x="0" y="21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9" y="0"/>
                    <a:pt x="20" y="0"/>
                    <a:pt x="29" y="6"/>
                  </a:cubicBezTo>
                  <a:cubicBezTo>
                    <a:pt x="73" y="40"/>
                    <a:pt x="168" y="109"/>
                    <a:pt x="212" y="138"/>
                  </a:cubicBezTo>
                  <a:cubicBezTo>
                    <a:pt x="222" y="145"/>
                    <a:pt x="236" y="151"/>
                    <a:pt x="250" y="151"/>
                  </a:cubicBezTo>
                  <a:cubicBezTo>
                    <a:pt x="271" y="151"/>
                    <a:pt x="288" y="134"/>
                    <a:pt x="288" y="106"/>
                  </a:cubicBezTo>
                  <a:cubicBezTo>
                    <a:pt x="288" y="84"/>
                    <a:pt x="275" y="69"/>
                    <a:pt x="262" y="55"/>
                  </a:cubicBezTo>
                  <a:cubicBezTo>
                    <a:pt x="258" y="51"/>
                    <a:pt x="258" y="44"/>
                    <a:pt x="262" y="40"/>
                  </a:cubicBezTo>
                  <a:cubicBezTo>
                    <a:pt x="294" y="8"/>
                    <a:pt x="294" y="8"/>
                    <a:pt x="294" y="8"/>
                  </a:cubicBezTo>
                  <a:cubicBezTo>
                    <a:pt x="298" y="5"/>
                    <a:pt x="304" y="4"/>
                    <a:pt x="308" y="8"/>
                  </a:cubicBezTo>
                  <a:cubicBezTo>
                    <a:pt x="329" y="28"/>
                    <a:pt x="359" y="61"/>
                    <a:pt x="359" y="112"/>
                  </a:cubicBezTo>
                  <a:cubicBezTo>
                    <a:pt x="359" y="187"/>
                    <a:pt x="312" y="231"/>
                    <a:pt x="254" y="231"/>
                  </a:cubicBezTo>
                  <a:cubicBezTo>
                    <a:pt x="226" y="231"/>
                    <a:pt x="211" y="223"/>
                    <a:pt x="187" y="210"/>
                  </a:cubicBezTo>
                  <a:cubicBezTo>
                    <a:pt x="157" y="194"/>
                    <a:pt x="102" y="152"/>
                    <a:pt x="68" y="127"/>
                  </a:cubicBezTo>
                  <a:lnTo>
                    <a:pt x="67" y="12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8"/>
            <p:cNvSpPr>
              <a:spLocks noChangeArrowheads="1"/>
            </p:cNvSpPr>
            <p:nvPr userDrawn="1"/>
          </p:nvSpPr>
          <p:spPr bwMode="auto">
            <a:xfrm>
              <a:off x="3835400" y="2447925"/>
              <a:ext cx="60325" cy="1722438"/>
            </a:xfrm>
            <a:prstGeom prst="rect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/>
          <p:cNvGrpSpPr/>
          <p:nvPr userDrawn="1"/>
        </p:nvGrpSpPr>
        <p:grpSpPr>
          <a:xfrm>
            <a:off x="5819775" y="2282472"/>
            <a:ext cx="1350577" cy="509879"/>
            <a:chOff x="5819775" y="2282472"/>
            <a:chExt cx="1350577" cy="509879"/>
          </a:xfrm>
        </p:grpSpPr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5819775" y="2282472"/>
              <a:ext cx="488199" cy="509879"/>
            </a:xfrm>
            <a:custGeom>
              <a:avLst/>
              <a:gdLst>
                <a:gd name="T0" fmla="*/ 2 w 257"/>
                <a:gd name="T1" fmla="*/ 258 h 268"/>
                <a:gd name="T2" fmla="*/ 120 w 257"/>
                <a:gd name="T3" fmla="*/ 4 h 268"/>
                <a:gd name="T4" fmla="*/ 127 w 257"/>
                <a:gd name="T5" fmla="*/ 0 h 268"/>
                <a:gd name="T6" fmla="*/ 130 w 257"/>
                <a:gd name="T7" fmla="*/ 0 h 268"/>
                <a:gd name="T8" fmla="*/ 137 w 257"/>
                <a:gd name="T9" fmla="*/ 4 h 268"/>
                <a:gd name="T10" fmla="*/ 255 w 257"/>
                <a:gd name="T11" fmla="*/ 258 h 268"/>
                <a:gd name="T12" fmla="*/ 249 w 257"/>
                <a:gd name="T13" fmla="*/ 268 h 268"/>
                <a:gd name="T14" fmla="*/ 207 w 257"/>
                <a:gd name="T15" fmla="*/ 268 h 268"/>
                <a:gd name="T16" fmla="*/ 193 w 257"/>
                <a:gd name="T17" fmla="*/ 258 h 268"/>
                <a:gd name="T18" fmla="*/ 180 w 257"/>
                <a:gd name="T19" fmla="*/ 229 h 268"/>
                <a:gd name="T20" fmla="*/ 77 w 257"/>
                <a:gd name="T21" fmla="*/ 229 h 268"/>
                <a:gd name="T22" fmla="*/ 63 w 257"/>
                <a:gd name="T23" fmla="*/ 259 h 268"/>
                <a:gd name="T24" fmla="*/ 50 w 257"/>
                <a:gd name="T25" fmla="*/ 268 h 268"/>
                <a:gd name="T26" fmla="*/ 8 w 257"/>
                <a:gd name="T27" fmla="*/ 268 h 268"/>
                <a:gd name="T28" fmla="*/ 2 w 257"/>
                <a:gd name="T29" fmla="*/ 258 h 268"/>
                <a:gd name="T30" fmla="*/ 157 w 257"/>
                <a:gd name="T31" fmla="*/ 177 h 268"/>
                <a:gd name="T32" fmla="*/ 128 w 257"/>
                <a:gd name="T33" fmla="*/ 115 h 268"/>
                <a:gd name="T34" fmla="*/ 128 w 257"/>
                <a:gd name="T35" fmla="*/ 115 h 268"/>
                <a:gd name="T36" fmla="*/ 100 w 257"/>
                <a:gd name="T37" fmla="*/ 177 h 268"/>
                <a:gd name="T38" fmla="*/ 157 w 257"/>
                <a:gd name="T39" fmla="*/ 17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68">
                  <a:moveTo>
                    <a:pt x="2" y="258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21" y="1"/>
                    <a:pt x="124" y="0"/>
                    <a:pt x="1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3" y="0"/>
                    <a:pt x="136" y="1"/>
                    <a:pt x="137" y="4"/>
                  </a:cubicBezTo>
                  <a:cubicBezTo>
                    <a:pt x="255" y="258"/>
                    <a:pt x="255" y="258"/>
                    <a:pt x="255" y="258"/>
                  </a:cubicBezTo>
                  <a:cubicBezTo>
                    <a:pt x="257" y="263"/>
                    <a:pt x="254" y="268"/>
                    <a:pt x="249" y="268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200" y="268"/>
                    <a:pt x="197" y="266"/>
                    <a:pt x="193" y="258"/>
                  </a:cubicBezTo>
                  <a:cubicBezTo>
                    <a:pt x="180" y="229"/>
                    <a:pt x="180" y="229"/>
                    <a:pt x="180" y="229"/>
                  </a:cubicBezTo>
                  <a:cubicBezTo>
                    <a:pt x="77" y="229"/>
                    <a:pt x="77" y="229"/>
                    <a:pt x="77" y="229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62" y="263"/>
                    <a:pt x="57" y="268"/>
                    <a:pt x="50" y="268"/>
                  </a:cubicBezTo>
                  <a:cubicBezTo>
                    <a:pt x="8" y="268"/>
                    <a:pt x="8" y="268"/>
                    <a:pt x="8" y="268"/>
                  </a:cubicBezTo>
                  <a:cubicBezTo>
                    <a:pt x="3" y="268"/>
                    <a:pt x="0" y="263"/>
                    <a:pt x="2" y="258"/>
                  </a:cubicBezTo>
                  <a:close/>
                  <a:moveTo>
                    <a:pt x="157" y="177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00" y="177"/>
                    <a:pt x="100" y="177"/>
                    <a:pt x="100" y="177"/>
                  </a:cubicBezTo>
                  <a:lnTo>
                    <a:pt x="157" y="17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6438857" y="2288093"/>
              <a:ext cx="296292" cy="504258"/>
            </a:xfrm>
            <a:custGeom>
              <a:avLst/>
              <a:gdLst>
                <a:gd name="T0" fmla="*/ 0 w 156"/>
                <a:gd name="T1" fmla="*/ 8 h 265"/>
                <a:gd name="T2" fmla="*/ 7 w 156"/>
                <a:gd name="T3" fmla="*/ 0 h 265"/>
                <a:gd name="T4" fmla="*/ 52 w 156"/>
                <a:gd name="T5" fmla="*/ 0 h 265"/>
                <a:gd name="T6" fmla="*/ 59 w 156"/>
                <a:gd name="T7" fmla="*/ 8 h 265"/>
                <a:gd name="T8" fmla="*/ 59 w 156"/>
                <a:gd name="T9" fmla="*/ 209 h 265"/>
                <a:gd name="T10" fmla="*/ 149 w 156"/>
                <a:gd name="T11" fmla="*/ 209 h 265"/>
                <a:gd name="T12" fmla="*/ 156 w 156"/>
                <a:gd name="T13" fmla="*/ 216 h 265"/>
                <a:gd name="T14" fmla="*/ 156 w 156"/>
                <a:gd name="T15" fmla="*/ 258 h 265"/>
                <a:gd name="T16" fmla="*/ 149 w 156"/>
                <a:gd name="T17" fmla="*/ 265 h 265"/>
                <a:gd name="T18" fmla="*/ 7 w 156"/>
                <a:gd name="T19" fmla="*/ 265 h 265"/>
                <a:gd name="T20" fmla="*/ 0 w 156"/>
                <a:gd name="T21" fmla="*/ 258 h 265"/>
                <a:gd name="T22" fmla="*/ 0 w 156"/>
                <a:gd name="T23" fmla="*/ 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65">
                  <a:moveTo>
                    <a:pt x="0" y="8"/>
                  </a:moveTo>
                  <a:cubicBezTo>
                    <a:pt x="0" y="4"/>
                    <a:pt x="3" y="0"/>
                    <a:pt x="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4"/>
                    <a:pt x="59" y="8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149" y="209"/>
                    <a:pt x="149" y="209"/>
                    <a:pt x="149" y="209"/>
                  </a:cubicBezTo>
                  <a:cubicBezTo>
                    <a:pt x="153" y="209"/>
                    <a:pt x="156" y="213"/>
                    <a:pt x="156" y="216"/>
                  </a:cubicBezTo>
                  <a:cubicBezTo>
                    <a:pt x="156" y="258"/>
                    <a:pt x="156" y="258"/>
                    <a:pt x="156" y="258"/>
                  </a:cubicBezTo>
                  <a:cubicBezTo>
                    <a:pt x="156" y="261"/>
                    <a:pt x="153" y="265"/>
                    <a:pt x="149" y="265"/>
                  </a:cubicBezTo>
                  <a:cubicBezTo>
                    <a:pt x="7" y="265"/>
                    <a:pt x="7" y="265"/>
                    <a:pt x="7" y="265"/>
                  </a:cubicBezTo>
                  <a:cubicBezTo>
                    <a:pt x="3" y="265"/>
                    <a:pt x="0" y="261"/>
                    <a:pt x="0" y="25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6873257" y="2288093"/>
              <a:ext cx="297095" cy="504258"/>
            </a:xfrm>
            <a:custGeom>
              <a:avLst/>
              <a:gdLst>
                <a:gd name="T0" fmla="*/ 0 w 156"/>
                <a:gd name="T1" fmla="*/ 8 h 265"/>
                <a:gd name="T2" fmla="*/ 7 w 156"/>
                <a:gd name="T3" fmla="*/ 0 h 265"/>
                <a:gd name="T4" fmla="*/ 52 w 156"/>
                <a:gd name="T5" fmla="*/ 0 h 265"/>
                <a:gd name="T6" fmla="*/ 59 w 156"/>
                <a:gd name="T7" fmla="*/ 8 h 265"/>
                <a:gd name="T8" fmla="*/ 59 w 156"/>
                <a:gd name="T9" fmla="*/ 209 h 265"/>
                <a:gd name="T10" fmla="*/ 149 w 156"/>
                <a:gd name="T11" fmla="*/ 209 h 265"/>
                <a:gd name="T12" fmla="*/ 156 w 156"/>
                <a:gd name="T13" fmla="*/ 216 h 265"/>
                <a:gd name="T14" fmla="*/ 156 w 156"/>
                <a:gd name="T15" fmla="*/ 258 h 265"/>
                <a:gd name="T16" fmla="*/ 149 w 156"/>
                <a:gd name="T17" fmla="*/ 265 h 265"/>
                <a:gd name="T18" fmla="*/ 7 w 156"/>
                <a:gd name="T19" fmla="*/ 265 h 265"/>
                <a:gd name="T20" fmla="*/ 0 w 156"/>
                <a:gd name="T21" fmla="*/ 258 h 265"/>
                <a:gd name="T22" fmla="*/ 0 w 156"/>
                <a:gd name="T23" fmla="*/ 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65">
                  <a:moveTo>
                    <a:pt x="0" y="8"/>
                  </a:moveTo>
                  <a:cubicBezTo>
                    <a:pt x="0" y="4"/>
                    <a:pt x="3" y="0"/>
                    <a:pt x="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4"/>
                    <a:pt x="59" y="8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149" y="209"/>
                    <a:pt x="149" y="209"/>
                    <a:pt x="149" y="209"/>
                  </a:cubicBezTo>
                  <a:cubicBezTo>
                    <a:pt x="153" y="209"/>
                    <a:pt x="156" y="213"/>
                    <a:pt x="156" y="216"/>
                  </a:cubicBezTo>
                  <a:cubicBezTo>
                    <a:pt x="156" y="258"/>
                    <a:pt x="156" y="258"/>
                    <a:pt x="156" y="258"/>
                  </a:cubicBezTo>
                  <a:cubicBezTo>
                    <a:pt x="156" y="261"/>
                    <a:pt x="153" y="265"/>
                    <a:pt x="149" y="265"/>
                  </a:cubicBezTo>
                  <a:cubicBezTo>
                    <a:pt x="7" y="265"/>
                    <a:pt x="7" y="265"/>
                    <a:pt x="7" y="265"/>
                  </a:cubicBezTo>
                  <a:cubicBezTo>
                    <a:pt x="3" y="265"/>
                    <a:pt x="0" y="261"/>
                    <a:pt x="0" y="25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872770" y="3502167"/>
            <a:ext cx="3891943" cy="517909"/>
            <a:chOff x="5872770" y="3502167"/>
            <a:chExt cx="3891943" cy="517909"/>
          </a:xfrm>
        </p:grpSpPr>
        <p:sp>
          <p:nvSpPr>
            <p:cNvPr id="31" name="Freeform 25"/>
            <p:cNvSpPr>
              <a:spLocks noEditPoints="1"/>
            </p:cNvSpPr>
            <p:nvPr userDrawn="1"/>
          </p:nvSpPr>
          <p:spPr bwMode="auto">
            <a:xfrm>
              <a:off x="5872770" y="3510197"/>
              <a:ext cx="383814" cy="501850"/>
            </a:xfrm>
            <a:custGeom>
              <a:avLst/>
              <a:gdLst>
                <a:gd name="T0" fmla="*/ 0 w 202"/>
                <a:gd name="T1" fmla="*/ 7 h 264"/>
                <a:gd name="T2" fmla="*/ 7 w 202"/>
                <a:gd name="T3" fmla="*/ 0 h 264"/>
                <a:gd name="T4" fmla="*/ 120 w 202"/>
                <a:gd name="T5" fmla="*/ 0 h 264"/>
                <a:gd name="T6" fmla="*/ 202 w 202"/>
                <a:gd name="T7" fmla="*/ 81 h 264"/>
                <a:gd name="T8" fmla="*/ 147 w 202"/>
                <a:gd name="T9" fmla="*/ 157 h 264"/>
                <a:gd name="T10" fmla="*/ 198 w 202"/>
                <a:gd name="T11" fmla="*/ 253 h 264"/>
                <a:gd name="T12" fmla="*/ 192 w 202"/>
                <a:gd name="T13" fmla="*/ 264 h 264"/>
                <a:gd name="T14" fmla="*/ 142 w 202"/>
                <a:gd name="T15" fmla="*/ 264 h 264"/>
                <a:gd name="T16" fmla="*/ 136 w 202"/>
                <a:gd name="T17" fmla="*/ 261 h 264"/>
                <a:gd name="T18" fmla="*/ 85 w 202"/>
                <a:gd name="T19" fmla="*/ 161 h 264"/>
                <a:gd name="T20" fmla="*/ 59 w 202"/>
                <a:gd name="T21" fmla="*/ 161 h 264"/>
                <a:gd name="T22" fmla="*/ 59 w 202"/>
                <a:gd name="T23" fmla="*/ 257 h 264"/>
                <a:gd name="T24" fmla="*/ 52 w 202"/>
                <a:gd name="T25" fmla="*/ 264 h 264"/>
                <a:gd name="T26" fmla="*/ 7 w 202"/>
                <a:gd name="T27" fmla="*/ 264 h 264"/>
                <a:gd name="T28" fmla="*/ 0 w 202"/>
                <a:gd name="T29" fmla="*/ 257 h 264"/>
                <a:gd name="T30" fmla="*/ 0 w 202"/>
                <a:gd name="T31" fmla="*/ 7 h 264"/>
                <a:gd name="T32" fmla="*/ 115 w 202"/>
                <a:gd name="T33" fmla="*/ 113 h 264"/>
                <a:gd name="T34" fmla="*/ 144 w 202"/>
                <a:gd name="T35" fmla="*/ 83 h 264"/>
                <a:gd name="T36" fmla="*/ 115 w 202"/>
                <a:gd name="T37" fmla="*/ 54 h 264"/>
                <a:gd name="T38" fmla="*/ 59 w 202"/>
                <a:gd name="T39" fmla="*/ 54 h 264"/>
                <a:gd name="T40" fmla="*/ 59 w 202"/>
                <a:gd name="T41" fmla="*/ 113 h 264"/>
                <a:gd name="T42" fmla="*/ 115 w 202"/>
                <a:gd name="T43" fmla="*/ 11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264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68" y="0"/>
                    <a:pt x="202" y="36"/>
                    <a:pt x="202" y="81"/>
                  </a:cubicBezTo>
                  <a:cubicBezTo>
                    <a:pt x="202" y="116"/>
                    <a:pt x="182" y="144"/>
                    <a:pt x="147" y="157"/>
                  </a:cubicBezTo>
                  <a:cubicBezTo>
                    <a:pt x="198" y="253"/>
                    <a:pt x="198" y="253"/>
                    <a:pt x="198" y="253"/>
                  </a:cubicBezTo>
                  <a:cubicBezTo>
                    <a:pt x="201" y="258"/>
                    <a:pt x="198" y="264"/>
                    <a:pt x="192" y="264"/>
                  </a:cubicBezTo>
                  <a:cubicBezTo>
                    <a:pt x="142" y="264"/>
                    <a:pt x="142" y="264"/>
                    <a:pt x="142" y="264"/>
                  </a:cubicBezTo>
                  <a:cubicBezTo>
                    <a:pt x="139" y="264"/>
                    <a:pt x="136" y="262"/>
                    <a:pt x="136" y="261"/>
                  </a:cubicBezTo>
                  <a:cubicBezTo>
                    <a:pt x="85" y="161"/>
                    <a:pt x="85" y="161"/>
                    <a:pt x="85" y="161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59" y="257"/>
                    <a:pt x="59" y="257"/>
                    <a:pt x="59" y="257"/>
                  </a:cubicBezTo>
                  <a:cubicBezTo>
                    <a:pt x="59" y="261"/>
                    <a:pt x="56" y="264"/>
                    <a:pt x="52" y="264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64"/>
                    <a:pt x="0" y="261"/>
                    <a:pt x="0" y="257"/>
                  </a:cubicBezTo>
                  <a:lnTo>
                    <a:pt x="0" y="7"/>
                  </a:lnTo>
                  <a:close/>
                  <a:moveTo>
                    <a:pt x="115" y="113"/>
                  </a:moveTo>
                  <a:cubicBezTo>
                    <a:pt x="131" y="113"/>
                    <a:pt x="144" y="100"/>
                    <a:pt x="144" y="83"/>
                  </a:cubicBezTo>
                  <a:cubicBezTo>
                    <a:pt x="144" y="65"/>
                    <a:pt x="131" y="54"/>
                    <a:pt x="115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113"/>
                    <a:pt x="59" y="113"/>
                    <a:pt x="59" y="113"/>
                  </a:cubicBezTo>
                  <a:lnTo>
                    <a:pt x="115" y="11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6389073" y="3502167"/>
              <a:ext cx="514697" cy="517909"/>
            </a:xfrm>
            <a:custGeom>
              <a:avLst/>
              <a:gdLst>
                <a:gd name="T0" fmla="*/ 135 w 271"/>
                <a:gd name="T1" fmla="*/ 0 h 272"/>
                <a:gd name="T2" fmla="*/ 271 w 271"/>
                <a:gd name="T3" fmla="*/ 136 h 272"/>
                <a:gd name="T4" fmla="*/ 135 w 271"/>
                <a:gd name="T5" fmla="*/ 272 h 272"/>
                <a:gd name="T6" fmla="*/ 0 w 271"/>
                <a:gd name="T7" fmla="*/ 136 h 272"/>
                <a:gd name="T8" fmla="*/ 135 w 271"/>
                <a:gd name="T9" fmla="*/ 0 h 272"/>
                <a:gd name="T10" fmla="*/ 135 w 271"/>
                <a:gd name="T11" fmla="*/ 212 h 272"/>
                <a:gd name="T12" fmla="*/ 211 w 271"/>
                <a:gd name="T13" fmla="*/ 136 h 272"/>
                <a:gd name="T14" fmla="*/ 135 w 271"/>
                <a:gd name="T15" fmla="*/ 60 h 272"/>
                <a:gd name="T16" fmla="*/ 60 w 271"/>
                <a:gd name="T17" fmla="*/ 136 h 272"/>
                <a:gd name="T18" fmla="*/ 135 w 271"/>
                <a:gd name="T19" fmla="*/ 21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272">
                  <a:moveTo>
                    <a:pt x="135" y="0"/>
                  </a:moveTo>
                  <a:cubicBezTo>
                    <a:pt x="211" y="0"/>
                    <a:pt x="271" y="61"/>
                    <a:pt x="271" y="136"/>
                  </a:cubicBezTo>
                  <a:cubicBezTo>
                    <a:pt x="271" y="212"/>
                    <a:pt x="211" y="272"/>
                    <a:pt x="135" y="272"/>
                  </a:cubicBezTo>
                  <a:cubicBezTo>
                    <a:pt x="60" y="272"/>
                    <a:pt x="0" y="212"/>
                    <a:pt x="0" y="136"/>
                  </a:cubicBezTo>
                  <a:cubicBezTo>
                    <a:pt x="0" y="61"/>
                    <a:pt x="60" y="0"/>
                    <a:pt x="135" y="0"/>
                  </a:cubicBezTo>
                  <a:close/>
                  <a:moveTo>
                    <a:pt x="135" y="212"/>
                  </a:moveTo>
                  <a:cubicBezTo>
                    <a:pt x="177" y="212"/>
                    <a:pt x="211" y="178"/>
                    <a:pt x="211" y="136"/>
                  </a:cubicBezTo>
                  <a:cubicBezTo>
                    <a:pt x="211" y="95"/>
                    <a:pt x="177" y="60"/>
                    <a:pt x="135" y="60"/>
                  </a:cubicBezTo>
                  <a:cubicBezTo>
                    <a:pt x="94" y="60"/>
                    <a:pt x="60" y="95"/>
                    <a:pt x="60" y="136"/>
                  </a:cubicBezTo>
                  <a:cubicBezTo>
                    <a:pt x="60" y="178"/>
                    <a:pt x="94" y="212"/>
                    <a:pt x="135" y="21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7059544" y="3510197"/>
              <a:ext cx="408706" cy="509879"/>
            </a:xfrm>
            <a:custGeom>
              <a:avLst/>
              <a:gdLst>
                <a:gd name="T0" fmla="*/ 0 w 215"/>
                <a:gd name="T1" fmla="*/ 7 h 268"/>
                <a:gd name="T2" fmla="*/ 7 w 215"/>
                <a:gd name="T3" fmla="*/ 0 h 268"/>
                <a:gd name="T4" fmla="*/ 54 w 215"/>
                <a:gd name="T5" fmla="*/ 0 h 268"/>
                <a:gd name="T6" fmla="*/ 61 w 215"/>
                <a:gd name="T7" fmla="*/ 7 h 268"/>
                <a:gd name="T8" fmla="*/ 61 w 215"/>
                <a:gd name="T9" fmla="*/ 165 h 268"/>
                <a:gd name="T10" fmla="*/ 107 w 215"/>
                <a:gd name="T11" fmla="*/ 208 h 268"/>
                <a:gd name="T12" fmla="*/ 155 w 215"/>
                <a:gd name="T13" fmla="*/ 165 h 268"/>
                <a:gd name="T14" fmla="*/ 155 w 215"/>
                <a:gd name="T15" fmla="*/ 7 h 268"/>
                <a:gd name="T16" fmla="*/ 162 w 215"/>
                <a:gd name="T17" fmla="*/ 0 h 268"/>
                <a:gd name="T18" fmla="*/ 208 w 215"/>
                <a:gd name="T19" fmla="*/ 0 h 268"/>
                <a:gd name="T20" fmla="*/ 215 w 215"/>
                <a:gd name="T21" fmla="*/ 7 h 268"/>
                <a:gd name="T22" fmla="*/ 215 w 215"/>
                <a:gd name="T23" fmla="*/ 168 h 268"/>
                <a:gd name="T24" fmla="*/ 107 w 215"/>
                <a:gd name="T25" fmla="*/ 268 h 268"/>
                <a:gd name="T26" fmla="*/ 0 w 215"/>
                <a:gd name="T27" fmla="*/ 168 h 268"/>
                <a:gd name="T28" fmla="*/ 0 w 215"/>
                <a:gd name="T29" fmla="*/ 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68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5"/>
                    <a:pt x="61" y="165"/>
                    <a:pt x="61" y="165"/>
                  </a:cubicBezTo>
                  <a:cubicBezTo>
                    <a:pt x="61" y="192"/>
                    <a:pt x="81" y="208"/>
                    <a:pt x="107" y="208"/>
                  </a:cubicBezTo>
                  <a:cubicBezTo>
                    <a:pt x="135" y="208"/>
                    <a:pt x="155" y="192"/>
                    <a:pt x="155" y="165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3"/>
                    <a:pt x="158" y="0"/>
                    <a:pt x="162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0"/>
                    <a:pt x="215" y="3"/>
                    <a:pt x="215" y="7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225"/>
                    <a:pt x="167" y="268"/>
                    <a:pt x="107" y="268"/>
                  </a:cubicBezTo>
                  <a:cubicBezTo>
                    <a:pt x="48" y="268"/>
                    <a:pt x="0" y="225"/>
                    <a:pt x="0" y="16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7656143" y="3502167"/>
              <a:ext cx="431189" cy="517909"/>
            </a:xfrm>
            <a:custGeom>
              <a:avLst/>
              <a:gdLst>
                <a:gd name="T0" fmla="*/ 0 w 227"/>
                <a:gd name="T1" fmla="*/ 7 h 272"/>
                <a:gd name="T2" fmla="*/ 7 w 227"/>
                <a:gd name="T3" fmla="*/ 0 h 272"/>
                <a:gd name="T4" fmla="*/ 13 w 227"/>
                <a:gd name="T5" fmla="*/ 0 h 272"/>
                <a:gd name="T6" fmla="*/ 22 w 227"/>
                <a:gd name="T7" fmla="*/ 6 h 272"/>
                <a:gd name="T8" fmla="*/ 167 w 227"/>
                <a:gd name="T9" fmla="*/ 145 h 272"/>
                <a:gd name="T10" fmla="*/ 168 w 227"/>
                <a:gd name="T11" fmla="*/ 145 h 272"/>
                <a:gd name="T12" fmla="*/ 168 w 227"/>
                <a:gd name="T13" fmla="*/ 11 h 272"/>
                <a:gd name="T14" fmla="*/ 175 w 227"/>
                <a:gd name="T15" fmla="*/ 4 h 272"/>
                <a:gd name="T16" fmla="*/ 220 w 227"/>
                <a:gd name="T17" fmla="*/ 4 h 272"/>
                <a:gd name="T18" fmla="*/ 227 w 227"/>
                <a:gd name="T19" fmla="*/ 11 h 272"/>
                <a:gd name="T20" fmla="*/ 227 w 227"/>
                <a:gd name="T21" fmla="*/ 265 h 272"/>
                <a:gd name="T22" fmla="*/ 220 w 227"/>
                <a:gd name="T23" fmla="*/ 272 h 272"/>
                <a:gd name="T24" fmla="*/ 216 w 227"/>
                <a:gd name="T25" fmla="*/ 272 h 272"/>
                <a:gd name="T26" fmla="*/ 207 w 227"/>
                <a:gd name="T27" fmla="*/ 268 h 272"/>
                <a:gd name="T28" fmla="*/ 60 w 227"/>
                <a:gd name="T29" fmla="*/ 120 h 272"/>
                <a:gd name="T30" fmla="*/ 60 w 227"/>
                <a:gd name="T31" fmla="*/ 120 h 272"/>
                <a:gd name="T32" fmla="*/ 60 w 227"/>
                <a:gd name="T33" fmla="*/ 261 h 272"/>
                <a:gd name="T34" fmla="*/ 52 w 227"/>
                <a:gd name="T35" fmla="*/ 268 h 272"/>
                <a:gd name="T36" fmla="*/ 8 w 227"/>
                <a:gd name="T37" fmla="*/ 268 h 272"/>
                <a:gd name="T38" fmla="*/ 0 w 227"/>
                <a:gd name="T39" fmla="*/ 261 h 272"/>
                <a:gd name="T40" fmla="*/ 0 w 227"/>
                <a:gd name="T41" fmla="*/ 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7" h="272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19" y="3"/>
                    <a:pt x="22" y="6"/>
                  </a:cubicBezTo>
                  <a:cubicBezTo>
                    <a:pt x="167" y="145"/>
                    <a:pt x="167" y="145"/>
                    <a:pt x="167" y="145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8" y="7"/>
                    <a:pt x="171" y="4"/>
                    <a:pt x="175" y="4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4" y="4"/>
                    <a:pt x="227" y="7"/>
                    <a:pt x="227" y="11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7" y="270"/>
                    <a:pt x="224" y="272"/>
                    <a:pt x="220" y="272"/>
                  </a:cubicBezTo>
                  <a:cubicBezTo>
                    <a:pt x="216" y="272"/>
                    <a:pt x="216" y="272"/>
                    <a:pt x="216" y="272"/>
                  </a:cubicBezTo>
                  <a:cubicBezTo>
                    <a:pt x="213" y="272"/>
                    <a:pt x="210" y="271"/>
                    <a:pt x="207" y="268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0" y="261"/>
                    <a:pt x="60" y="261"/>
                    <a:pt x="60" y="261"/>
                  </a:cubicBezTo>
                  <a:cubicBezTo>
                    <a:pt x="60" y="265"/>
                    <a:pt x="57" y="268"/>
                    <a:pt x="52" y="268"/>
                  </a:cubicBezTo>
                  <a:cubicBezTo>
                    <a:pt x="8" y="268"/>
                    <a:pt x="8" y="268"/>
                    <a:pt x="8" y="268"/>
                  </a:cubicBezTo>
                  <a:cubicBezTo>
                    <a:pt x="4" y="268"/>
                    <a:pt x="0" y="265"/>
                    <a:pt x="0" y="261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9"/>
            <p:cNvSpPr>
              <a:spLocks noEditPoints="1"/>
            </p:cNvSpPr>
            <p:nvPr userDrawn="1"/>
          </p:nvSpPr>
          <p:spPr bwMode="auto">
            <a:xfrm>
              <a:off x="8279239" y="3510197"/>
              <a:ext cx="440825" cy="501850"/>
            </a:xfrm>
            <a:custGeom>
              <a:avLst/>
              <a:gdLst>
                <a:gd name="T0" fmla="*/ 0 w 232"/>
                <a:gd name="T1" fmla="*/ 7 h 264"/>
                <a:gd name="T2" fmla="*/ 7 w 232"/>
                <a:gd name="T3" fmla="*/ 0 h 264"/>
                <a:gd name="T4" fmla="*/ 99 w 232"/>
                <a:gd name="T5" fmla="*/ 0 h 264"/>
                <a:gd name="T6" fmla="*/ 232 w 232"/>
                <a:gd name="T7" fmla="*/ 132 h 264"/>
                <a:gd name="T8" fmla="*/ 99 w 232"/>
                <a:gd name="T9" fmla="*/ 264 h 264"/>
                <a:gd name="T10" fmla="*/ 7 w 232"/>
                <a:gd name="T11" fmla="*/ 264 h 264"/>
                <a:gd name="T12" fmla="*/ 0 w 232"/>
                <a:gd name="T13" fmla="*/ 257 h 264"/>
                <a:gd name="T14" fmla="*/ 0 w 232"/>
                <a:gd name="T15" fmla="*/ 7 h 264"/>
                <a:gd name="T16" fmla="*/ 99 w 232"/>
                <a:gd name="T17" fmla="*/ 208 h 264"/>
                <a:gd name="T18" fmla="*/ 169 w 232"/>
                <a:gd name="T19" fmla="*/ 132 h 264"/>
                <a:gd name="T20" fmla="*/ 99 w 232"/>
                <a:gd name="T21" fmla="*/ 55 h 264"/>
                <a:gd name="T22" fmla="*/ 59 w 232"/>
                <a:gd name="T23" fmla="*/ 55 h 264"/>
                <a:gd name="T24" fmla="*/ 59 w 232"/>
                <a:gd name="T25" fmla="*/ 208 h 264"/>
                <a:gd name="T26" fmla="*/ 99 w 232"/>
                <a:gd name="T27" fmla="*/ 20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264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72" y="0"/>
                    <a:pt x="232" y="59"/>
                    <a:pt x="232" y="132"/>
                  </a:cubicBezTo>
                  <a:cubicBezTo>
                    <a:pt x="232" y="205"/>
                    <a:pt x="172" y="264"/>
                    <a:pt x="99" y="264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64"/>
                    <a:pt x="0" y="261"/>
                    <a:pt x="0" y="257"/>
                  </a:cubicBezTo>
                  <a:lnTo>
                    <a:pt x="0" y="7"/>
                  </a:lnTo>
                  <a:close/>
                  <a:moveTo>
                    <a:pt x="99" y="208"/>
                  </a:moveTo>
                  <a:cubicBezTo>
                    <a:pt x="142" y="208"/>
                    <a:pt x="169" y="175"/>
                    <a:pt x="169" y="132"/>
                  </a:cubicBezTo>
                  <a:cubicBezTo>
                    <a:pt x="169" y="89"/>
                    <a:pt x="142" y="55"/>
                    <a:pt x="9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208"/>
                    <a:pt x="59" y="208"/>
                    <a:pt x="59" y="208"/>
                  </a:cubicBezTo>
                  <a:lnTo>
                    <a:pt x="99" y="20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0"/>
            <p:cNvSpPr>
              <a:spLocks/>
            </p:cNvSpPr>
            <p:nvPr userDrawn="1"/>
          </p:nvSpPr>
          <p:spPr bwMode="auto">
            <a:xfrm>
              <a:off x="8881458" y="3510197"/>
              <a:ext cx="324395" cy="501850"/>
            </a:xfrm>
            <a:custGeom>
              <a:avLst/>
              <a:gdLst>
                <a:gd name="T0" fmla="*/ 0 w 171"/>
                <a:gd name="T1" fmla="*/ 7 h 264"/>
                <a:gd name="T2" fmla="*/ 7 w 171"/>
                <a:gd name="T3" fmla="*/ 0 h 264"/>
                <a:gd name="T4" fmla="*/ 163 w 171"/>
                <a:gd name="T5" fmla="*/ 0 h 264"/>
                <a:gd name="T6" fmla="*/ 171 w 171"/>
                <a:gd name="T7" fmla="*/ 7 h 264"/>
                <a:gd name="T8" fmla="*/ 171 w 171"/>
                <a:gd name="T9" fmla="*/ 48 h 264"/>
                <a:gd name="T10" fmla="*/ 163 w 171"/>
                <a:gd name="T11" fmla="*/ 55 h 264"/>
                <a:gd name="T12" fmla="*/ 59 w 171"/>
                <a:gd name="T13" fmla="*/ 55 h 264"/>
                <a:gd name="T14" fmla="*/ 59 w 171"/>
                <a:gd name="T15" fmla="*/ 102 h 264"/>
                <a:gd name="T16" fmla="*/ 145 w 171"/>
                <a:gd name="T17" fmla="*/ 102 h 264"/>
                <a:gd name="T18" fmla="*/ 152 w 171"/>
                <a:gd name="T19" fmla="*/ 109 h 264"/>
                <a:gd name="T20" fmla="*/ 152 w 171"/>
                <a:gd name="T21" fmla="*/ 151 h 264"/>
                <a:gd name="T22" fmla="*/ 145 w 171"/>
                <a:gd name="T23" fmla="*/ 158 h 264"/>
                <a:gd name="T24" fmla="*/ 59 w 171"/>
                <a:gd name="T25" fmla="*/ 158 h 264"/>
                <a:gd name="T26" fmla="*/ 59 w 171"/>
                <a:gd name="T27" fmla="*/ 209 h 264"/>
                <a:gd name="T28" fmla="*/ 163 w 171"/>
                <a:gd name="T29" fmla="*/ 209 h 264"/>
                <a:gd name="T30" fmla="*/ 171 w 171"/>
                <a:gd name="T31" fmla="*/ 216 h 264"/>
                <a:gd name="T32" fmla="*/ 171 w 171"/>
                <a:gd name="T33" fmla="*/ 257 h 264"/>
                <a:gd name="T34" fmla="*/ 163 w 171"/>
                <a:gd name="T35" fmla="*/ 264 h 264"/>
                <a:gd name="T36" fmla="*/ 7 w 171"/>
                <a:gd name="T37" fmla="*/ 264 h 264"/>
                <a:gd name="T38" fmla="*/ 0 w 171"/>
                <a:gd name="T39" fmla="*/ 257 h 264"/>
                <a:gd name="T40" fmla="*/ 0 w 171"/>
                <a:gd name="T41" fmla="*/ 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1" h="264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7" y="0"/>
                    <a:pt x="171" y="3"/>
                    <a:pt x="171" y="7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52"/>
                    <a:pt x="167" y="55"/>
                    <a:pt x="163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49" y="102"/>
                    <a:pt x="152" y="106"/>
                    <a:pt x="152" y="109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52" y="155"/>
                    <a:pt x="149" y="158"/>
                    <a:pt x="145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163" y="209"/>
                    <a:pt x="163" y="209"/>
                    <a:pt x="163" y="209"/>
                  </a:cubicBezTo>
                  <a:cubicBezTo>
                    <a:pt x="167" y="209"/>
                    <a:pt x="171" y="212"/>
                    <a:pt x="171" y="216"/>
                  </a:cubicBezTo>
                  <a:cubicBezTo>
                    <a:pt x="171" y="257"/>
                    <a:pt x="171" y="257"/>
                    <a:pt x="171" y="257"/>
                  </a:cubicBezTo>
                  <a:cubicBezTo>
                    <a:pt x="171" y="261"/>
                    <a:pt x="167" y="264"/>
                    <a:pt x="163" y="264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64"/>
                    <a:pt x="0" y="261"/>
                    <a:pt x="0" y="257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9379293" y="3510197"/>
              <a:ext cx="385420" cy="501850"/>
            </a:xfrm>
            <a:custGeom>
              <a:avLst/>
              <a:gdLst>
                <a:gd name="T0" fmla="*/ 0 w 203"/>
                <a:gd name="T1" fmla="*/ 7 h 264"/>
                <a:gd name="T2" fmla="*/ 7 w 203"/>
                <a:gd name="T3" fmla="*/ 0 h 264"/>
                <a:gd name="T4" fmla="*/ 120 w 203"/>
                <a:gd name="T5" fmla="*/ 0 h 264"/>
                <a:gd name="T6" fmla="*/ 203 w 203"/>
                <a:gd name="T7" fmla="*/ 81 h 264"/>
                <a:gd name="T8" fmla="*/ 147 w 203"/>
                <a:gd name="T9" fmla="*/ 157 h 264"/>
                <a:gd name="T10" fmla="*/ 199 w 203"/>
                <a:gd name="T11" fmla="*/ 253 h 264"/>
                <a:gd name="T12" fmla="*/ 192 w 203"/>
                <a:gd name="T13" fmla="*/ 264 h 264"/>
                <a:gd name="T14" fmla="*/ 142 w 203"/>
                <a:gd name="T15" fmla="*/ 264 h 264"/>
                <a:gd name="T16" fmla="*/ 136 w 203"/>
                <a:gd name="T17" fmla="*/ 261 h 264"/>
                <a:gd name="T18" fmla="*/ 86 w 203"/>
                <a:gd name="T19" fmla="*/ 161 h 264"/>
                <a:gd name="T20" fmla="*/ 60 w 203"/>
                <a:gd name="T21" fmla="*/ 161 h 264"/>
                <a:gd name="T22" fmla="*/ 60 w 203"/>
                <a:gd name="T23" fmla="*/ 257 h 264"/>
                <a:gd name="T24" fmla="*/ 52 w 203"/>
                <a:gd name="T25" fmla="*/ 264 h 264"/>
                <a:gd name="T26" fmla="*/ 7 w 203"/>
                <a:gd name="T27" fmla="*/ 264 h 264"/>
                <a:gd name="T28" fmla="*/ 0 w 203"/>
                <a:gd name="T29" fmla="*/ 257 h 264"/>
                <a:gd name="T30" fmla="*/ 0 w 203"/>
                <a:gd name="T31" fmla="*/ 7 h 264"/>
                <a:gd name="T32" fmla="*/ 116 w 203"/>
                <a:gd name="T33" fmla="*/ 113 h 264"/>
                <a:gd name="T34" fmla="*/ 144 w 203"/>
                <a:gd name="T35" fmla="*/ 83 h 264"/>
                <a:gd name="T36" fmla="*/ 116 w 203"/>
                <a:gd name="T37" fmla="*/ 54 h 264"/>
                <a:gd name="T38" fmla="*/ 60 w 203"/>
                <a:gd name="T39" fmla="*/ 54 h 264"/>
                <a:gd name="T40" fmla="*/ 60 w 203"/>
                <a:gd name="T41" fmla="*/ 113 h 264"/>
                <a:gd name="T42" fmla="*/ 116 w 203"/>
                <a:gd name="T43" fmla="*/ 11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" h="264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68" y="0"/>
                    <a:pt x="203" y="36"/>
                    <a:pt x="203" y="81"/>
                  </a:cubicBezTo>
                  <a:cubicBezTo>
                    <a:pt x="203" y="116"/>
                    <a:pt x="182" y="144"/>
                    <a:pt x="147" y="157"/>
                  </a:cubicBezTo>
                  <a:cubicBezTo>
                    <a:pt x="199" y="253"/>
                    <a:pt x="199" y="253"/>
                    <a:pt x="199" y="253"/>
                  </a:cubicBezTo>
                  <a:cubicBezTo>
                    <a:pt x="201" y="258"/>
                    <a:pt x="199" y="264"/>
                    <a:pt x="192" y="264"/>
                  </a:cubicBezTo>
                  <a:cubicBezTo>
                    <a:pt x="142" y="264"/>
                    <a:pt x="142" y="264"/>
                    <a:pt x="142" y="264"/>
                  </a:cubicBezTo>
                  <a:cubicBezTo>
                    <a:pt x="139" y="264"/>
                    <a:pt x="137" y="262"/>
                    <a:pt x="136" y="2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61"/>
                    <a:pt x="56" y="264"/>
                    <a:pt x="52" y="264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64"/>
                    <a:pt x="0" y="261"/>
                    <a:pt x="0" y="257"/>
                  </a:cubicBezTo>
                  <a:lnTo>
                    <a:pt x="0" y="7"/>
                  </a:lnTo>
                  <a:close/>
                  <a:moveTo>
                    <a:pt x="116" y="113"/>
                  </a:moveTo>
                  <a:cubicBezTo>
                    <a:pt x="131" y="113"/>
                    <a:pt x="144" y="100"/>
                    <a:pt x="144" y="83"/>
                  </a:cubicBezTo>
                  <a:cubicBezTo>
                    <a:pt x="144" y="65"/>
                    <a:pt x="131" y="54"/>
                    <a:pt x="116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113"/>
                    <a:pt x="60" y="113"/>
                    <a:pt x="60" y="113"/>
                  </a:cubicBezTo>
                  <a:lnTo>
                    <a:pt x="116" y="11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2" name="Freeform 43"/>
          <p:cNvSpPr>
            <a:spLocks/>
          </p:cNvSpPr>
          <p:nvPr userDrawn="1"/>
        </p:nvSpPr>
        <p:spPr bwMode="auto">
          <a:xfrm>
            <a:off x="8348339" y="195768"/>
            <a:ext cx="509901" cy="518024"/>
          </a:xfrm>
          <a:custGeom>
            <a:avLst/>
            <a:gdLst>
              <a:gd name="T0" fmla="*/ 0 w 183"/>
              <a:gd name="T1" fmla="*/ 89 h 185"/>
              <a:gd name="T2" fmla="*/ 88 w 183"/>
              <a:gd name="T3" fmla="*/ 0 h 185"/>
              <a:gd name="T4" fmla="*/ 95 w 183"/>
              <a:gd name="T5" fmla="*/ 0 h 185"/>
              <a:gd name="T6" fmla="*/ 183 w 183"/>
              <a:gd name="T7" fmla="*/ 89 h 185"/>
              <a:gd name="T8" fmla="*/ 183 w 183"/>
              <a:gd name="T9" fmla="*/ 96 h 185"/>
              <a:gd name="T10" fmla="*/ 95 w 183"/>
              <a:gd name="T11" fmla="*/ 185 h 185"/>
              <a:gd name="T12" fmla="*/ 88 w 183"/>
              <a:gd name="T13" fmla="*/ 185 h 185"/>
              <a:gd name="T14" fmla="*/ 0 w 183"/>
              <a:gd name="T15" fmla="*/ 96 h 185"/>
              <a:gd name="T16" fmla="*/ 0 w 183"/>
              <a:gd name="T17" fmla="*/ 90 h 185"/>
              <a:gd name="T18" fmla="*/ 0 w 183"/>
              <a:gd name="T19" fmla="*/ 8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3" h="185">
                <a:moveTo>
                  <a:pt x="0" y="89"/>
                </a:moveTo>
                <a:cubicBezTo>
                  <a:pt x="72" y="88"/>
                  <a:pt x="87" y="72"/>
                  <a:pt x="88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72"/>
                  <a:pt x="111" y="88"/>
                  <a:pt x="183" y="89"/>
                </a:cubicBezTo>
                <a:cubicBezTo>
                  <a:pt x="183" y="96"/>
                  <a:pt x="183" y="96"/>
                  <a:pt x="183" y="96"/>
                </a:cubicBezTo>
                <a:cubicBezTo>
                  <a:pt x="111" y="97"/>
                  <a:pt x="96" y="113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13"/>
                  <a:pt x="72" y="97"/>
                  <a:pt x="0" y="96"/>
                </a:cubicBezTo>
                <a:cubicBezTo>
                  <a:pt x="0" y="90"/>
                  <a:pt x="0" y="90"/>
                  <a:pt x="0" y="90"/>
                </a:cubicBezTo>
                <a:lnTo>
                  <a:pt x="0" y="8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760219" y="593717"/>
            <a:ext cx="3431781" cy="1085596"/>
          </a:xfrm>
        </p:spPr>
        <p:txBody>
          <a:bodyPr tIns="0" rIns="0"/>
          <a:lstStyle>
            <a:lvl1pPr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9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9 2.59259E-6 L -2.29167E-6 2.59259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7409 3.7037E-7 L 3.95833E-6 3.7037E-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55417 2.59259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48718" decel="5128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3.95833E-6 3.7037E-7 L 0.56588 3.7037E-7 " pathEditMode="relative" rAng="0" ptsTypes="AA">
                                      <p:cBhvr>
                                        <p:cTn id="27" dur="19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ats Bu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 5"/>
          <p:cNvSpPr>
            <a:spLocks/>
          </p:cNvSpPr>
          <p:nvPr userDrawn="1"/>
        </p:nvSpPr>
        <p:spPr bwMode="auto">
          <a:xfrm>
            <a:off x="7551073" y="1177926"/>
            <a:ext cx="842704" cy="850900"/>
          </a:xfrm>
          <a:custGeom>
            <a:avLst/>
            <a:gdLst>
              <a:gd name="T0" fmla="*/ 0 w 361"/>
              <a:gd name="T1" fmla="*/ 175 h 364"/>
              <a:gd name="T2" fmla="*/ 174 w 361"/>
              <a:gd name="T3" fmla="*/ 0 h 364"/>
              <a:gd name="T4" fmla="*/ 188 w 361"/>
              <a:gd name="T5" fmla="*/ 0 h 364"/>
              <a:gd name="T6" fmla="*/ 361 w 361"/>
              <a:gd name="T7" fmla="*/ 175 h 364"/>
              <a:gd name="T8" fmla="*/ 361 w 361"/>
              <a:gd name="T9" fmla="*/ 189 h 364"/>
              <a:gd name="T10" fmla="*/ 188 w 361"/>
              <a:gd name="T11" fmla="*/ 364 h 364"/>
              <a:gd name="T12" fmla="*/ 174 w 361"/>
              <a:gd name="T13" fmla="*/ 364 h 364"/>
              <a:gd name="T14" fmla="*/ 0 w 361"/>
              <a:gd name="T15" fmla="*/ 189 h 364"/>
              <a:gd name="T16" fmla="*/ 0 w 361"/>
              <a:gd name="T17" fmla="*/ 176 h 364"/>
              <a:gd name="T18" fmla="*/ 0 w 361"/>
              <a:gd name="T19" fmla="*/ 175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1" h="364">
                <a:moveTo>
                  <a:pt x="0" y="175"/>
                </a:moveTo>
                <a:cubicBezTo>
                  <a:pt x="142" y="174"/>
                  <a:pt x="172" y="142"/>
                  <a:pt x="174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89" y="142"/>
                  <a:pt x="219" y="174"/>
                  <a:pt x="361" y="175"/>
                </a:cubicBezTo>
                <a:cubicBezTo>
                  <a:pt x="361" y="189"/>
                  <a:pt x="361" y="189"/>
                  <a:pt x="361" y="189"/>
                </a:cubicBezTo>
                <a:cubicBezTo>
                  <a:pt x="219" y="190"/>
                  <a:pt x="189" y="222"/>
                  <a:pt x="188" y="364"/>
                </a:cubicBezTo>
                <a:cubicBezTo>
                  <a:pt x="174" y="364"/>
                  <a:pt x="174" y="364"/>
                  <a:pt x="174" y="364"/>
                </a:cubicBezTo>
                <a:cubicBezTo>
                  <a:pt x="172" y="222"/>
                  <a:pt x="142" y="190"/>
                  <a:pt x="0" y="189"/>
                </a:cubicBezTo>
                <a:cubicBezTo>
                  <a:pt x="0" y="176"/>
                  <a:pt x="0" y="176"/>
                  <a:pt x="0" y="176"/>
                </a:cubicBezTo>
                <a:lnTo>
                  <a:pt x="0" y="175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419374" y="1001713"/>
            <a:ext cx="3852862" cy="1397000"/>
            <a:chOff x="612775" y="1068388"/>
            <a:chExt cx="3852862" cy="1397000"/>
          </a:xfrm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612775" y="1087438"/>
              <a:ext cx="874712" cy="1358900"/>
            </a:xfrm>
            <a:custGeom>
              <a:avLst/>
              <a:gdLst>
                <a:gd name="T0" fmla="*/ 0 w 323"/>
                <a:gd name="T1" fmla="*/ 14 h 501"/>
                <a:gd name="T2" fmla="*/ 13 w 323"/>
                <a:gd name="T3" fmla="*/ 0 h 501"/>
                <a:gd name="T4" fmla="*/ 310 w 323"/>
                <a:gd name="T5" fmla="*/ 0 h 501"/>
                <a:gd name="T6" fmla="*/ 323 w 323"/>
                <a:gd name="T7" fmla="*/ 14 h 501"/>
                <a:gd name="T8" fmla="*/ 323 w 323"/>
                <a:gd name="T9" fmla="*/ 92 h 501"/>
                <a:gd name="T10" fmla="*/ 310 w 323"/>
                <a:gd name="T11" fmla="*/ 106 h 501"/>
                <a:gd name="T12" fmla="*/ 111 w 323"/>
                <a:gd name="T13" fmla="*/ 106 h 501"/>
                <a:gd name="T14" fmla="*/ 111 w 323"/>
                <a:gd name="T15" fmla="*/ 194 h 501"/>
                <a:gd name="T16" fmla="*/ 275 w 323"/>
                <a:gd name="T17" fmla="*/ 194 h 501"/>
                <a:gd name="T18" fmla="*/ 288 w 323"/>
                <a:gd name="T19" fmla="*/ 208 h 501"/>
                <a:gd name="T20" fmla="*/ 288 w 323"/>
                <a:gd name="T21" fmla="*/ 286 h 501"/>
                <a:gd name="T22" fmla="*/ 275 w 323"/>
                <a:gd name="T23" fmla="*/ 299 h 501"/>
                <a:gd name="T24" fmla="*/ 111 w 323"/>
                <a:gd name="T25" fmla="*/ 299 h 501"/>
                <a:gd name="T26" fmla="*/ 111 w 323"/>
                <a:gd name="T27" fmla="*/ 396 h 501"/>
                <a:gd name="T28" fmla="*/ 310 w 323"/>
                <a:gd name="T29" fmla="*/ 396 h 501"/>
                <a:gd name="T30" fmla="*/ 323 w 323"/>
                <a:gd name="T31" fmla="*/ 410 h 501"/>
                <a:gd name="T32" fmla="*/ 323 w 323"/>
                <a:gd name="T33" fmla="*/ 488 h 501"/>
                <a:gd name="T34" fmla="*/ 310 w 323"/>
                <a:gd name="T35" fmla="*/ 501 h 501"/>
                <a:gd name="T36" fmla="*/ 13 w 323"/>
                <a:gd name="T37" fmla="*/ 501 h 501"/>
                <a:gd name="T38" fmla="*/ 0 w 323"/>
                <a:gd name="T39" fmla="*/ 488 h 501"/>
                <a:gd name="T40" fmla="*/ 0 w 323"/>
                <a:gd name="T41" fmla="*/ 14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3" h="501">
                  <a:moveTo>
                    <a:pt x="0" y="14"/>
                  </a:moveTo>
                  <a:cubicBezTo>
                    <a:pt x="0" y="7"/>
                    <a:pt x="6" y="0"/>
                    <a:pt x="13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7" y="0"/>
                    <a:pt x="323" y="7"/>
                    <a:pt x="323" y="14"/>
                  </a:cubicBezTo>
                  <a:cubicBezTo>
                    <a:pt x="323" y="92"/>
                    <a:pt x="323" y="92"/>
                    <a:pt x="323" y="92"/>
                  </a:cubicBezTo>
                  <a:cubicBezTo>
                    <a:pt x="323" y="99"/>
                    <a:pt x="317" y="106"/>
                    <a:pt x="310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82" y="194"/>
                    <a:pt x="288" y="201"/>
                    <a:pt x="288" y="208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88" y="294"/>
                    <a:pt x="282" y="299"/>
                    <a:pt x="275" y="299"/>
                  </a:cubicBezTo>
                  <a:cubicBezTo>
                    <a:pt x="111" y="299"/>
                    <a:pt x="111" y="299"/>
                    <a:pt x="111" y="299"/>
                  </a:cubicBezTo>
                  <a:cubicBezTo>
                    <a:pt x="111" y="396"/>
                    <a:pt x="111" y="396"/>
                    <a:pt x="111" y="396"/>
                  </a:cubicBezTo>
                  <a:cubicBezTo>
                    <a:pt x="310" y="396"/>
                    <a:pt x="310" y="396"/>
                    <a:pt x="310" y="396"/>
                  </a:cubicBezTo>
                  <a:cubicBezTo>
                    <a:pt x="317" y="396"/>
                    <a:pt x="323" y="402"/>
                    <a:pt x="323" y="410"/>
                  </a:cubicBezTo>
                  <a:cubicBezTo>
                    <a:pt x="323" y="488"/>
                    <a:pt x="323" y="488"/>
                    <a:pt x="323" y="488"/>
                  </a:cubicBezTo>
                  <a:cubicBezTo>
                    <a:pt x="323" y="495"/>
                    <a:pt x="317" y="501"/>
                    <a:pt x="310" y="501"/>
                  </a:cubicBezTo>
                  <a:cubicBezTo>
                    <a:pt x="13" y="501"/>
                    <a:pt x="13" y="501"/>
                    <a:pt x="13" y="501"/>
                  </a:cubicBezTo>
                  <a:cubicBezTo>
                    <a:pt x="6" y="501"/>
                    <a:pt x="0" y="495"/>
                    <a:pt x="0" y="488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520825" y="1068388"/>
              <a:ext cx="1323975" cy="1377950"/>
            </a:xfrm>
            <a:custGeom>
              <a:avLst/>
              <a:gdLst>
                <a:gd name="T0" fmla="*/ 5 w 488"/>
                <a:gd name="T1" fmla="*/ 490 h 508"/>
                <a:gd name="T2" fmla="*/ 229 w 488"/>
                <a:gd name="T3" fmla="*/ 8 h 508"/>
                <a:gd name="T4" fmla="*/ 241 w 488"/>
                <a:gd name="T5" fmla="*/ 0 h 508"/>
                <a:gd name="T6" fmla="*/ 248 w 488"/>
                <a:gd name="T7" fmla="*/ 0 h 508"/>
                <a:gd name="T8" fmla="*/ 260 w 488"/>
                <a:gd name="T9" fmla="*/ 8 h 508"/>
                <a:gd name="T10" fmla="*/ 484 w 488"/>
                <a:gd name="T11" fmla="*/ 490 h 508"/>
                <a:gd name="T12" fmla="*/ 472 w 488"/>
                <a:gd name="T13" fmla="*/ 508 h 508"/>
                <a:gd name="T14" fmla="*/ 392 w 488"/>
                <a:gd name="T15" fmla="*/ 508 h 508"/>
                <a:gd name="T16" fmla="*/ 367 w 488"/>
                <a:gd name="T17" fmla="*/ 490 h 508"/>
                <a:gd name="T18" fmla="*/ 342 w 488"/>
                <a:gd name="T19" fmla="*/ 434 h 508"/>
                <a:gd name="T20" fmla="*/ 147 w 488"/>
                <a:gd name="T21" fmla="*/ 434 h 508"/>
                <a:gd name="T22" fmla="*/ 121 w 488"/>
                <a:gd name="T23" fmla="*/ 491 h 508"/>
                <a:gd name="T24" fmla="*/ 95 w 488"/>
                <a:gd name="T25" fmla="*/ 508 h 508"/>
                <a:gd name="T26" fmla="*/ 17 w 488"/>
                <a:gd name="T27" fmla="*/ 508 h 508"/>
                <a:gd name="T28" fmla="*/ 5 w 488"/>
                <a:gd name="T29" fmla="*/ 490 h 508"/>
                <a:gd name="T30" fmla="*/ 299 w 488"/>
                <a:gd name="T31" fmla="*/ 336 h 508"/>
                <a:gd name="T32" fmla="*/ 244 w 488"/>
                <a:gd name="T33" fmla="*/ 218 h 508"/>
                <a:gd name="T34" fmla="*/ 244 w 488"/>
                <a:gd name="T35" fmla="*/ 218 h 508"/>
                <a:gd name="T36" fmla="*/ 190 w 488"/>
                <a:gd name="T37" fmla="*/ 336 h 508"/>
                <a:gd name="T38" fmla="*/ 299 w 488"/>
                <a:gd name="T39" fmla="*/ 33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8" h="508">
                  <a:moveTo>
                    <a:pt x="5" y="490"/>
                  </a:moveTo>
                  <a:cubicBezTo>
                    <a:pt x="229" y="8"/>
                    <a:pt x="229" y="8"/>
                    <a:pt x="229" y="8"/>
                  </a:cubicBezTo>
                  <a:cubicBezTo>
                    <a:pt x="231" y="4"/>
                    <a:pt x="236" y="0"/>
                    <a:pt x="241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3" y="0"/>
                    <a:pt x="258" y="4"/>
                    <a:pt x="260" y="8"/>
                  </a:cubicBezTo>
                  <a:cubicBezTo>
                    <a:pt x="484" y="490"/>
                    <a:pt x="484" y="490"/>
                    <a:pt x="484" y="490"/>
                  </a:cubicBezTo>
                  <a:cubicBezTo>
                    <a:pt x="488" y="499"/>
                    <a:pt x="483" y="508"/>
                    <a:pt x="472" y="508"/>
                  </a:cubicBezTo>
                  <a:cubicBezTo>
                    <a:pt x="392" y="508"/>
                    <a:pt x="392" y="508"/>
                    <a:pt x="392" y="508"/>
                  </a:cubicBezTo>
                  <a:cubicBezTo>
                    <a:pt x="379" y="508"/>
                    <a:pt x="374" y="504"/>
                    <a:pt x="367" y="490"/>
                  </a:cubicBezTo>
                  <a:cubicBezTo>
                    <a:pt x="342" y="434"/>
                    <a:pt x="342" y="434"/>
                    <a:pt x="342" y="434"/>
                  </a:cubicBezTo>
                  <a:cubicBezTo>
                    <a:pt x="147" y="434"/>
                    <a:pt x="147" y="434"/>
                    <a:pt x="147" y="434"/>
                  </a:cubicBezTo>
                  <a:cubicBezTo>
                    <a:pt x="121" y="491"/>
                    <a:pt x="121" y="491"/>
                    <a:pt x="121" y="491"/>
                  </a:cubicBezTo>
                  <a:cubicBezTo>
                    <a:pt x="118" y="500"/>
                    <a:pt x="110" y="508"/>
                    <a:pt x="95" y="508"/>
                  </a:cubicBezTo>
                  <a:cubicBezTo>
                    <a:pt x="17" y="508"/>
                    <a:pt x="17" y="508"/>
                    <a:pt x="17" y="508"/>
                  </a:cubicBezTo>
                  <a:cubicBezTo>
                    <a:pt x="6" y="508"/>
                    <a:pt x="0" y="499"/>
                    <a:pt x="5" y="490"/>
                  </a:cubicBezTo>
                  <a:close/>
                  <a:moveTo>
                    <a:pt x="299" y="336"/>
                  </a:moveTo>
                  <a:cubicBezTo>
                    <a:pt x="244" y="218"/>
                    <a:pt x="244" y="218"/>
                    <a:pt x="244" y="218"/>
                  </a:cubicBezTo>
                  <a:cubicBezTo>
                    <a:pt x="244" y="218"/>
                    <a:pt x="244" y="218"/>
                    <a:pt x="244" y="218"/>
                  </a:cubicBezTo>
                  <a:cubicBezTo>
                    <a:pt x="190" y="336"/>
                    <a:pt x="190" y="336"/>
                    <a:pt x="190" y="336"/>
                  </a:cubicBezTo>
                  <a:lnTo>
                    <a:pt x="299" y="33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2597150" y="1087438"/>
              <a:ext cx="936625" cy="1358900"/>
            </a:xfrm>
            <a:custGeom>
              <a:avLst/>
              <a:gdLst>
                <a:gd name="T0" fmla="*/ 116 w 345"/>
                <a:gd name="T1" fmla="*/ 106 h 501"/>
                <a:gd name="T2" fmla="*/ 14 w 345"/>
                <a:gd name="T3" fmla="*/ 106 h 501"/>
                <a:gd name="T4" fmla="*/ 0 w 345"/>
                <a:gd name="T5" fmla="*/ 92 h 501"/>
                <a:gd name="T6" fmla="*/ 0 w 345"/>
                <a:gd name="T7" fmla="*/ 14 h 501"/>
                <a:gd name="T8" fmla="*/ 14 w 345"/>
                <a:gd name="T9" fmla="*/ 0 h 501"/>
                <a:gd name="T10" fmla="*/ 332 w 345"/>
                <a:gd name="T11" fmla="*/ 0 h 501"/>
                <a:gd name="T12" fmla="*/ 345 w 345"/>
                <a:gd name="T13" fmla="*/ 14 h 501"/>
                <a:gd name="T14" fmla="*/ 345 w 345"/>
                <a:gd name="T15" fmla="*/ 92 h 501"/>
                <a:gd name="T16" fmla="*/ 332 w 345"/>
                <a:gd name="T17" fmla="*/ 106 h 501"/>
                <a:gd name="T18" fmla="*/ 229 w 345"/>
                <a:gd name="T19" fmla="*/ 106 h 501"/>
                <a:gd name="T20" fmla="*/ 229 w 345"/>
                <a:gd name="T21" fmla="*/ 488 h 501"/>
                <a:gd name="T22" fmla="*/ 216 w 345"/>
                <a:gd name="T23" fmla="*/ 501 h 501"/>
                <a:gd name="T24" fmla="*/ 130 w 345"/>
                <a:gd name="T25" fmla="*/ 501 h 501"/>
                <a:gd name="T26" fmla="*/ 116 w 345"/>
                <a:gd name="T27" fmla="*/ 488 h 501"/>
                <a:gd name="T28" fmla="*/ 116 w 345"/>
                <a:gd name="T29" fmla="*/ 10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501">
                  <a:moveTo>
                    <a:pt x="116" y="106"/>
                  </a:moveTo>
                  <a:cubicBezTo>
                    <a:pt x="14" y="106"/>
                    <a:pt x="14" y="106"/>
                    <a:pt x="14" y="106"/>
                  </a:cubicBezTo>
                  <a:cubicBezTo>
                    <a:pt x="6" y="106"/>
                    <a:pt x="0" y="99"/>
                    <a:pt x="0" y="9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39" y="0"/>
                    <a:pt x="345" y="7"/>
                    <a:pt x="345" y="14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45" y="99"/>
                    <a:pt x="339" y="106"/>
                    <a:pt x="332" y="106"/>
                  </a:cubicBezTo>
                  <a:cubicBezTo>
                    <a:pt x="229" y="106"/>
                    <a:pt x="229" y="106"/>
                    <a:pt x="229" y="106"/>
                  </a:cubicBezTo>
                  <a:cubicBezTo>
                    <a:pt x="229" y="488"/>
                    <a:pt x="229" y="488"/>
                    <a:pt x="229" y="488"/>
                  </a:cubicBezTo>
                  <a:cubicBezTo>
                    <a:pt x="229" y="495"/>
                    <a:pt x="223" y="501"/>
                    <a:pt x="216" y="501"/>
                  </a:cubicBezTo>
                  <a:cubicBezTo>
                    <a:pt x="130" y="501"/>
                    <a:pt x="130" y="501"/>
                    <a:pt x="130" y="501"/>
                  </a:cubicBezTo>
                  <a:cubicBezTo>
                    <a:pt x="123" y="501"/>
                    <a:pt x="116" y="495"/>
                    <a:pt x="116" y="488"/>
                  </a:cubicBezTo>
                  <a:lnTo>
                    <a:pt x="116" y="10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3549650" y="1068388"/>
              <a:ext cx="915987" cy="1397000"/>
            </a:xfrm>
            <a:custGeom>
              <a:avLst/>
              <a:gdLst>
                <a:gd name="T0" fmla="*/ 8 w 338"/>
                <a:gd name="T1" fmla="*/ 460 h 515"/>
                <a:gd name="T2" fmla="*/ 5 w 338"/>
                <a:gd name="T3" fmla="*/ 439 h 515"/>
                <a:gd name="T4" fmla="*/ 38 w 338"/>
                <a:gd name="T5" fmla="*/ 381 h 515"/>
                <a:gd name="T6" fmla="*/ 62 w 338"/>
                <a:gd name="T7" fmla="*/ 377 h 515"/>
                <a:gd name="T8" fmla="*/ 164 w 338"/>
                <a:gd name="T9" fmla="*/ 416 h 515"/>
                <a:gd name="T10" fmla="*/ 213 w 338"/>
                <a:gd name="T11" fmla="*/ 373 h 515"/>
                <a:gd name="T12" fmla="*/ 139 w 338"/>
                <a:gd name="T13" fmla="*/ 301 h 515"/>
                <a:gd name="T14" fmla="*/ 1 w 338"/>
                <a:gd name="T15" fmla="*/ 143 h 515"/>
                <a:gd name="T16" fmla="*/ 166 w 338"/>
                <a:gd name="T17" fmla="*/ 0 h 515"/>
                <a:gd name="T18" fmla="*/ 319 w 338"/>
                <a:gd name="T19" fmla="*/ 54 h 515"/>
                <a:gd name="T20" fmla="*/ 323 w 338"/>
                <a:gd name="T21" fmla="*/ 77 h 515"/>
                <a:gd name="T22" fmla="*/ 287 w 338"/>
                <a:gd name="T23" fmla="*/ 132 h 515"/>
                <a:gd name="T24" fmla="*/ 255 w 338"/>
                <a:gd name="T25" fmla="*/ 137 h 515"/>
                <a:gd name="T26" fmla="*/ 159 w 338"/>
                <a:gd name="T27" fmla="*/ 98 h 515"/>
                <a:gd name="T28" fmla="*/ 115 w 338"/>
                <a:gd name="T29" fmla="*/ 138 h 515"/>
                <a:gd name="T30" fmla="*/ 193 w 338"/>
                <a:gd name="T31" fmla="*/ 204 h 515"/>
                <a:gd name="T32" fmla="*/ 338 w 338"/>
                <a:gd name="T33" fmla="*/ 367 h 515"/>
                <a:gd name="T34" fmla="*/ 169 w 338"/>
                <a:gd name="T35" fmla="*/ 515 h 515"/>
                <a:gd name="T36" fmla="*/ 8 w 338"/>
                <a:gd name="T37" fmla="*/ 46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515">
                  <a:moveTo>
                    <a:pt x="8" y="460"/>
                  </a:moveTo>
                  <a:cubicBezTo>
                    <a:pt x="2" y="454"/>
                    <a:pt x="0" y="448"/>
                    <a:pt x="5" y="439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44" y="372"/>
                    <a:pt x="55" y="372"/>
                    <a:pt x="62" y="377"/>
                  </a:cubicBezTo>
                  <a:cubicBezTo>
                    <a:pt x="82" y="390"/>
                    <a:pt x="119" y="416"/>
                    <a:pt x="164" y="416"/>
                  </a:cubicBezTo>
                  <a:cubicBezTo>
                    <a:pt x="192" y="416"/>
                    <a:pt x="213" y="398"/>
                    <a:pt x="213" y="373"/>
                  </a:cubicBezTo>
                  <a:cubicBezTo>
                    <a:pt x="213" y="343"/>
                    <a:pt x="187" y="324"/>
                    <a:pt x="139" y="301"/>
                  </a:cubicBezTo>
                  <a:cubicBezTo>
                    <a:pt x="70" y="267"/>
                    <a:pt x="1" y="228"/>
                    <a:pt x="1" y="143"/>
                  </a:cubicBezTo>
                  <a:cubicBezTo>
                    <a:pt x="1" y="72"/>
                    <a:pt x="56" y="0"/>
                    <a:pt x="166" y="0"/>
                  </a:cubicBezTo>
                  <a:cubicBezTo>
                    <a:pt x="240" y="0"/>
                    <a:pt x="298" y="38"/>
                    <a:pt x="319" y="54"/>
                  </a:cubicBezTo>
                  <a:cubicBezTo>
                    <a:pt x="328" y="59"/>
                    <a:pt x="326" y="72"/>
                    <a:pt x="323" y="77"/>
                  </a:cubicBezTo>
                  <a:cubicBezTo>
                    <a:pt x="287" y="132"/>
                    <a:pt x="287" y="132"/>
                    <a:pt x="287" y="132"/>
                  </a:cubicBezTo>
                  <a:cubicBezTo>
                    <a:pt x="282" y="140"/>
                    <a:pt x="270" y="145"/>
                    <a:pt x="255" y="137"/>
                  </a:cubicBezTo>
                  <a:cubicBezTo>
                    <a:pt x="239" y="125"/>
                    <a:pt x="197" y="98"/>
                    <a:pt x="159" y="98"/>
                  </a:cubicBezTo>
                  <a:cubicBezTo>
                    <a:pt x="129" y="98"/>
                    <a:pt x="115" y="117"/>
                    <a:pt x="115" y="138"/>
                  </a:cubicBezTo>
                  <a:cubicBezTo>
                    <a:pt x="115" y="161"/>
                    <a:pt x="143" y="180"/>
                    <a:pt x="193" y="204"/>
                  </a:cubicBezTo>
                  <a:cubicBezTo>
                    <a:pt x="256" y="235"/>
                    <a:pt x="338" y="270"/>
                    <a:pt x="338" y="367"/>
                  </a:cubicBezTo>
                  <a:cubicBezTo>
                    <a:pt x="338" y="441"/>
                    <a:pt x="274" y="515"/>
                    <a:pt x="169" y="515"/>
                  </a:cubicBezTo>
                  <a:cubicBezTo>
                    <a:pt x="76" y="515"/>
                    <a:pt x="24" y="477"/>
                    <a:pt x="8" y="46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1205062" y="2528888"/>
            <a:ext cx="4281487" cy="1398588"/>
            <a:chOff x="398463" y="2595563"/>
            <a:chExt cx="4281487" cy="1398588"/>
          </a:xfrm>
        </p:grpSpPr>
        <p:sp>
          <p:nvSpPr>
            <p:cNvPr id="17" name="Freeform 10"/>
            <p:cNvSpPr>
              <a:spLocks noEditPoints="1"/>
            </p:cNvSpPr>
            <p:nvPr userDrawn="1"/>
          </p:nvSpPr>
          <p:spPr bwMode="auto">
            <a:xfrm>
              <a:off x="398463" y="2614613"/>
              <a:ext cx="939800" cy="1360488"/>
            </a:xfrm>
            <a:custGeom>
              <a:avLst/>
              <a:gdLst>
                <a:gd name="T0" fmla="*/ 253 w 347"/>
                <a:gd name="T1" fmla="*/ 246 h 501"/>
                <a:gd name="T2" fmla="*/ 347 w 347"/>
                <a:gd name="T3" fmla="*/ 363 h 501"/>
                <a:gd name="T4" fmla="*/ 191 w 347"/>
                <a:gd name="T5" fmla="*/ 501 h 501"/>
                <a:gd name="T6" fmla="*/ 14 w 347"/>
                <a:gd name="T7" fmla="*/ 501 h 501"/>
                <a:gd name="T8" fmla="*/ 0 w 347"/>
                <a:gd name="T9" fmla="*/ 487 h 501"/>
                <a:gd name="T10" fmla="*/ 0 w 347"/>
                <a:gd name="T11" fmla="*/ 14 h 501"/>
                <a:gd name="T12" fmla="*/ 14 w 347"/>
                <a:gd name="T13" fmla="*/ 0 h 501"/>
                <a:gd name="T14" fmla="*/ 180 w 347"/>
                <a:gd name="T15" fmla="*/ 0 h 501"/>
                <a:gd name="T16" fmla="*/ 334 w 347"/>
                <a:gd name="T17" fmla="*/ 133 h 501"/>
                <a:gd name="T18" fmla="*/ 253 w 347"/>
                <a:gd name="T19" fmla="*/ 246 h 501"/>
                <a:gd name="T20" fmla="*/ 171 w 347"/>
                <a:gd name="T21" fmla="*/ 203 h 501"/>
                <a:gd name="T22" fmla="*/ 217 w 347"/>
                <a:gd name="T23" fmla="*/ 152 h 501"/>
                <a:gd name="T24" fmla="*/ 171 w 347"/>
                <a:gd name="T25" fmla="*/ 103 h 501"/>
                <a:gd name="T26" fmla="*/ 112 w 347"/>
                <a:gd name="T27" fmla="*/ 103 h 501"/>
                <a:gd name="T28" fmla="*/ 112 w 347"/>
                <a:gd name="T29" fmla="*/ 203 h 501"/>
                <a:gd name="T30" fmla="*/ 171 w 347"/>
                <a:gd name="T31" fmla="*/ 203 h 501"/>
                <a:gd name="T32" fmla="*/ 172 w 347"/>
                <a:gd name="T33" fmla="*/ 399 h 501"/>
                <a:gd name="T34" fmla="*/ 228 w 347"/>
                <a:gd name="T35" fmla="*/ 347 h 501"/>
                <a:gd name="T36" fmla="*/ 174 w 347"/>
                <a:gd name="T37" fmla="*/ 296 h 501"/>
                <a:gd name="T38" fmla="*/ 112 w 347"/>
                <a:gd name="T39" fmla="*/ 296 h 501"/>
                <a:gd name="T40" fmla="*/ 112 w 347"/>
                <a:gd name="T41" fmla="*/ 399 h 501"/>
                <a:gd name="T42" fmla="*/ 172 w 347"/>
                <a:gd name="T43" fmla="*/ 399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7" h="501">
                  <a:moveTo>
                    <a:pt x="253" y="246"/>
                  </a:moveTo>
                  <a:cubicBezTo>
                    <a:pt x="296" y="261"/>
                    <a:pt x="347" y="293"/>
                    <a:pt x="347" y="363"/>
                  </a:cubicBezTo>
                  <a:cubicBezTo>
                    <a:pt x="347" y="447"/>
                    <a:pt x="276" y="501"/>
                    <a:pt x="191" y="501"/>
                  </a:cubicBezTo>
                  <a:cubicBezTo>
                    <a:pt x="14" y="501"/>
                    <a:pt x="14" y="501"/>
                    <a:pt x="14" y="501"/>
                  </a:cubicBezTo>
                  <a:cubicBezTo>
                    <a:pt x="6" y="501"/>
                    <a:pt x="0" y="494"/>
                    <a:pt x="0" y="48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65" y="0"/>
                    <a:pt x="334" y="58"/>
                    <a:pt x="334" y="133"/>
                  </a:cubicBezTo>
                  <a:cubicBezTo>
                    <a:pt x="334" y="190"/>
                    <a:pt x="293" y="229"/>
                    <a:pt x="253" y="246"/>
                  </a:cubicBezTo>
                  <a:close/>
                  <a:moveTo>
                    <a:pt x="171" y="203"/>
                  </a:moveTo>
                  <a:cubicBezTo>
                    <a:pt x="198" y="203"/>
                    <a:pt x="217" y="180"/>
                    <a:pt x="217" y="152"/>
                  </a:cubicBezTo>
                  <a:cubicBezTo>
                    <a:pt x="217" y="123"/>
                    <a:pt x="198" y="103"/>
                    <a:pt x="171" y="103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2" y="203"/>
                    <a:pt x="112" y="203"/>
                    <a:pt x="112" y="203"/>
                  </a:cubicBezTo>
                  <a:lnTo>
                    <a:pt x="171" y="203"/>
                  </a:lnTo>
                  <a:close/>
                  <a:moveTo>
                    <a:pt x="172" y="399"/>
                  </a:moveTo>
                  <a:cubicBezTo>
                    <a:pt x="208" y="399"/>
                    <a:pt x="228" y="381"/>
                    <a:pt x="228" y="347"/>
                  </a:cubicBezTo>
                  <a:cubicBezTo>
                    <a:pt x="228" y="319"/>
                    <a:pt x="209" y="296"/>
                    <a:pt x="174" y="296"/>
                  </a:cubicBezTo>
                  <a:cubicBezTo>
                    <a:pt x="112" y="296"/>
                    <a:pt x="112" y="296"/>
                    <a:pt x="112" y="296"/>
                  </a:cubicBezTo>
                  <a:cubicBezTo>
                    <a:pt x="112" y="399"/>
                    <a:pt x="112" y="399"/>
                    <a:pt x="112" y="399"/>
                  </a:cubicBezTo>
                  <a:lnTo>
                    <a:pt x="172" y="39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1379538" y="2614613"/>
              <a:ext cx="1106487" cy="1379538"/>
            </a:xfrm>
            <a:custGeom>
              <a:avLst/>
              <a:gdLst>
                <a:gd name="T0" fmla="*/ 0 w 408"/>
                <a:gd name="T1" fmla="*/ 14 h 508"/>
                <a:gd name="T2" fmla="*/ 14 w 408"/>
                <a:gd name="T3" fmla="*/ 0 h 508"/>
                <a:gd name="T4" fmla="*/ 102 w 408"/>
                <a:gd name="T5" fmla="*/ 0 h 508"/>
                <a:gd name="T6" fmla="*/ 115 w 408"/>
                <a:gd name="T7" fmla="*/ 14 h 508"/>
                <a:gd name="T8" fmla="*/ 115 w 408"/>
                <a:gd name="T9" fmla="*/ 312 h 508"/>
                <a:gd name="T10" fmla="*/ 203 w 408"/>
                <a:gd name="T11" fmla="*/ 394 h 508"/>
                <a:gd name="T12" fmla="*/ 293 w 408"/>
                <a:gd name="T13" fmla="*/ 312 h 508"/>
                <a:gd name="T14" fmla="*/ 293 w 408"/>
                <a:gd name="T15" fmla="*/ 14 h 508"/>
                <a:gd name="T16" fmla="*/ 306 w 408"/>
                <a:gd name="T17" fmla="*/ 0 h 508"/>
                <a:gd name="T18" fmla="*/ 394 w 408"/>
                <a:gd name="T19" fmla="*/ 0 h 508"/>
                <a:gd name="T20" fmla="*/ 408 w 408"/>
                <a:gd name="T21" fmla="*/ 14 h 508"/>
                <a:gd name="T22" fmla="*/ 408 w 408"/>
                <a:gd name="T23" fmla="*/ 318 h 508"/>
                <a:gd name="T24" fmla="*/ 203 w 408"/>
                <a:gd name="T25" fmla="*/ 508 h 508"/>
                <a:gd name="T26" fmla="*/ 0 w 408"/>
                <a:gd name="T27" fmla="*/ 318 h 508"/>
                <a:gd name="T28" fmla="*/ 0 w 408"/>
                <a:gd name="T29" fmla="*/ 1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508">
                  <a:moveTo>
                    <a:pt x="0" y="14"/>
                  </a:moveTo>
                  <a:cubicBezTo>
                    <a:pt x="0" y="7"/>
                    <a:pt x="6" y="0"/>
                    <a:pt x="1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9" y="0"/>
                    <a:pt x="115" y="7"/>
                    <a:pt x="115" y="14"/>
                  </a:cubicBezTo>
                  <a:cubicBezTo>
                    <a:pt x="115" y="312"/>
                    <a:pt x="115" y="312"/>
                    <a:pt x="115" y="312"/>
                  </a:cubicBezTo>
                  <a:cubicBezTo>
                    <a:pt x="115" y="364"/>
                    <a:pt x="152" y="394"/>
                    <a:pt x="203" y="394"/>
                  </a:cubicBezTo>
                  <a:cubicBezTo>
                    <a:pt x="255" y="394"/>
                    <a:pt x="293" y="364"/>
                    <a:pt x="293" y="312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7"/>
                    <a:pt x="298" y="0"/>
                    <a:pt x="306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401" y="0"/>
                    <a:pt x="408" y="7"/>
                    <a:pt x="408" y="14"/>
                  </a:cubicBezTo>
                  <a:cubicBezTo>
                    <a:pt x="408" y="318"/>
                    <a:pt x="408" y="318"/>
                    <a:pt x="408" y="318"/>
                  </a:cubicBezTo>
                  <a:cubicBezTo>
                    <a:pt x="408" y="427"/>
                    <a:pt x="316" y="508"/>
                    <a:pt x="203" y="508"/>
                  </a:cubicBezTo>
                  <a:cubicBezTo>
                    <a:pt x="91" y="508"/>
                    <a:pt x="0" y="427"/>
                    <a:pt x="0" y="318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2528888" y="2598738"/>
              <a:ext cx="1193800" cy="1392238"/>
            </a:xfrm>
            <a:custGeom>
              <a:avLst/>
              <a:gdLst>
                <a:gd name="T0" fmla="*/ 257 w 440"/>
                <a:gd name="T1" fmla="*/ 0 h 513"/>
                <a:gd name="T2" fmla="*/ 432 w 440"/>
                <a:gd name="T3" fmla="*/ 67 h 513"/>
                <a:gd name="T4" fmla="*/ 433 w 440"/>
                <a:gd name="T5" fmla="*/ 86 h 513"/>
                <a:gd name="T6" fmla="*/ 376 w 440"/>
                <a:gd name="T7" fmla="*/ 146 h 513"/>
                <a:gd name="T8" fmla="*/ 357 w 440"/>
                <a:gd name="T9" fmla="*/ 147 h 513"/>
                <a:gd name="T10" fmla="*/ 263 w 440"/>
                <a:gd name="T11" fmla="*/ 113 h 513"/>
                <a:gd name="T12" fmla="*/ 123 w 440"/>
                <a:gd name="T13" fmla="*/ 257 h 513"/>
                <a:gd name="T14" fmla="*/ 264 w 440"/>
                <a:gd name="T15" fmla="*/ 400 h 513"/>
                <a:gd name="T16" fmla="*/ 328 w 440"/>
                <a:gd name="T17" fmla="*/ 388 h 513"/>
                <a:gd name="T18" fmla="*/ 328 w 440"/>
                <a:gd name="T19" fmla="*/ 347 h 513"/>
                <a:gd name="T20" fmla="*/ 283 w 440"/>
                <a:gd name="T21" fmla="*/ 347 h 513"/>
                <a:gd name="T22" fmla="*/ 269 w 440"/>
                <a:gd name="T23" fmla="*/ 334 h 513"/>
                <a:gd name="T24" fmla="*/ 269 w 440"/>
                <a:gd name="T25" fmla="*/ 263 h 513"/>
                <a:gd name="T26" fmla="*/ 283 w 440"/>
                <a:gd name="T27" fmla="*/ 249 h 513"/>
                <a:gd name="T28" fmla="*/ 427 w 440"/>
                <a:gd name="T29" fmla="*/ 249 h 513"/>
                <a:gd name="T30" fmla="*/ 439 w 440"/>
                <a:gd name="T31" fmla="*/ 263 h 513"/>
                <a:gd name="T32" fmla="*/ 440 w 440"/>
                <a:gd name="T33" fmla="*/ 455 h 513"/>
                <a:gd name="T34" fmla="*/ 434 w 440"/>
                <a:gd name="T35" fmla="*/ 467 h 513"/>
                <a:gd name="T36" fmla="*/ 257 w 440"/>
                <a:gd name="T37" fmla="*/ 513 h 513"/>
                <a:gd name="T38" fmla="*/ 0 w 440"/>
                <a:gd name="T39" fmla="*/ 257 h 513"/>
                <a:gd name="T40" fmla="*/ 257 w 440"/>
                <a:gd name="T41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" h="513">
                  <a:moveTo>
                    <a:pt x="257" y="0"/>
                  </a:moveTo>
                  <a:cubicBezTo>
                    <a:pt x="317" y="0"/>
                    <a:pt x="383" y="25"/>
                    <a:pt x="432" y="67"/>
                  </a:cubicBezTo>
                  <a:cubicBezTo>
                    <a:pt x="438" y="72"/>
                    <a:pt x="439" y="81"/>
                    <a:pt x="433" y="86"/>
                  </a:cubicBezTo>
                  <a:cubicBezTo>
                    <a:pt x="376" y="146"/>
                    <a:pt x="376" y="146"/>
                    <a:pt x="376" y="146"/>
                  </a:cubicBezTo>
                  <a:cubicBezTo>
                    <a:pt x="371" y="151"/>
                    <a:pt x="363" y="151"/>
                    <a:pt x="357" y="147"/>
                  </a:cubicBezTo>
                  <a:cubicBezTo>
                    <a:pt x="330" y="122"/>
                    <a:pt x="299" y="113"/>
                    <a:pt x="263" y="113"/>
                  </a:cubicBezTo>
                  <a:cubicBezTo>
                    <a:pt x="185" y="113"/>
                    <a:pt x="123" y="179"/>
                    <a:pt x="123" y="257"/>
                  </a:cubicBezTo>
                  <a:cubicBezTo>
                    <a:pt x="123" y="335"/>
                    <a:pt x="186" y="400"/>
                    <a:pt x="264" y="400"/>
                  </a:cubicBezTo>
                  <a:cubicBezTo>
                    <a:pt x="285" y="400"/>
                    <a:pt x="306" y="397"/>
                    <a:pt x="328" y="388"/>
                  </a:cubicBezTo>
                  <a:cubicBezTo>
                    <a:pt x="328" y="347"/>
                    <a:pt x="328" y="347"/>
                    <a:pt x="328" y="347"/>
                  </a:cubicBezTo>
                  <a:cubicBezTo>
                    <a:pt x="283" y="347"/>
                    <a:pt x="283" y="347"/>
                    <a:pt x="283" y="347"/>
                  </a:cubicBezTo>
                  <a:cubicBezTo>
                    <a:pt x="275" y="347"/>
                    <a:pt x="269" y="341"/>
                    <a:pt x="269" y="334"/>
                  </a:cubicBezTo>
                  <a:cubicBezTo>
                    <a:pt x="269" y="263"/>
                    <a:pt x="269" y="263"/>
                    <a:pt x="269" y="263"/>
                  </a:cubicBezTo>
                  <a:cubicBezTo>
                    <a:pt x="269" y="255"/>
                    <a:pt x="275" y="249"/>
                    <a:pt x="283" y="249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34" y="249"/>
                    <a:pt x="439" y="256"/>
                    <a:pt x="439" y="263"/>
                  </a:cubicBezTo>
                  <a:cubicBezTo>
                    <a:pt x="440" y="455"/>
                    <a:pt x="440" y="455"/>
                    <a:pt x="440" y="455"/>
                  </a:cubicBezTo>
                  <a:cubicBezTo>
                    <a:pt x="440" y="462"/>
                    <a:pt x="437" y="465"/>
                    <a:pt x="434" y="467"/>
                  </a:cubicBezTo>
                  <a:cubicBezTo>
                    <a:pt x="434" y="467"/>
                    <a:pt x="361" y="513"/>
                    <a:pt x="257" y="513"/>
                  </a:cubicBezTo>
                  <a:cubicBezTo>
                    <a:pt x="115" y="513"/>
                    <a:pt x="0" y="400"/>
                    <a:pt x="0" y="257"/>
                  </a:cubicBezTo>
                  <a:cubicBezTo>
                    <a:pt x="0" y="114"/>
                    <a:pt x="115" y="0"/>
                    <a:pt x="25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3763963" y="2595563"/>
              <a:ext cx="915987" cy="1398588"/>
            </a:xfrm>
            <a:custGeom>
              <a:avLst/>
              <a:gdLst>
                <a:gd name="T0" fmla="*/ 8 w 338"/>
                <a:gd name="T1" fmla="*/ 460 h 515"/>
                <a:gd name="T2" fmla="*/ 5 w 338"/>
                <a:gd name="T3" fmla="*/ 439 h 515"/>
                <a:gd name="T4" fmla="*/ 38 w 338"/>
                <a:gd name="T5" fmla="*/ 381 h 515"/>
                <a:gd name="T6" fmla="*/ 62 w 338"/>
                <a:gd name="T7" fmla="*/ 376 h 515"/>
                <a:gd name="T8" fmla="*/ 164 w 338"/>
                <a:gd name="T9" fmla="*/ 416 h 515"/>
                <a:gd name="T10" fmla="*/ 213 w 338"/>
                <a:gd name="T11" fmla="*/ 373 h 515"/>
                <a:gd name="T12" fmla="*/ 140 w 338"/>
                <a:gd name="T13" fmla="*/ 300 h 515"/>
                <a:gd name="T14" fmla="*/ 1 w 338"/>
                <a:gd name="T15" fmla="*/ 142 h 515"/>
                <a:gd name="T16" fmla="*/ 166 w 338"/>
                <a:gd name="T17" fmla="*/ 0 h 515"/>
                <a:gd name="T18" fmla="*/ 319 w 338"/>
                <a:gd name="T19" fmla="*/ 54 h 515"/>
                <a:gd name="T20" fmla="*/ 324 w 338"/>
                <a:gd name="T21" fmla="*/ 77 h 515"/>
                <a:gd name="T22" fmla="*/ 287 w 338"/>
                <a:gd name="T23" fmla="*/ 132 h 515"/>
                <a:gd name="T24" fmla="*/ 256 w 338"/>
                <a:gd name="T25" fmla="*/ 137 h 515"/>
                <a:gd name="T26" fmla="*/ 159 w 338"/>
                <a:gd name="T27" fmla="*/ 98 h 515"/>
                <a:gd name="T28" fmla="*/ 115 w 338"/>
                <a:gd name="T29" fmla="*/ 137 h 515"/>
                <a:gd name="T30" fmla="*/ 193 w 338"/>
                <a:gd name="T31" fmla="*/ 204 h 515"/>
                <a:gd name="T32" fmla="*/ 338 w 338"/>
                <a:gd name="T33" fmla="*/ 367 h 515"/>
                <a:gd name="T34" fmla="*/ 169 w 338"/>
                <a:gd name="T35" fmla="*/ 515 h 515"/>
                <a:gd name="T36" fmla="*/ 8 w 338"/>
                <a:gd name="T37" fmla="*/ 46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515">
                  <a:moveTo>
                    <a:pt x="8" y="460"/>
                  </a:moveTo>
                  <a:cubicBezTo>
                    <a:pt x="2" y="454"/>
                    <a:pt x="0" y="448"/>
                    <a:pt x="5" y="439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44" y="371"/>
                    <a:pt x="55" y="371"/>
                    <a:pt x="62" y="376"/>
                  </a:cubicBezTo>
                  <a:cubicBezTo>
                    <a:pt x="82" y="390"/>
                    <a:pt x="119" y="416"/>
                    <a:pt x="164" y="416"/>
                  </a:cubicBezTo>
                  <a:cubicBezTo>
                    <a:pt x="193" y="416"/>
                    <a:pt x="213" y="398"/>
                    <a:pt x="213" y="373"/>
                  </a:cubicBezTo>
                  <a:cubicBezTo>
                    <a:pt x="213" y="343"/>
                    <a:pt x="187" y="323"/>
                    <a:pt x="140" y="300"/>
                  </a:cubicBezTo>
                  <a:cubicBezTo>
                    <a:pt x="70" y="267"/>
                    <a:pt x="1" y="228"/>
                    <a:pt x="1" y="142"/>
                  </a:cubicBezTo>
                  <a:cubicBezTo>
                    <a:pt x="1" y="72"/>
                    <a:pt x="56" y="0"/>
                    <a:pt x="166" y="0"/>
                  </a:cubicBezTo>
                  <a:cubicBezTo>
                    <a:pt x="241" y="0"/>
                    <a:pt x="298" y="38"/>
                    <a:pt x="319" y="54"/>
                  </a:cubicBezTo>
                  <a:cubicBezTo>
                    <a:pt x="328" y="59"/>
                    <a:pt x="326" y="72"/>
                    <a:pt x="324" y="77"/>
                  </a:cubicBezTo>
                  <a:cubicBezTo>
                    <a:pt x="287" y="132"/>
                    <a:pt x="287" y="132"/>
                    <a:pt x="287" y="132"/>
                  </a:cubicBezTo>
                  <a:cubicBezTo>
                    <a:pt x="282" y="140"/>
                    <a:pt x="270" y="145"/>
                    <a:pt x="256" y="137"/>
                  </a:cubicBezTo>
                  <a:cubicBezTo>
                    <a:pt x="239" y="125"/>
                    <a:pt x="197" y="98"/>
                    <a:pt x="159" y="98"/>
                  </a:cubicBezTo>
                  <a:cubicBezTo>
                    <a:pt x="129" y="98"/>
                    <a:pt x="115" y="117"/>
                    <a:pt x="115" y="137"/>
                  </a:cubicBezTo>
                  <a:cubicBezTo>
                    <a:pt x="115" y="161"/>
                    <a:pt x="143" y="180"/>
                    <a:pt x="193" y="204"/>
                  </a:cubicBezTo>
                  <a:cubicBezTo>
                    <a:pt x="256" y="235"/>
                    <a:pt x="338" y="270"/>
                    <a:pt x="338" y="367"/>
                  </a:cubicBezTo>
                  <a:cubicBezTo>
                    <a:pt x="338" y="441"/>
                    <a:pt x="274" y="515"/>
                    <a:pt x="169" y="515"/>
                  </a:cubicBezTo>
                  <a:cubicBezTo>
                    <a:pt x="76" y="515"/>
                    <a:pt x="25" y="476"/>
                    <a:pt x="8" y="46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Freeform 14"/>
          <p:cNvSpPr>
            <a:spLocks/>
          </p:cNvSpPr>
          <p:nvPr userDrawn="1"/>
        </p:nvSpPr>
        <p:spPr bwMode="white">
          <a:xfrm>
            <a:off x="5045223" y="3552826"/>
            <a:ext cx="619125" cy="479425"/>
          </a:xfrm>
          <a:custGeom>
            <a:avLst/>
            <a:gdLst>
              <a:gd name="T0" fmla="*/ 186 w 228"/>
              <a:gd name="T1" fmla="*/ 44 h 177"/>
              <a:gd name="T2" fmla="*/ 185 w 228"/>
              <a:gd name="T3" fmla="*/ 28 h 177"/>
              <a:gd name="T4" fmla="*/ 143 w 228"/>
              <a:gd name="T5" fmla="*/ 6 h 177"/>
              <a:gd name="T6" fmla="*/ 121 w 228"/>
              <a:gd name="T7" fmla="*/ 28 h 177"/>
              <a:gd name="T8" fmla="*/ 90 w 228"/>
              <a:gd name="T9" fmla="*/ 22 h 177"/>
              <a:gd name="T10" fmla="*/ 67 w 228"/>
              <a:gd name="T11" fmla="*/ 58 h 177"/>
              <a:gd name="T12" fmla="*/ 50 w 228"/>
              <a:gd name="T13" fmla="*/ 59 h 177"/>
              <a:gd name="T14" fmla="*/ 28 w 228"/>
              <a:gd name="T15" fmla="*/ 101 h 177"/>
              <a:gd name="T16" fmla="*/ 32 w 228"/>
              <a:gd name="T17" fmla="*/ 110 h 177"/>
              <a:gd name="T18" fmla="*/ 27 w 228"/>
              <a:gd name="T19" fmla="*/ 111 h 177"/>
              <a:gd name="T20" fmla="*/ 5 w 228"/>
              <a:gd name="T21" fmla="*/ 152 h 177"/>
              <a:gd name="T22" fmla="*/ 40 w 228"/>
              <a:gd name="T23" fmla="*/ 176 h 177"/>
              <a:gd name="T24" fmla="*/ 40 w 228"/>
              <a:gd name="T25" fmla="*/ 176 h 177"/>
              <a:gd name="T26" fmla="*/ 134 w 228"/>
              <a:gd name="T27" fmla="*/ 156 h 177"/>
              <a:gd name="T28" fmla="*/ 228 w 228"/>
              <a:gd name="T29" fmla="*/ 50 h 177"/>
              <a:gd name="T30" fmla="*/ 186 w 228"/>
              <a:gd name="T31" fmla="*/ 44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8" h="177">
                <a:moveTo>
                  <a:pt x="186" y="44"/>
                </a:moveTo>
                <a:cubicBezTo>
                  <a:pt x="186" y="38"/>
                  <a:pt x="186" y="33"/>
                  <a:pt x="185" y="28"/>
                </a:cubicBezTo>
                <a:cubicBezTo>
                  <a:pt x="179" y="10"/>
                  <a:pt x="161" y="0"/>
                  <a:pt x="143" y="6"/>
                </a:cubicBezTo>
                <a:cubicBezTo>
                  <a:pt x="132" y="9"/>
                  <a:pt x="124" y="18"/>
                  <a:pt x="121" y="28"/>
                </a:cubicBezTo>
                <a:cubicBezTo>
                  <a:pt x="113" y="21"/>
                  <a:pt x="101" y="19"/>
                  <a:pt x="90" y="22"/>
                </a:cubicBezTo>
                <a:cubicBezTo>
                  <a:pt x="74" y="27"/>
                  <a:pt x="65" y="42"/>
                  <a:pt x="67" y="58"/>
                </a:cubicBezTo>
                <a:cubicBezTo>
                  <a:pt x="61" y="57"/>
                  <a:pt x="56" y="57"/>
                  <a:pt x="50" y="59"/>
                </a:cubicBezTo>
                <a:cubicBezTo>
                  <a:pt x="32" y="64"/>
                  <a:pt x="22" y="83"/>
                  <a:pt x="28" y="101"/>
                </a:cubicBezTo>
                <a:cubicBezTo>
                  <a:pt x="29" y="104"/>
                  <a:pt x="30" y="107"/>
                  <a:pt x="32" y="110"/>
                </a:cubicBezTo>
                <a:cubicBezTo>
                  <a:pt x="30" y="110"/>
                  <a:pt x="29" y="110"/>
                  <a:pt x="27" y="111"/>
                </a:cubicBezTo>
                <a:cubicBezTo>
                  <a:pt x="9" y="116"/>
                  <a:pt x="0" y="135"/>
                  <a:pt x="5" y="152"/>
                </a:cubicBezTo>
                <a:cubicBezTo>
                  <a:pt x="10" y="168"/>
                  <a:pt x="25" y="177"/>
                  <a:pt x="40" y="1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228" y="50"/>
                  <a:pt x="228" y="50"/>
                  <a:pt x="228" y="50"/>
                </a:cubicBezTo>
                <a:lnTo>
                  <a:pt x="186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619596" y="4405313"/>
            <a:ext cx="3431781" cy="1085596"/>
          </a:xfrm>
        </p:spPr>
        <p:txBody>
          <a:bodyPr tIns="0" rIns="0"/>
          <a:lstStyle>
            <a:lvl1pPr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80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12192000" cy="6861829"/>
            <a:chOff x="-5907088" y="-3327400"/>
            <a:chExt cx="24009351" cy="13512800"/>
          </a:xfrm>
        </p:grpSpPr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-5907088" y="-1990725"/>
              <a:ext cx="4452938" cy="6230938"/>
            </a:xfrm>
            <a:custGeom>
              <a:avLst/>
              <a:gdLst>
                <a:gd name="T0" fmla="*/ 641 w 1187"/>
                <a:gd name="T1" fmla="*/ 1641 h 1660"/>
                <a:gd name="T2" fmla="*/ 1173 w 1187"/>
                <a:gd name="T3" fmla="*/ 1382 h 1660"/>
                <a:gd name="T4" fmla="*/ 1170 w 1187"/>
                <a:gd name="T5" fmla="*/ 1321 h 1660"/>
                <a:gd name="T6" fmla="*/ 980 w 1187"/>
                <a:gd name="T7" fmla="*/ 1147 h 1660"/>
                <a:gd name="T8" fmla="*/ 922 w 1187"/>
                <a:gd name="T9" fmla="*/ 1149 h 1660"/>
                <a:gd name="T10" fmla="*/ 627 w 1187"/>
                <a:gd name="T11" fmla="*/ 1279 h 1660"/>
                <a:gd name="T12" fmla="*/ 149 w 1187"/>
                <a:gd name="T13" fmla="*/ 854 h 1660"/>
                <a:gd name="T14" fmla="*/ 557 w 1187"/>
                <a:gd name="T15" fmla="*/ 357 h 1660"/>
                <a:gd name="T16" fmla="*/ 870 w 1187"/>
                <a:gd name="T17" fmla="*/ 449 h 1660"/>
                <a:gd name="T18" fmla="*/ 926 w 1187"/>
                <a:gd name="T19" fmla="*/ 445 h 1660"/>
                <a:gd name="T20" fmla="*/ 1089 w 1187"/>
                <a:gd name="T21" fmla="*/ 249 h 1660"/>
                <a:gd name="T22" fmla="*/ 1082 w 1187"/>
                <a:gd name="T23" fmla="*/ 186 h 1660"/>
                <a:gd name="T24" fmla="*/ 520 w 1187"/>
                <a:gd name="T25" fmla="*/ 17 h 1660"/>
                <a:gd name="T26" fmla="*/ 0 w 1187"/>
                <a:gd name="T27" fmla="*/ 256 h 1660"/>
                <a:gd name="T28" fmla="*/ 0 w 1187"/>
                <a:gd name="T29" fmla="*/ 1405 h 1660"/>
                <a:gd name="T30" fmla="*/ 641 w 1187"/>
                <a:gd name="T31" fmla="*/ 1641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7" h="1660">
                  <a:moveTo>
                    <a:pt x="641" y="1641"/>
                  </a:moveTo>
                  <a:cubicBezTo>
                    <a:pt x="841" y="1627"/>
                    <a:pt x="1030" y="1542"/>
                    <a:pt x="1173" y="1382"/>
                  </a:cubicBezTo>
                  <a:cubicBezTo>
                    <a:pt x="1187" y="1365"/>
                    <a:pt x="1187" y="1335"/>
                    <a:pt x="1170" y="1321"/>
                  </a:cubicBezTo>
                  <a:cubicBezTo>
                    <a:pt x="980" y="1147"/>
                    <a:pt x="980" y="1147"/>
                    <a:pt x="980" y="1147"/>
                  </a:cubicBezTo>
                  <a:cubicBezTo>
                    <a:pt x="966" y="1132"/>
                    <a:pt x="936" y="1134"/>
                    <a:pt x="922" y="1149"/>
                  </a:cubicBezTo>
                  <a:cubicBezTo>
                    <a:pt x="846" y="1225"/>
                    <a:pt x="751" y="1270"/>
                    <a:pt x="627" y="1279"/>
                  </a:cubicBezTo>
                  <a:cubicBezTo>
                    <a:pt x="372" y="1298"/>
                    <a:pt x="167" y="1105"/>
                    <a:pt x="149" y="854"/>
                  </a:cubicBezTo>
                  <a:cubicBezTo>
                    <a:pt x="130" y="602"/>
                    <a:pt x="302" y="376"/>
                    <a:pt x="557" y="357"/>
                  </a:cubicBezTo>
                  <a:cubicBezTo>
                    <a:pt x="667" y="349"/>
                    <a:pt x="771" y="375"/>
                    <a:pt x="870" y="449"/>
                  </a:cubicBezTo>
                  <a:cubicBezTo>
                    <a:pt x="887" y="464"/>
                    <a:pt x="911" y="462"/>
                    <a:pt x="926" y="445"/>
                  </a:cubicBezTo>
                  <a:cubicBezTo>
                    <a:pt x="1089" y="249"/>
                    <a:pt x="1089" y="249"/>
                    <a:pt x="1089" y="249"/>
                  </a:cubicBezTo>
                  <a:cubicBezTo>
                    <a:pt x="1105" y="230"/>
                    <a:pt x="1103" y="203"/>
                    <a:pt x="1082" y="186"/>
                  </a:cubicBezTo>
                  <a:cubicBezTo>
                    <a:pt x="918" y="58"/>
                    <a:pt x="746" y="0"/>
                    <a:pt x="520" y="17"/>
                  </a:cubicBezTo>
                  <a:cubicBezTo>
                    <a:pt x="315" y="32"/>
                    <a:pt x="134" y="121"/>
                    <a:pt x="0" y="256"/>
                  </a:cubicBezTo>
                  <a:cubicBezTo>
                    <a:pt x="0" y="1405"/>
                    <a:pt x="0" y="1405"/>
                    <a:pt x="0" y="1405"/>
                  </a:cubicBezTo>
                  <a:cubicBezTo>
                    <a:pt x="162" y="1567"/>
                    <a:pt x="392" y="1660"/>
                    <a:pt x="641" y="164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-1814513" y="-2430463"/>
              <a:ext cx="6337300" cy="6346825"/>
            </a:xfrm>
            <a:custGeom>
              <a:avLst/>
              <a:gdLst>
                <a:gd name="T0" fmla="*/ 783 w 1689"/>
                <a:gd name="T1" fmla="*/ 33 h 1691"/>
                <a:gd name="T2" fmla="*/ 33 w 1689"/>
                <a:gd name="T3" fmla="*/ 908 h 1691"/>
                <a:gd name="T4" fmla="*/ 903 w 1689"/>
                <a:gd name="T5" fmla="*/ 1658 h 1691"/>
                <a:gd name="T6" fmla="*/ 1656 w 1689"/>
                <a:gd name="T7" fmla="*/ 787 h 1691"/>
                <a:gd name="T8" fmla="*/ 783 w 1689"/>
                <a:gd name="T9" fmla="*/ 33 h 1691"/>
                <a:gd name="T10" fmla="*/ 877 w 1689"/>
                <a:gd name="T11" fmla="*/ 1297 h 1691"/>
                <a:gd name="T12" fmla="*/ 394 w 1689"/>
                <a:gd name="T13" fmla="*/ 881 h 1691"/>
                <a:gd name="T14" fmla="*/ 810 w 1689"/>
                <a:gd name="T15" fmla="*/ 394 h 1691"/>
                <a:gd name="T16" fmla="*/ 1295 w 1689"/>
                <a:gd name="T17" fmla="*/ 814 h 1691"/>
                <a:gd name="T18" fmla="*/ 877 w 1689"/>
                <a:gd name="T19" fmla="*/ 1297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9" h="1691">
                  <a:moveTo>
                    <a:pt x="783" y="33"/>
                  </a:moveTo>
                  <a:cubicBezTo>
                    <a:pt x="331" y="67"/>
                    <a:pt x="0" y="457"/>
                    <a:pt x="33" y="908"/>
                  </a:cubicBezTo>
                  <a:cubicBezTo>
                    <a:pt x="67" y="1359"/>
                    <a:pt x="452" y="1691"/>
                    <a:pt x="903" y="1658"/>
                  </a:cubicBezTo>
                  <a:cubicBezTo>
                    <a:pt x="1355" y="1624"/>
                    <a:pt x="1689" y="1239"/>
                    <a:pt x="1656" y="787"/>
                  </a:cubicBezTo>
                  <a:cubicBezTo>
                    <a:pt x="1622" y="336"/>
                    <a:pt x="1234" y="0"/>
                    <a:pt x="783" y="33"/>
                  </a:cubicBezTo>
                  <a:close/>
                  <a:moveTo>
                    <a:pt x="877" y="1297"/>
                  </a:moveTo>
                  <a:cubicBezTo>
                    <a:pt x="631" y="1315"/>
                    <a:pt x="412" y="1127"/>
                    <a:pt x="394" y="881"/>
                  </a:cubicBezTo>
                  <a:cubicBezTo>
                    <a:pt x="376" y="633"/>
                    <a:pt x="564" y="413"/>
                    <a:pt x="810" y="394"/>
                  </a:cubicBezTo>
                  <a:cubicBezTo>
                    <a:pt x="1058" y="376"/>
                    <a:pt x="1276" y="566"/>
                    <a:pt x="1295" y="814"/>
                  </a:cubicBezTo>
                  <a:cubicBezTo>
                    <a:pt x="1313" y="1060"/>
                    <a:pt x="1125" y="1278"/>
                    <a:pt x="877" y="129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719512" y="-2835275"/>
              <a:ext cx="5773738" cy="6230938"/>
            </a:xfrm>
            <a:custGeom>
              <a:avLst/>
              <a:gdLst>
                <a:gd name="T0" fmla="*/ 1485 w 1539"/>
                <a:gd name="T1" fmla="*/ 2 h 1660"/>
                <a:gd name="T2" fmla="*/ 1184 w 1539"/>
                <a:gd name="T3" fmla="*/ 24 h 1660"/>
                <a:gd name="T4" fmla="*/ 1148 w 1539"/>
                <a:gd name="T5" fmla="*/ 52 h 1660"/>
                <a:gd name="T6" fmla="*/ 837 w 1539"/>
                <a:gd name="T7" fmla="*/ 903 h 1660"/>
                <a:gd name="T8" fmla="*/ 823 w 1539"/>
                <a:gd name="T9" fmla="*/ 904 h 1660"/>
                <a:gd name="T10" fmla="*/ 390 w 1539"/>
                <a:gd name="T11" fmla="*/ 108 h 1660"/>
                <a:gd name="T12" fmla="*/ 350 w 1539"/>
                <a:gd name="T13" fmla="*/ 87 h 1660"/>
                <a:gd name="T14" fmla="*/ 49 w 1539"/>
                <a:gd name="T15" fmla="*/ 109 h 1660"/>
                <a:gd name="T16" fmla="*/ 15 w 1539"/>
                <a:gd name="T17" fmla="*/ 170 h 1660"/>
                <a:gd name="T18" fmla="*/ 832 w 1539"/>
                <a:gd name="T19" fmla="*/ 1637 h 1660"/>
                <a:gd name="T20" fmla="*/ 872 w 1539"/>
                <a:gd name="T21" fmla="*/ 1659 h 1660"/>
                <a:gd name="T22" fmla="*/ 895 w 1539"/>
                <a:gd name="T23" fmla="*/ 1657 h 1660"/>
                <a:gd name="T24" fmla="*/ 932 w 1539"/>
                <a:gd name="T25" fmla="*/ 1629 h 1660"/>
                <a:gd name="T26" fmla="*/ 1527 w 1539"/>
                <a:gd name="T27" fmla="*/ 58 h 1660"/>
                <a:gd name="T28" fmla="*/ 1485 w 1539"/>
                <a:gd name="T29" fmla="*/ 2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9" h="1660">
                  <a:moveTo>
                    <a:pt x="1485" y="2"/>
                  </a:moveTo>
                  <a:cubicBezTo>
                    <a:pt x="1184" y="24"/>
                    <a:pt x="1184" y="24"/>
                    <a:pt x="1184" y="24"/>
                  </a:cubicBezTo>
                  <a:cubicBezTo>
                    <a:pt x="1166" y="26"/>
                    <a:pt x="1152" y="41"/>
                    <a:pt x="1148" y="52"/>
                  </a:cubicBezTo>
                  <a:cubicBezTo>
                    <a:pt x="837" y="903"/>
                    <a:pt x="837" y="903"/>
                    <a:pt x="837" y="903"/>
                  </a:cubicBezTo>
                  <a:cubicBezTo>
                    <a:pt x="823" y="904"/>
                    <a:pt x="823" y="904"/>
                    <a:pt x="823" y="904"/>
                  </a:cubicBezTo>
                  <a:cubicBezTo>
                    <a:pt x="390" y="108"/>
                    <a:pt x="390" y="108"/>
                    <a:pt x="390" y="108"/>
                  </a:cubicBezTo>
                  <a:cubicBezTo>
                    <a:pt x="384" y="98"/>
                    <a:pt x="368" y="85"/>
                    <a:pt x="350" y="87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16" y="111"/>
                    <a:pt x="0" y="142"/>
                    <a:pt x="15" y="170"/>
                  </a:cubicBezTo>
                  <a:cubicBezTo>
                    <a:pt x="832" y="1637"/>
                    <a:pt x="832" y="1637"/>
                    <a:pt x="832" y="1637"/>
                  </a:cubicBezTo>
                  <a:cubicBezTo>
                    <a:pt x="840" y="1650"/>
                    <a:pt x="854" y="1660"/>
                    <a:pt x="872" y="1659"/>
                  </a:cubicBezTo>
                  <a:cubicBezTo>
                    <a:pt x="895" y="1657"/>
                    <a:pt x="895" y="1657"/>
                    <a:pt x="895" y="1657"/>
                  </a:cubicBezTo>
                  <a:cubicBezTo>
                    <a:pt x="913" y="1656"/>
                    <a:pt x="926" y="1643"/>
                    <a:pt x="932" y="1629"/>
                  </a:cubicBezTo>
                  <a:cubicBezTo>
                    <a:pt x="1527" y="58"/>
                    <a:pt x="1527" y="58"/>
                    <a:pt x="1527" y="58"/>
                  </a:cubicBezTo>
                  <a:cubicBezTo>
                    <a:pt x="1539" y="28"/>
                    <a:pt x="1518" y="0"/>
                    <a:pt x="1485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9683750" y="-3135313"/>
              <a:ext cx="4254500" cy="6203950"/>
            </a:xfrm>
            <a:custGeom>
              <a:avLst/>
              <a:gdLst>
                <a:gd name="T0" fmla="*/ 1114 w 1134"/>
                <a:gd name="T1" fmla="*/ 1289 h 1653"/>
                <a:gd name="T2" fmla="*/ 1068 w 1134"/>
                <a:gd name="T3" fmla="*/ 1250 h 1653"/>
                <a:gd name="T4" fmla="*/ 443 w 1134"/>
                <a:gd name="T5" fmla="*/ 1296 h 1653"/>
                <a:gd name="T6" fmla="*/ 420 w 1134"/>
                <a:gd name="T7" fmla="*/ 991 h 1653"/>
                <a:gd name="T8" fmla="*/ 935 w 1134"/>
                <a:gd name="T9" fmla="*/ 953 h 1653"/>
                <a:gd name="T10" fmla="*/ 974 w 1134"/>
                <a:gd name="T11" fmla="*/ 907 h 1653"/>
                <a:gd name="T12" fmla="*/ 956 w 1134"/>
                <a:gd name="T13" fmla="*/ 661 h 1653"/>
                <a:gd name="T14" fmla="*/ 910 w 1134"/>
                <a:gd name="T15" fmla="*/ 622 h 1653"/>
                <a:gd name="T16" fmla="*/ 396 w 1134"/>
                <a:gd name="T17" fmla="*/ 660 h 1653"/>
                <a:gd name="T18" fmla="*/ 375 w 1134"/>
                <a:gd name="T19" fmla="*/ 380 h 1653"/>
                <a:gd name="T20" fmla="*/ 1000 w 1134"/>
                <a:gd name="T21" fmla="*/ 334 h 1653"/>
                <a:gd name="T22" fmla="*/ 1040 w 1134"/>
                <a:gd name="T23" fmla="*/ 288 h 1653"/>
                <a:gd name="T24" fmla="*/ 1021 w 1134"/>
                <a:gd name="T25" fmla="*/ 42 h 1653"/>
                <a:gd name="T26" fmla="*/ 975 w 1134"/>
                <a:gd name="T27" fmla="*/ 2 h 1653"/>
                <a:gd name="T28" fmla="*/ 41 w 1134"/>
                <a:gd name="T29" fmla="*/ 71 h 1653"/>
                <a:gd name="T30" fmla="*/ 1 w 1134"/>
                <a:gd name="T31" fmla="*/ 117 h 1653"/>
                <a:gd name="T32" fmla="*/ 112 w 1134"/>
                <a:gd name="T33" fmla="*/ 1611 h 1653"/>
                <a:gd name="T34" fmla="*/ 159 w 1134"/>
                <a:gd name="T35" fmla="*/ 1651 h 1653"/>
                <a:gd name="T36" fmla="*/ 1093 w 1134"/>
                <a:gd name="T37" fmla="*/ 1581 h 1653"/>
                <a:gd name="T38" fmla="*/ 1132 w 1134"/>
                <a:gd name="T39" fmla="*/ 1535 h 1653"/>
                <a:gd name="T40" fmla="*/ 1114 w 1134"/>
                <a:gd name="T41" fmla="*/ 128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4" h="1653">
                  <a:moveTo>
                    <a:pt x="1114" y="1289"/>
                  </a:moveTo>
                  <a:cubicBezTo>
                    <a:pt x="1112" y="1267"/>
                    <a:pt x="1093" y="1248"/>
                    <a:pt x="1068" y="1250"/>
                  </a:cubicBezTo>
                  <a:cubicBezTo>
                    <a:pt x="443" y="1296"/>
                    <a:pt x="443" y="1296"/>
                    <a:pt x="443" y="1296"/>
                  </a:cubicBezTo>
                  <a:cubicBezTo>
                    <a:pt x="420" y="991"/>
                    <a:pt x="420" y="991"/>
                    <a:pt x="420" y="991"/>
                  </a:cubicBezTo>
                  <a:cubicBezTo>
                    <a:pt x="935" y="953"/>
                    <a:pt x="935" y="953"/>
                    <a:pt x="935" y="953"/>
                  </a:cubicBezTo>
                  <a:cubicBezTo>
                    <a:pt x="957" y="952"/>
                    <a:pt x="976" y="932"/>
                    <a:pt x="974" y="907"/>
                  </a:cubicBezTo>
                  <a:cubicBezTo>
                    <a:pt x="956" y="661"/>
                    <a:pt x="956" y="661"/>
                    <a:pt x="956" y="661"/>
                  </a:cubicBezTo>
                  <a:cubicBezTo>
                    <a:pt x="955" y="639"/>
                    <a:pt x="933" y="620"/>
                    <a:pt x="910" y="622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75" y="380"/>
                    <a:pt x="375" y="380"/>
                    <a:pt x="375" y="380"/>
                  </a:cubicBezTo>
                  <a:cubicBezTo>
                    <a:pt x="1000" y="334"/>
                    <a:pt x="1000" y="334"/>
                    <a:pt x="1000" y="334"/>
                  </a:cubicBezTo>
                  <a:cubicBezTo>
                    <a:pt x="1025" y="332"/>
                    <a:pt x="1041" y="310"/>
                    <a:pt x="1040" y="288"/>
                  </a:cubicBezTo>
                  <a:cubicBezTo>
                    <a:pt x="1021" y="42"/>
                    <a:pt x="1021" y="42"/>
                    <a:pt x="1021" y="42"/>
                  </a:cubicBezTo>
                  <a:cubicBezTo>
                    <a:pt x="1020" y="19"/>
                    <a:pt x="1000" y="0"/>
                    <a:pt x="975" y="2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16" y="73"/>
                    <a:pt x="0" y="95"/>
                    <a:pt x="1" y="117"/>
                  </a:cubicBezTo>
                  <a:cubicBezTo>
                    <a:pt x="112" y="1611"/>
                    <a:pt x="112" y="1611"/>
                    <a:pt x="112" y="1611"/>
                  </a:cubicBezTo>
                  <a:cubicBezTo>
                    <a:pt x="114" y="1634"/>
                    <a:pt x="134" y="1653"/>
                    <a:pt x="159" y="1651"/>
                  </a:cubicBezTo>
                  <a:cubicBezTo>
                    <a:pt x="1093" y="1581"/>
                    <a:pt x="1093" y="1581"/>
                    <a:pt x="1093" y="1581"/>
                  </a:cubicBezTo>
                  <a:cubicBezTo>
                    <a:pt x="1117" y="1579"/>
                    <a:pt x="1134" y="1558"/>
                    <a:pt x="1132" y="1535"/>
                  </a:cubicBezTo>
                  <a:lnTo>
                    <a:pt x="1114" y="128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13943013" y="-3327400"/>
              <a:ext cx="4159250" cy="6076950"/>
            </a:xfrm>
            <a:custGeom>
              <a:avLst/>
              <a:gdLst>
                <a:gd name="T0" fmla="*/ 875 w 1109"/>
                <a:gd name="T1" fmla="*/ 0 h 1619"/>
                <a:gd name="T2" fmla="*/ 552 w 1109"/>
                <a:gd name="T3" fmla="*/ 0 h 1619"/>
                <a:gd name="T4" fmla="*/ 41 w 1109"/>
                <a:gd name="T5" fmla="*/ 38 h 1619"/>
                <a:gd name="T6" fmla="*/ 1 w 1109"/>
                <a:gd name="T7" fmla="*/ 84 h 1619"/>
                <a:gd name="T8" fmla="*/ 112 w 1109"/>
                <a:gd name="T9" fmla="*/ 1578 h 1619"/>
                <a:gd name="T10" fmla="*/ 158 w 1109"/>
                <a:gd name="T11" fmla="*/ 1617 h 1619"/>
                <a:gd name="T12" fmla="*/ 427 w 1109"/>
                <a:gd name="T13" fmla="*/ 1597 h 1619"/>
                <a:gd name="T14" fmla="*/ 467 w 1109"/>
                <a:gd name="T15" fmla="*/ 1551 h 1619"/>
                <a:gd name="T16" fmla="*/ 424 w 1109"/>
                <a:gd name="T17" fmla="*/ 976 h 1619"/>
                <a:gd name="T18" fmla="*/ 580 w 1109"/>
                <a:gd name="T19" fmla="*/ 964 h 1619"/>
                <a:gd name="T20" fmla="*/ 924 w 1109"/>
                <a:gd name="T21" fmla="*/ 1540 h 1619"/>
                <a:gd name="T22" fmla="*/ 962 w 1109"/>
                <a:gd name="T23" fmla="*/ 1558 h 1619"/>
                <a:gd name="T24" fmla="*/ 1109 w 1109"/>
                <a:gd name="T25" fmla="*/ 1547 h 1619"/>
                <a:gd name="T26" fmla="*/ 1109 w 1109"/>
                <a:gd name="T27" fmla="*/ 1176 h 1619"/>
                <a:gd name="T28" fmla="*/ 944 w 1109"/>
                <a:gd name="T29" fmla="*/ 917 h 1619"/>
                <a:gd name="T30" fmla="*/ 1109 w 1109"/>
                <a:gd name="T31" fmla="*/ 804 h 1619"/>
                <a:gd name="T32" fmla="*/ 1109 w 1109"/>
                <a:gd name="T33" fmla="*/ 132 h 1619"/>
                <a:gd name="T34" fmla="*/ 875 w 1109"/>
                <a:gd name="T35" fmla="*/ 0 h 1619"/>
                <a:gd name="T36" fmla="*/ 737 w 1109"/>
                <a:gd name="T37" fmla="*/ 665 h 1619"/>
                <a:gd name="T38" fmla="*/ 403 w 1109"/>
                <a:gd name="T39" fmla="*/ 689 h 1619"/>
                <a:gd name="T40" fmla="*/ 376 w 1109"/>
                <a:gd name="T41" fmla="*/ 337 h 1619"/>
                <a:gd name="T42" fmla="*/ 710 w 1109"/>
                <a:gd name="T43" fmla="*/ 313 h 1619"/>
                <a:gd name="T44" fmla="*/ 895 w 1109"/>
                <a:gd name="T45" fmla="*/ 471 h 1619"/>
                <a:gd name="T46" fmla="*/ 737 w 1109"/>
                <a:gd name="T47" fmla="*/ 665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9" h="1619">
                  <a:moveTo>
                    <a:pt x="875" y="0"/>
                  </a:moveTo>
                  <a:cubicBezTo>
                    <a:pt x="552" y="0"/>
                    <a:pt x="552" y="0"/>
                    <a:pt x="552" y="0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16" y="40"/>
                    <a:pt x="0" y="61"/>
                    <a:pt x="1" y="84"/>
                  </a:cubicBezTo>
                  <a:cubicBezTo>
                    <a:pt x="112" y="1578"/>
                    <a:pt x="112" y="1578"/>
                    <a:pt x="112" y="1578"/>
                  </a:cubicBezTo>
                  <a:cubicBezTo>
                    <a:pt x="114" y="1600"/>
                    <a:pt x="134" y="1619"/>
                    <a:pt x="158" y="1617"/>
                  </a:cubicBezTo>
                  <a:cubicBezTo>
                    <a:pt x="427" y="1597"/>
                    <a:pt x="427" y="1597"/>
                    <a:pt x="427" y="1597"/>
                  </a:cubicBezTo>
                  <a:cubicBezTo>
                    <a:pt x="450" y="1596"/>
                    <a:pt x="468" y="1574"/>
                    <a:pt x="467" y="1551"/>
                  </a:cubicBezTo>
                  <a:cubicBezTo>
                    <a:pt x="424" y="976"/>
                    <a:pt x="424" y="976"/>
                    <a:pt x="424" y="976"/>
                  </a:cubicBezTo>
                  <a:cubicBezTo>
                    <a:pt x="580" y="964"/>
                    <a:pt x="580" y="964"/>
                    <a:pt x="580" y="964"/>
                  </a:cubicBezTo>
                  <a:cubicBezTo>
                    <a:pt x="924" y="1540"/>
                    <a:pt x="924" y="1540"/>
                    <a:pt x="924" y="1540"/>
                  </a:cubicBezTo>
                  <a:cubicBezTo>
                    <a:pt x="929" y="1549"/>
                    <a:pt x="944" y="1559"/>
                    <a:pt x="962" y="1558"/>
                  </a:cubicBezTo>
                  <a:cubicBezTo>
                    <a:pt x="1109" y="1547"/>
                    <a:pt x="1109" y="1547"/>
                    <a:pt x="1109" y="1547"/>
                  </a:cubicBezTo>
                  <a:cubicBezTo>
                    <a:pt x="1109" y="1176"/>
                    <a:pt x="1109" y="1176"/>
                    <a:pt x="1109" y="1176"/>
                  </a:cubicBezTo>
                  <a:cubicBezTo>
                    <a:pt x="944" y="917"/>
                    <a:pt x="944" y="917"/>
                    <a:pt x="944" y="917"/>
                  </a:cubicBezTo>
                  <a:cubicBezTo>
                    <a:pt x="1008" y="887"/>
                    <a:pt x="1064" y="849"/>
                    <a:pt x="1109" y="804"/>
                  </a:cubicBezTo>
                  <a:cubicBezTo>
                    <a:pt x="1109" y="132"/>
                    <a:pt x="1109" y="132"/>
                    <a:pt x="1109" y="132"/>
                  </a:cubicBezTo>
                  <a:cubicBezTo>
                    <a:pt x="1047" y="68"/>
                    <a:pt x="967" y="22"/>
                    <a:pt x="875" y="0"/>
                  </a:cubicBezTo>
                  <a:close/>
                  <a:moveTo>
                    <a:pt x="737" y="665"/>
                  </a:moveTo>
                  <a:cubicBezTo>
                    <a:pt x="403" y="689"/>
                    <a:pt x="403" y="689"/>
                    <a:pt x="403" y="689"/>
                  </a:cubicBezTo>
                  <a:cubicBezTo>
                    <a:pt x="376" y="337"/>
                    <a:pt x="376" y="337"/>
                    <a:pt x="376" y="337"/>
                  </a:cubicBezTo>
                  <a:cubicBezTo>
                    <a:pt x="710" y="313"/>
                    <a:pt x="710" y="313"/>
                    <a:pt x="710" y="313"/>
                  </a:cubicBezTo>
                  <a:cubicBezTo>
                    <a:pt x="803" y="306"/>
                    <a:pt x="887" y="365"/>
                    <a:pt x="895" y="471"/>
                  </a:cubicBezTo>
                  <a:cubicBezTo>
                    <a:pt x="902" y="577"/>
                    <a:pt x="829" y="658"/>
                    <a:pt x="737" y="66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-5427663" y="4457700"/>
              <a:ext cx="5162550" cy="5727700"/>
            </a:xfrm>
            <a:custGeom>
              <a:avLst/>
              <a:gdLst>
                <a:gd name="T0" fmla="*/ 1360 w 1376"/>
                <a:gd name="T1" fmla="*/ 1001 h 1526"/>
                <a:gd name="T2" fmla="*/ 1288 w 1376"/>
                <a:gd name="T3" fmla="*/ 42 h 1526"/>
                <a:gd name="T4" fmla="*/ 1242 w 1376"/>
                <a:gd name="T5" fmla="*/ 2 h 1526"/>
                <a:gd name="T6" fmla="*/ 965 w 1376"/>
                <a:gd name="T7" fmla="*/ 23 h 1526"/>
                <a:gd name="T8" fmla="*/ 925 w 1376"/>
                <a:gd name="T9" fmla="*/ 69 h 1526"/>
                <a:gd name="T10" fmla="*/ 995 w 1376"/>
                <a:gd name="T11" fmla="*/ 1010 h 1526"/>
                <a:gd name="T12" fmla="*/ 732 w 1376"/>
                <a:gd name="T13" fmla="*/ 1288 h 1526"/>
                <a:gd name="T14" fmla="*/ 435 w 1376"/>
                <a:gd name="T15" fmla="*/ 1051 h 1526"/>
                <a:gd name="T16" fmla="*/ 365 w 1376"/>
                <a:gd name="T17" fmla="*/ 110 h 1526"/>
                <a:gd name="T18" fmla="*/ 319 w 1376"/>
                <a:gd name="T19" fmla="*/ 71 h 1526"/>
                <a:gd name="T20" fmla="*/ 42 w 1376"/>
                <a:gd name="T21" fmla="*/ 91 h 1526"/>
                <a:gd name="T22" fmla="*/ 2 w 1376"/>
                <a:gd name="T23" fmla="*/ 137 h 1526"/>
                <a:gd name="T24" fmla="*/ 73 w 1376"/>
                <a:gd name="T25" fmla="*/ 1096 h 1526"/>
                <a:gd name="T26" fmla="*/ 313 w 1376"/>
                <a:gd name="T27" fmla="*/ 1526 h 1526"/>
                <a:gd name="T28" fmla="*/ 1107 w 1376"/>
                <a:gd name="T29" fmla="*/ 1526 h 1526"/>
                <a:gd name="T30" fmla="*/ 1360 w 1376"/>
                <a:gd name="T31" fmla="*/ 1001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6" h="1526">
                  <a:moveTo>
                    <a:pt x="1360" y="1001"/>
                  </a:moveTo>
                  <a:cubicBezTo>
                    <a:pt x="1288" y="42"/>
                    <a:pt x="1288" y="42"/>
                    <a:pt x="1288" y="42"/>
                  </a:cubicBezTo>
                  <a:cubicBezTo>
                    <a:pt x="1287" y="19"/>
                    <a:pt x="1265" y="0"/>
                    <a:pt x="1242" y="2"/>
                  </a:cubicBezTo>
                  <a:cubicBezTo>
                    <a:pt x="965" y="23"/>
                    <a:pt x="965" y="23"/>
                    <a:pt x="965" y="23"/>
                  </a:cubicBezTo>
                  <a:cubicBezTo>
                    <a:pt x="940" y="24"/>
                    <a:pt x="923" y="46"/>
                    <a:pt x="925" y="69"/>
                  </a:cubicBezTo>
                  <a:cubicBezTo>
                    <a:pt x="995" y="1010"/>
                    <a:pt x="995" y="1010"/>
                    <a:pt x="995" y="1010"/>
                  </a:cubicBezTo>
                  <a:cubicBezTo>
                    <a:pt x="1007" y="1174"/>
                    <a:pt x="894" y="1276"/>
                    <a:pt x="732" y="1288"/>
                  </a:cubicBezTo>
                  <a:cubicBezTo>
                    <a:pt x="572" y="1300"/>
                    <a:pt x="448" y="1216"/>
                    <a:pt x="435" y="1051"/>
                  </a:cubicBezTo>
                  <a:cubicBezTo>
                    <a:pt x="365" y="110"/>
                    <a:pt x="365" y="110"/>
                    <a:pt x="365" y="110"/>
                  </a:cubicBezTo>
                  <a:cubicBezTo>
                    <a:pt x="364" y="88"/>
                    <a:pt x="344" y="69"/>
                    <a:pt x="319" y="7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19" y="93"/>
                    <a:pt x="0" y="115"/>
                    <a:pt x="2" y="137"/>
                  </a:cubicBezTo>
                  <a:cubicBezTo>
                    <a:pt x="73" y="1096"/>
                    <a:pt x="73" y="1096"/>
                    <a:pt x="73" y="1096"/>
                  </a:cubicBezTo>
                  <a:cubicBezTo>
                    <a:pt x="87" y="1277"/>
                    <a:pt x="178" y="1427"/>
                    <a:pt x="313" y="1526"/>
                  </a:cubicBezTo>
                  <a:cubicBezTo>
                    <a:pt x="1107" y="1526"/>
                    <a:pt x="1107" y="1526"/>
                    <a:pt x="1107" y="1526"/>
                  </a:cubicBezTo>
                  <a:cubicBezTo>
                    <a:pt x="1274" y="1408"/>
                    <a:pt x="1376" y="1217"/>
                    <a:pt x="1360" y="100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-160338" y="4171950"/>
              <a:ext cx="4306888" cy="6013450"/>
            </a:xfrm>
            <a:custGeom>
              <a:avLst/>
              <a:gdLst>
                <a:gd name="T0" fmla="*/ 465 w 1148"/>
                <a:gd name="T1" fmla="*/ 1576 h 1602"/>
                <a:gd name="T2" fmla="*/ 425 w 1148"/>
                <a:gd name="T3" fmla="*/ 1046 h 1602"/>
                <a:gd name="T4" fmla="*/ 662 w 1148"/>
                <a:gd name="T5" fmla="*/ 1029 h 1602"/>
                <a:gd name="T6" fmla="*/ 1128 w 1148"/>
                <a:gd name="T7" fmla="*/ 484 h 1602"/>
                <a:gd name="T8" fmla="*/ 585 w 1148"/>
                <a:gd name="T9" fmla="*/ 22 h 1602"/>
                <a:gd name="T10" fmla="*/ 41 w 1148"/>
                <a:gd name="T11" fmla="*/ 63 h 1602"/>
                <a:gd name="T12" fmla="*/ 2 w 1148"/>
                <a:gd name="T13" fmla="*/ 109 h 1602"/>
                <a:gd name="T14" fmla="*/ 113 w 1148"/>
                <a:gd name="T15" fmla="*/ 1602 h 1602"/>
                <a:gd name="T16" fmla="*/ 458 w 1148"/>
                <a:gd name="T17" fmla="*/ 1602 h 1602"/>
                <a:gd name="T18" fmla="*/ 465 w 1148"/>
                <a:gd name="T19" fmla="*/ 1576 h 1602"/>
                <a:gd name="T20" fmla="*/ 375 w 1148"/>
                <a:gd name="T21" fmla="*/ 372 h 1602"/>
                <a:gd name="T22" fmla="*/ 603 w 1148"/>
                <a:gd name="T23" fmla="*/ 355 h 1602"/>
                <a:gd name="T24" fmla="*/ 780 w 1148"/>
                <a:gd name="T25" fmla="*/ 509 h 1602"/>
                <a:gd name="T26" fmla="*/ 629 w 1148"/>
                <a:gd name="T27" fmla="*/ 700 h 1602"/>
                <a:gd name="T28" fmla="*/ 401 w 1148"/>
                <a:gd name="T29" fmla="*/ 717 h 1602"/>
                <a:gd name="T30" fmla="*/ 375 w 1148"/>
                <a:gd name="T31" fmla="*/ 3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8" h="1602">
                  <a:moveTo>
                    <a:pt x="465" y="1576"/>
                  </a:moveTo>
                  <a:cubicBezTo>
                    <a:pt x="425" y="1046"/>
                    <a:pt x="425" y="1046"/>
                    <a:pt x="425" y="1046"/>
                  </a:cubicBezTo>
                  <a:cubicBezTo>
                    <a:pt x="662" y="1029"/>
                    <a:pt x="662" y="1029"/>
                    <a:pt x="662" y="1029"/>
                  </a:cubicBezTo>
                  <a:cubicBezTo>
                    <a:pt x="958" y="1007"/>
                    <a:pt x="1148" y="763"/>
                    <a:pt x="1128" y="484"/>
                  </a:cubicBezTo>
                  <a:cubicBezTo>
                    <a:pt x="1107" y="211"/>
                    <a:pt x="883" y="0"/>
                    <a:pt x="585" y="22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16" y="65"/>
                    <a:pt x="0" y="86"/>
                    <a:pt x="2" y="109"/>
                  </a:cubicBezTo>
                  <a:cubicBezTo>
                    <a:pt x="113" y="1602"/>
                    <a:pt x="113" y="1602"/>
                    <a:pt x="113" y="1602"/>
                  </a:cubicBezTo>
                  <a:cubicBezTo>
                    <a:pt x="458" y="1602"/>
                    <a:pt x="458" y="1602"/>
                    <a:pt x="458" y="1602"/>
                  </a:cubicBezTo>
                  <a:cubicBezTo>
                    <a:pt x="463" y="1594"/>
                    <a:pt x="465" y="1586"/>
                    <a:pt x="465" y="1576"/>
                  </a:cubicBezTo>
                  <a:close/>
                  <a:moveTo>
                    <a:pt x="375" y="372"/>
                  </a:moveTo>
                  <a:cubicBezTo>
                    <a:pt x="603" y="355"/>
                    <a:pt x="603" y="355"/>
                    <a:pt x="603" y="355"/>
                  </a:cubicBezTo>
                  <a:cubicBezTo>
                    <a:pt x="700" y="347"/>
                    <a:pt x="773" y="415"/>
                    <a:pt x="780" y="509"/>
                  </a:cubicBezTo>
                  <a:cubicBezTo>
                    <a:pt x="788" y="611"/>
                    <a:pt x="726" y="693"/>
                    <a:pt x="629" y="700"/>
                  </a:cubicBezTo>
                  <a:cubicBezTo>
                    <a:pt x="401" y="717"/>
                    <a:pt x="401" y="717"/>
                    <a:pt x="401" y="717"/>
                  </a:cubicBezTo>
                  <a:lnTo>
                    <a:pt x="375" y="37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Freeform 5"/>
          <p:cNvSpPr>
            <a:spLocks/>
          </p:cNvSpPr>
          <p:nvPr userDrawn="1"/>
        </p:nvSpPr>
        <p:spPr bwMode="white">
          <a:xfrm>
            <a:off x="-1" y="-2807"/>
            <a:ext cx="12192001" cy="793238"/>
          </a:xfrm>
          <a:custGeom>
            <a:avLst/>
            <a:gdLst>
              <a:gd name="T0" fmla="*/ 2056 w 15124"/>
              <a:gd name="T1" fmla="*/ 0 h 984"/>
              <a:gd name="T2" fmla="*/ 0 w 15124"/>
              <a:gd name="T3" fmla="*/ 232 h 984"/>
              <a:gd name="T4" fmla="*/ 0 w 15124"/>
              <a:gd name="T5" fmla="*/ 984 h 984"/>
              <a:gd name="T6" fmla="*/ 15124 w 15124"/>
              <a:gd name="T7" fmla="*/ 151 h 984"/>
              <a:gd name="T8" fmla="*/ 15124 w 15124"/>
              <a:gd name="T9" fmla="*/ 0 h 984"/>
              <a:gd name="T10" fmla="*/ 2056 w 15124"/>
              <a:gd name="T11" fmla="*/ 0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24" h="984">
                <a:moveTo>
                  <a:pt x="2056" y="0"/>
                </a:moveTo>
                <a:lnTo>
                  <a:pt x="0" y="232"/>
                </a:lnTo>
                <a:lnTo>
                  <a:pt x="0" y="984"/>
                </a:lnTo>
                <a:lnTo>
                  <a:pt x="15124" y="151"/>
                </a:lnTo>
                <a:lnTo>
                  <a:pt x="15124" y="0"/>
                </a:lnTo>
                <a:lnTo>
                  <a:pt x="20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white">
          <a:xfrm>
            <a:off x="-1" y="2334181"/>
            <a:ext cx="12192001" cy="2661055"/>
          </a:xfrm>
          <a:custGeom>
            <a:avLst/>
            <a:gdLst>
              <a:gd name="T0" fmla="*/ 0 w 15124"/>
              <a:gd name="T1" fmla="*/ 3301 h 3301"/>
              <a:gd name="T2" fmla="*/ 15124 w 15124"/>
              <a:gd name="T3" fmla="*/ 1695 h 3301"/>
              <a:gd name="T4" fmla="*/ 15124 w 15124"/>
              <a:gd name="T5" fmla="*/ 0 h 3301"/>
              <a:gd name="T6" fmla="*/ 0 w 15124"/>
              <a:gd name="T7" fmla="*/ 1813 h 3301"/>
              <a:gd name="T8" fmla="*/ 0 w 15124"/>
              <a:gd name="T9" fmla="*/ 3301 h 3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24" h="3301">
                <a:moveTo>
                  <a:pt x="0" y="3301"/>
                </a:moveTo>
                <a:lnTo>
                  <a:pt x="15124" y="1695"/>
                </a:lnTo>
                <a:lnTo>
                  <a:pt x="15124" y="0"/>
                </a:lnTo>
                <a:lnTo>
                  <a:pt x="0" y="1813"/>
                </a:lnTo>
                <a:lnTo>
                  <a:pt x="0" y="3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white">
          <a:xfrm>
            <a:off x="-1" y="6132694"/>
            <a:ext cx="6217727" cy="726329"/>
          </a:xfrm>
          <a:custGeom>
            <a:avLst/>
            <a:gdLst>
              <a:gd name="T0" fmla="*/ 0 w 7713"/>
              <a:gd name="T1" fmla="*/ 901 h 901"/>
              <a:gd name="T2" fmla="*/ 7713 w 7713"/>
              <a:gd name="T3" fmla="*/ 901 h 901"/>
              <a:gd name="T4" fmla="*/ 0 w 7713"/>
              <a:gd name="T5" fmla="*/ 0 h 901"/>
              <a:gd name="T6" fmla="*/ 0 w 7713"/>
              <a:gd name="T7" fmla="*/ 901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13" h="901">
                <a:moveTo>
                  <a:pt x="0" y="901"/>
                </a:moveTo>
                <a:lnTo>
                  <a:pt x="7713" y="901"/>
                </a:lnTo>
                <a:lnTo>
                  <a:pt x="0" y="0"/>
                </a:lnTo>
                <a:lnTo>
                  <a:pt x="0" y="9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8"/>
          <p:cNvSpPr>
            <a:spLocks/>
          </p:cNvSpPr>
          <p:nvPr userDrawn="1"/>
        </p:nvSpPr>
        <p:spPr bwMode="white">
          <a:xfrm>
            <a:off x="-1" y="374465"/>
            <a:ext cx="12192001" cy="2468388"/>
          </a:xfrm>
          <a:custGeom>
            <a:avLst/>
            <a:gdLst>
              <a:gd name="T0" fmla="*/ 0 w 15124"/>
              <a:gd name="T1" fmla="*/ 3062 h 3062"/>
              <a:gd name="T2" fmla="*/ 15124 w 15124"/>
              <a:gd name="T3" fmla="*/ 1055 h 3062"/>
              <a:gd name="T4" fmla="*/ 15124 w 15124"/>
              <a:gd name="T5" fmla="*/ 0 h 3062"/>
              <a:gd name="T6" fmla="*/ 0 w 15124"/>
              <a:gd name="T7" fmla="*/ 1712 h 3062"/>
              <a:gd name="T8" fmla="*/ 0 w 15124"/>
              <a:gd name="T9" fmla="*/ 3062 h 3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24" h="3062">
                <a:moveTo>
                  <a:pt x="0" y="3062"/>
                </a:moveTo>
                <a:lnTo>
                  <a:pt x="15124" y="1055"/>
                </a:lnTo>
                <a:lnTo>
                  <a:pt x="15124" y="0"/>
                </a:lnTo>
                <a:lnTo>
                  <a:pt x="0" y="1712"/>
                </a:lnTo>
                <a:lnTo>
                  <a:pt x="0" y="3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43"/>
          <p:cNvSpPr>
            <a:spLocks/>
          </p:cNvSpPr>
          <p:nvPr userDrawn="1"/>
        </p:nvSpPr>
        <p:spPr bwMode="auto">
          <a:xfrm>
            <a:off x="7611592" y="4386603"/>
            <a:ext cx="509901" cy="518024"/>
          </a:xfrm>
          <a:custGeom>
            <a:avLst/>
            <a:gdLst>
              <a:gd name="T0" fmla="*/ 0 w 183"/>
              <a:gd name="T1" fmla="*/ 89 h 185"/>
              <a:gd name="T2" fmla="*/ 88 w 183"/>
              <a:gd name="T3" fmla="*/ 0 h 185"/>
              <a:gd name="T4" fmla="*/ 95 w 183"/>
              <a:gd name="T5" fmla="*/ 0 h 185"/>
              <a:gd name="T6" fmla="*/ 183 w 183"/>
              <a:gd name="T7" fmla="*/ 89 h 185"/>
              <a:gd name="T8" fmla="*/ 183 w 183"/>
              <a:gd name="T9" fmla="*/ 96 h 185"/>
              <a:gd name="T10" fmla="*/ 95 w 183"/>
              <a:gd name="T11" fmla="*/ 185 h 185"/>
              <a:gd name="T12" fmla="*/ 88 w 183"/>
              <a:gd name="T13" fmla="*/ 185 h 185"/>
              <a:gd name="T14" fmla="*/ 0 w 183"/>
              <a:gd name="T15" fmla="*/ 96 h 185"/>
              <a:gd name="T16" fmla="*/ 0 w 183"/>
              <a:gd name="T17" fmla="*/ 90 h 185"/>
              <a:gd name="T18" fmla="*/ 0 w 183"/>
              <a:gd name="T19" fmla="*/ 8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3" h="185">
                <a:moveTo>
                  <a:pt x="0" y="89"/>
                </a:moveTo>
                <a:cubicBezTo>
                  <a:pt x="72" y="88"/>
                  <a:pt x="87" y="72"/>
                  <a:pt x="88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72"/>
                  <a:pt x="111" y="88"/>
                  <a:pt x="183" y="89"/>
                </a:cubicBezTo>
                <a:cubicBezTo>
                  <a:pt x="183" y="96"/>
                  <a:pt x="183" y="96"/>
                  <a:pt x="183" y="96"/>
                </a:cubicBezTo>
                <a:cubicBezTo>
                  <a:pt x="111" y="97"/>
                  <a:pt x="96" y="113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13"/>
                  <a:pt x="72" y="97"/>
                  <a:pt x="0" y="96"/>
                </a:cubicBezTo>
                <a:cubicBezTo>
                  <a:pt x="0" y="90"/>
                  <a:pt x="0" y="90"/>
                  <a:pt x="0" y="90"/>
                </a:cubicBezTo>
                <a:lnTo>
                  <a:pt x="0" y="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23472" y="4784551"/>
            <a:ext cx="3431781" cy="1462262"/>
          </a:xfrm>
        </p:spPr>
        <p:txBody>
          <a:bodyPr tIns="0" rIns="0"/>
          <a:lstStyle>
            <a:lvl1pPr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10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5" grpId="0" animBg="1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803405"/>
            <a:ext cx="9753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32201"/>
            <a:ext cx="9753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23846"/>
            <a:ext cx="3063239" cy="365125"/>
          </a:xfrm>
        </p:spPr>
        <p:txBody>
          <a:bodyPr/>
          <a:lstStyle/>
          <a:p>
            <a:fld id="{4635EF9E-5E9F-6E45-A5D9-953A6A742712}" type="datetime1">
              <a:rPr lang="en-GB" smtClean="0"/>
              <a:t>20/03/2025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323847"/>
            <a:ext cx="6507480" cy="365125"/>
          </a:xfrm>
        </p:spPr>
        <p:txBody>
          <a:bodyPr/>
          <a:lstStyle/>
          <a:p>
            <a:r>
              <a:rPr lang="en-GB"/>
              <a:t>UEA: Money Matters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8"/>
            <a:ext cx="2895600" cy="365125"/>
          </a:xfrm>
        </p:spPr>
        <p:txBody>
          <a:bodyPr/>
          <a:lstStyle/>
          <a:p>
            <a:fld id="{79D443CF-95A6-4BCA-B28C-623ED659B3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625215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F9E-5E9F-6E45-A5D9-953A6A742712}" type="datetime1">
              <a:rPr lang="en-GB" smtClean="0"/>
              <a:t>20/03/2025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UEA: Money Matters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513649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5"/>
            <a:ext cx="1060704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1" y="3641726"/>
            <a:ext cx="1060704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635EF9E-5E9F-6E45-A5D9-953A6A742712}" type="datetime1">
              <a:rPr lang="en-GB" smtClean="0"/>
              <a:t>20/03/2025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r>
              <a:rPr lang="en-GB"/>
              <a:t>UEA: Money Matters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4" cy="365125"/>
          </a:xfrm>
        </p:spPr>
        <p:txBody>
          <a:bodyPr/>
          <a:lstStyle/>
          <a:p>
            <a:fld id="{79D443CF-95A6-4BCA-B28C-623ED659B3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24260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1" y="2194560"/>
            <a:ext cx="5214105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6" y="2194560"/>
            <a:ext cx="5210053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748483-C8F6-4ABC-B818-3BA2B743B76D}"/>
              </a:ext>
            </a:extLst>
          </p:cNvPr>
          <p:cNvCxnSpPr/>
          <p:nvPr userDrawn="1"/>
        </p:nvCxnSpPr>
        <p:spPr>
          <a:xfrm>
            <a:off x="527579" y="1780853"/>
            <a:ext cx="5475104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D04556-C0B2-4FC6-8A0F-4520B2B08122}"/>
              </a:ext>
            </a:extLst>
          </p:cNvPr>
          <p:cNvCxnSpPr/>
          <p:nvPr userDrawn="1"/>
        </p:nvCxnSpPr>
        <p:spPr>
          <a:xfrm>
            <a:off x="6186324" y="1780853"/>
            <a:ext cx="5476509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7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50392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39" y="2183802"/>
            <a:ext cx="491154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" y="3132668"/>
            <a:ext cx="5214105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2025" y="2183802"/>
            <a:ext cx="490749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465" y="3132668"/>
            <a:ext cx="5210055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F9E-5E9F-6E45-A5D9-953A6A742712}" type="datetime1">
              <a:rPr lang="en-GB" smtClean="0"/>
              <a:t>20/03/2025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UEA: Money Matters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9762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BB84-E6AC-9919-3712-694505C3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4EF3F-77A9-6A0D-C648-43CB82B94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FE5C5-82F7-F293-BBEB-A32D86AC1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66A2E-0163-4FCA-22EE-2DE1AB49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E207-1302-4858-AA9E-8F6E899EA9D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36323-3DBE-B59A-0654-F985CC8BA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45304-EFEA-97BF-FE5C-1024E404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AC-C39D-426A-B52C-58076CB80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64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746760"/>
            <a:ext cx="621792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41148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F9E-5E9F-6E45-A5D9-953A6A742712}" type="datetime1">
              <a:rPr lang="en-GB" smtClean="0"/>
              <a:t>20/03/2025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UEA: Money Matters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144522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543430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03365" y="751242"/>
            <a:ext cx="4898979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5434307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F9E-5E9F-6E45-A5D9-953A6A742712}" type="datetime1">
              <a:rPr lang="en-GB" smtClean="0"/>
              <a:t>20/03/2025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UEA: Money Matters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078028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3" y="4697362"/>
            <a:ext cx="10608643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2473" y="977035"/>
            <a:ext cx="10600347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5516716"/>
            <a:ext cx="1060704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F9E-5E9F-6E45-A5D9-953A6A742712}" type="datetime1">
              <a:rPr lang="en-GB" smtClean="0"/>
              <a:t>20/03/2025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UEA: Money Matters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930401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4"/>
            <a:ext cx="1060704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49134"/>
            <a:ext cx="103632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635EF9E-5E9F-6E45-A5D9-953A6A742712}" type="datetime1">
              <a:rPr lang="en-GB" smtClean="0"/>
              <a:t>20/03/2025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r>
              <a:rPr lang="en-GB"/>
              <a:t>UEA: Money Matters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79D443CF-95A6-4BCA-B28C-623ED659B3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822041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509768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74598"/>
            <a:ext cx="10371669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635EF9E-5E9F-6E45-A5D9-953A6A742712}" type="datetime1">
              <a:rPr lang="en-GB" smtClean="0"/>
              <a:t>20/03/2025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79439"/>
            <a:ext cx="6440875" cy="365125"/>
          </a:xfrm>
        </p:spPr>
        <p:txBody>
          <a:bodyPr/>
          <a:lstStyle/>
          <a:p>
            <a:r>
              <a:rPr lang="en-GB"/>
              <a:t>UEA: Money Matters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79D443CF-95A6-4BCA-B28C-623ED659B3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08611" y="80772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62311" y="302133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902540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24703"/>
            <a:ext cx="1036637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89" y="3648317"/>
            <a:ext cx="1036481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7888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635EF9E-5E9F-6E45-A5D9-953A6A742712}" type="datetime1">
              <a:rPr lang="en-GB" smtClean="0"/>
              <a:t>20/03/2025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80" y="378885"/>
            <a:ext cx="6440875" cy="365125"/>
          </a:xfrm>
        </p:spPr>
        <p:txBody>
          <a:bodyPr/>
          <a:lstStyle/>
          <a:p>
            <a:r>
              <a:rPr lang="en-GB"/>
              <a:t>UEA: Money Matters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79D443CF-95A6-4BCA-B28C-623ED659B3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23139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2" y="762001"/>
            <a:ext cx="850391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92481" y="2202080"/>
            <a:ext cx="341376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92480" y="2904565"/>
            <a:ext cx="34137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2983" y="2201333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01041" y="2904068"/>
            <a:ext cx="341376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5759" y="2192866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85760" y="2904565"/>
            <a:ext cx="34137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F9E-5E9F-6E45-A5D9-953A6A742712}" type="datetime1">
              <a:rPr lang="en-GB" smtClean="0"/>
              <a:t>20/03/2025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UEA: Money Matters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57404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509312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92480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92480" y="2331720"/>
            <a:ext cx="341376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92480" y="4796104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164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89163" y="2331720"/>
            <a:ext cx="341376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87811" y="4796103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91153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91152" y="2331722"/>
            <a:ext cx="341376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91029" y="4796101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F9E-5E9F-6E45-A5D9-953A6A742712}" type="datetime1">
              <a:rPr lang="en-GB" smtClean="0"/>
              <a:t>20/03/2025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UEA: Money Matters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27134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7E483-3B8E-F453-556C-ED8967A1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BA93F-F56F-5016-AB67-5BB416211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669EF-CA8F-2207-324A-FC0042B53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8E5C2-D97F-22D6-FEAC-E082B9989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D6CA7-5C35-8875-71CE-38B94BC57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58E2C-3B42-7333-8C9B-927ECD5C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E207-1302-4858-AA9E-8F6E899EA9D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CC34C-7282-C115-9719-3D64DD7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40121-C04B-FFDA-25E8-D177089C7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AC-C39D-426A-B52C-58076CB80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57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194560"/>
            <a:ext cx="1060704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EF9E-5E9F-6E45-A5D9-953A6A742712}" type="datetime1">
              <a:rPr lang="en-GB" smtClean="0"/>
              <a:t>20/03/2025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UEA: Money Matters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43CF-95A6-4BCA-B28C-623ED659B3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353770"/>
      </p:ext>
    </p:extLst>
  </p:cSld>
  <p:clrMapOvr>
    <a:masterClrMapping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747184"/>
            <a:ext cx="205740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1" y="746126"/>
            <a:ext cx="8370713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635EF9E-5E9F-6E45-A5D9-953A6A742712}" type="datetime1">
              <a:rPr lang="en-GB" smtClean="0"/>
              <a:t>20/03/2025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" y="381002"/>
            <a:ext cx="6440875" cy="365125"/>
          </a:xfrm>
        </p:spPr>
        <p:txBody>
          <a:bodyPr/>
          <a:lstStyle/>
          <a:p>
            <a:r>
              <a:rPr lang="en-GB"/>
              <a:t>UEA: Money Matters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5" cy="365125"/>
          </a:xfrm>
        </p:spPr>
        <p:txBody>
          <a:bodyPr/>
          <a:lstStyle/>
          <a:p>
            <a:fld id="{79D443CF-95A6-4BCA-B28C-623ED659B3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174233"/>
      </p:ext>
    </p:extLst>
  </p:cSld>
  <p:clrMapOvr>
    <a:masterClrMapping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and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86616" y="0"/>
            <a:ext cx="6005384" cy="6858000"/>
          </a:xfrm>
        </p:spPr>
        <p:txBody>
          <a:bodyPr/>
          <a:lstStyle>
            <a:lvl1pPr>
              <a:defRPr>
                <a:latin typeface="Brandon Text Black" panose="020B0A03020203060203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7051" y="612776"/>
            <a:ext cx="5568949" cy="818686"/>
          </a:xfrm>
        </p:spPr>
        <p:txBody>
          <a:bodyPr/>
          <a:lstStyle>
            <a:lvl1pPr>
              <a:defRPr>
                <a:latin typeface="Brandon Text Black" panose="020B0A0302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7051" y="1823683"/>
            <a:ext cx="5475632" cy="4423130"/>
          </a:xfrm>
          <a:noFill/>
        </p:spPr>
        <p:txBody>
          <a:bodyPr/>
          <a:lstStyle>
            <a:lvl1pPr>
              <a:defRPr>
                <a:latin typeface="Brandon Text Black" panose="020B0A03020203060203" pitchFamily="34" charset="0"/>
              </a:defRPr>
            </a:lvl1pPr>
            <a:lvl2pPr>
              <a:defRPr>
                <a:latin typeface="Brandon Text Black" panose="020B0A03020203060203" pitchFamily="34" charset="0"/>
              </a:defRPr>
            </a:lvl2pPr>
            <a:lvl3pPr algn="l">
              <a:defRPr>
                <a:latin typeface="Brandon Text Black" panose="020B0A03020203060203" pitchFamily="34" charset="0"/>
              </a:defRPr>
            </a:lvl3pPr>
            <a:lvl4pPr>
              <a:defRPr>
                <a:latin typeface="Brandon Text Black" panose="020B0A03020203060203" pitchFamily="34" charset="0"/>
              </a:defRPr>
            </a:lvl4pPr>
            <a:lvl5pPr>
              <a:defRPr>
                <a:latin typeface="Brandon Text Black" panose="020B0A0302020306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27051" y="1780853"/>
            <a:ext cx="5475632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0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Brandon Text Black" panose="020B0A0302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27051" y="1823683"/>
            <a:ext cx="11135783" cy="4423130"/>
          </a:xfrm>
        </p:spPr>
        <p:txBody>
          <a:bodyPr/>
          <a:lstStyle>
            <a:lvl1pPr>
              <a:defRPr>
                <a:latin typeface="Brandon Text Black" panose="020B0A03020203060203" pitchFamily="34" charset="0"/>
              </a:defRPr>
            </a:lvl1pPr>
            <a:lvl2pPr>
              <a:defRPr>
                <a:latin typeface="Brandon Text Black" panose="020B0A03020203060203" pitchFamily="34" charset="0"/>
              </a:defRPr>
            </a:lvl2pPr>
            <a:lvl3pPr>
              <a:defRPr>
                <a:latin typeface="Brandon Text Black" panose="020B0A03020203060203" pitchFamily="34" charset="0"/>
              </a:defRPr>
            </a:lvl3pPr>
            <a:lvl4pPr>
              <a:defRPr>
                <a:latin typeface="Brandon Text Black" panose="020B0A03020203060203" pitchFamily="34" charset="0"/>
              </a:defRPr>
            </a:lvl4pPr>
            <a:lvl5pPr>
              <a:defRPr>
                <a:latin typeface="Brandon Text Black" panose="020B0A03020203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9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Brandon Text Black" panose="020B0A0302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27051" y="1823683"/>
            <a:ext cx="11135783" cy="4423130"/>
          </a:xfrm>
        </p:spPr>
        <p:txBody>
          <a:bodyPr/>
          <a:lstStyle>
            <a:lvl1pPr>
              <a:defRPr>
                <a:latin typeface="Brandon Text Black" panose="020B0A03020203060203" pitchFamily="34" charset="0"/>
              </a:defRPr>
            </a:lvl1pPr>
            <a:lvl2pPr>
              <a:defRPr>
                <a:latin typeface="Brandon Text Black" panose="020B0A03020203060203" pitchFamily="34" charset="0"/>
              </a:defRPr>
            </a:lvl2pPr>
            <a:lvl3pPr>
              <a:defRPr>
                <a:latin typeface="Brandon Text Black" panose="020B0A03020203060203" pitchFamily="34" charset="0"/>
              </a:defRPr>
            </a:lvl3pPr>
            <a:lvl4pPr>
              <a:defRPr>
                <a:latin typeface="Brandon Text Black" panose="020B0A03020203060203" pitchFamily="34" charset="0"/>
              </a:defRPr>
            </a:lvl4pPr>
            <a:lvl5pPr>
              <a:defRPr>
                <a:latin typeface="Brandon Text Black" panose="020B0A03020203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7000" y="1738314"/>
            <a:ext cx="9398000" cy="2737794"/>
          </a:xfrm>
        </p:spPr>
        <p:txBody>
          <a:bodyPr wrap="square" anchor="ctr">
            <a:noAutofit/>
          </a:bodyPr>
          <a:lstStyle>
            <a:lvl1pPr algn="ctr">
              <a:lnSpc>
                <a:spcPct val="65000"/>
              </a:lnSpc>
              <a:defRPr sz="10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5763" y="4823793"/>
            <a:ext cx="3800476" cy="637895"/>
          </a:xfrm>
        </p:spPr>
        <p:txBody>
          <a:bodyPr wrap="none" tIns="36000" anchor="t">
            <a:noAutofit/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80000"/>
              </a:lnSpc>
            </a:pPr>
            <a:fld id="{C388AF5F-B4F9-5240-A951-19AA3C8727B9}" type="datetime1">
              <a:rPr lang="en-GB" smtClean="0"/>
              <a:t>20/03/2025</a:t>
            </a:fld>
            <a:endParaRPr lang="en-GB" dirty="0"/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4368800" y="4457356"/>
            <a:ext cx="3454400" cy="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5"/>
          <p:cNvSpPr>
            <a:spLocks/>
          </p:cNvSpPr>
          <p:nvPr userDrawn="1"/>
        </p:nvSpPr>
        <p:spPr bwMode="black">
          <a:xfrm>
            <a:off x="527051" y="5713251"/>
            <a:ext cx="409635" cy="550877"/>
          </a:xfrm>
          <a:custGeom>
            <a:avLst/>
            <a:gdLst>
              <a:gd name="T0" fmla="*/ 111 w 111"/>
              <a:gd name="T1" fmla="*/ 195 h 198"/>
              <a:gd name="T2" fmla="*/ 107 w 111"/>
              <a:gd name="T3" fmla="*/ 195 h 198"/>
              <a:gd name="T4" fmla="*/ 58 w 111"/>
              <a:gd name="T5" fmla="*/ 121 h 198"/>
              <a:gd name="T6" fmla="*/ 58 w 111"/>
              <a:gd name="T7" fmla="*/ 41 h 198"/>
              <a:gd name="T8" fmla="*/ 87 w 111"/>
              <a:gd name="T9" fmla="*/ 3 h 198"/>
              <a:gd name="T10" fmla="*/ 87 w 111"/>
              <a:gd name="T11" fmla="*/ 0 h 198"/>
              <a:gd name="T12" fmla="*/ 0 w 111"/>
              <a:gd name="T13" fmla="*/ 0 h 198"/>
              <a:gd name="T14" fmla="*/ 0 w 111"/>
              <a:gd name="T15" fmla="*/ 3 h 198"/>
              <a:gd name="T16" fmla="*/ 21 w 111"/>
              <a:gd name="T17" fmla="*/ 33 h 198"/>
              <a:gd name="T18" fmla="*/ 21 w 111"/>
              <a:gd name="T19" fmla="*/ 112 h 198"/>
              <a:gd name="T20" fmla="*/ 101 w 111"/>
              <a:gd name="T21" fmla="*/ 198 h 198"/>
              <a:gd name="T22" fmla="*/ 103 w 111"/>
              <a:gd name="T23" fmla="*/ 198 h 198"/>
              <a:gd name="T24" fmla="*/ 111 w 111"/>
              <a:gd name="T25" fmla="*/ 198 h 198"/>
              <a:gd name="T26" fmla="*/ 111 w 111"/>
              <a:gd name="T27" fmla="*/ 19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" h="198">
                <a:moveTo>
                  <a:pt x="111" y="195"/>
                </a:moveTo>
                <a:cubicBezTo>
                  <a:pt x="108" y="195"/>
                  <a:pt x="110" y="195"/>
                  <a:pt x="107" y="195"/>
                </a:cubicBezTo>
                <a:cubicBezTo>
                  <a:pt x="79" y="195"/>
                  <a:pt x="58" y="175"/>
                  <a:pt x="58" y="12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13"/>
                  <a:pt x="70" y="3"/>
                  <a:pt x="87" y="3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15" y="3"/>
                  <a:pt x="21" y="16"/>
                  <a:pt x="21" y="33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1" y="171"/>
                  <a:pt x="49" y="198"/>
                  <a:pt x="101" y="198"/>
                </a:cubicBezTo>
                <a:cubicBezTo>
                  <a:pt x="103" y="198"/>
                  <a:pt x="103" y="198"/>
                  <a:pt x="103" y="198"/>
                </a:cubicBezTo>
                <a:cubicBezTo>
                  <a:pt x="111" y="198"/>
                  <a:pt x="111" y="198"/>
                  <a:pt x="111" y="198"/>
                </a:cubicBezTo>
                <a:lnTo>
                  <a:pt x="111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0" name="Freeform 6"/>
          <p:cNvSpPr>
            <a:spLocks/>
          </p:cNvSpPr>
          <p:nvPr userDrawn="1"/>
        </p:nvSpPr>
        <p:spPr bwMode="black">
          <a:xfrm>
            <a:off x="1446093" y="5891501"/>
            <a:ext cx="283905" cy="211408"/>
          </a:xfrm>
          <a:custGeom>
            <a:avLst/>
            <a:gdLst>
              <a:gd name="T0" fmla="*/ 37 w 77"/>
              <a:gd name="T1" fmla="*/ 76 h 76"/>
              <a:gd name="T2" fmla="*/ 0 w 77"/>
              <a:gd name="T3" fmla="*/ 39 h 76"/>
              <a:gd name="T4" fmla="*/ 0 w 77"/>
              <a:gd name="T5" fmla="*/ 36 h 76"/>
              <a:gd name="T6" fmla="*/ 37 w 77"/>
              <a:gd name="T7" fmla="*/ 0 h 76"/>
              <a:gd name="T8" fmla="*/ 40 w 77"/>
              <a:gd name="T9" fmla="*/ 0 h 76"/>
              <a:gd name="T10" fmla="*/ 77 w 77"/>
              <a:gd name="T11" fmla="*/ 36 h 76"/>
              <a:gd name="T12" fmla="*/ 77 w 77"/>
              <a:gd name="T13" fmla="*/ 39 h 76"/>
              <a:gd name="T14" fmla="*/ 40 w 77"/>
              <a:gd name="T15" fmla="*/ 76 h 76"/>
              <a:gd name="T16" fmla="*/ 37 w 77"/>
              <a:gd name="T17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" h="76">
                <a:moveTo>
                  <a:pt x="37" y="76"/>
                </a:moveTo>
                <a:cubicBezTo>
                  <a:pt x="37" y="46"/>
                  <a:pt x="30" y="39"/>
                  <a:pt x="0" y="39"/>
                </a:cubicBezTo>
                <a:cubicBezTo>
                  <a:pt x="0" y="36"/>
                  <a:pt x="0" y="36"/>
                  <a:pt x="0" y="36"/>
                </a:cubicBezTo>
                <a:cubicBezTo>
                  <a:pt x="30" y="36"/>
                  <a:pt x="37" y="29"/>
                  <a:pt x="37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29"/>
                  <a:pt x="47" y="36"/>
                  <a:pt x="77" y="36"/>
                </a:cubicBezTo>
                <a:cubicBezTo>
                  <a:pt x="77" y="39"/>
                  <a:pt x="77" y="39"/>
                  <a:pt x="77" y="39"/>
                </a:cubicBezTo>
                <a:cubicBezTo>
                  <a:pt x="47" y="39"/>
                  <a:pt x="40" y="46"/>
                  <a:pt x="40" y="76"/>
                </a:cubicBezTo>
                <a:cubicBezTo>
                  <a:pt x="37" y="76"/>
                  <a:pt x="37" y="76"/>
                  <a:pt x="37" y="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1" name="Freeform 7"/>
          <p:cNvSpPr>
            <a:spLocks/>
          </p:cNvSpPr>
          <p:nvPr userDrawn="1"/>
        </p:nvSpPr>
        <p:spPr bwMode="black">
          <a:xfrm>
            <a:off x="988193" y="5713251"/>
            <a:ext cx="605528" cy="550877"/>
          </a:xfrm>
          <a:custGeom>
            <a:avLst/>
            <a:gdLst>
              <a:gd name="T0" fmla="*/ 0 w 164"/>
              <a:gd name="T1" fmla="*/ 195 h 198"/>
              <a:gd name="T2" fmla="*/ 39 w 164"/>
              <a:gd name="T3" fmla="*/ 151 h 198"/>
              <a:gd name="T4" fmla="*/ 39 w 164"/>
              <a:gd name="T5" fmla="*/ 151 h 198"/>
              <a:gd name="T6" fmla="*/ 39 w 164"/>
              <a:gd name="T7" fmla="*/ 38 h 198"/>
              <a:gd name="T8" fmla="*/ 10 w 164"/>
              <a:gd name="T9" fmla="*/ 3 h 198"/>
              <a:gd name="T10" fmla="*/ 10 w 164"/>
              <a:gd name="T11" fmla="*/ 0 h 198"/>
              <a:gd name="T12" fmla="*/ 164 w 164"/>
              <a:gd name="T13" fmla="*/ 0 h 198"/>
              <a:gd name="T14" fmla="*/ 164 w 164"/>
              <a:gd name="T15" fmla="*/ 41 h 198"/>
              <a:gd name="T16" fmla="*/ 161 w 164"/>
              <a:gd name="T17" fmla="*/ 41 h 198"/>
              <a:gd name="T18" fmla="*/ 116 w 164"/>
              <a:gd name="T19" fmla="*/ 7 h 198"/>
              <a:gd name="T20" fmla="*/ 108 w 164"/>
              <a:gd name="T21" fmla="*/ 7 h 198"/>
              <a:gd name="T22" fmla="*/ 73 w 164"/>
              <a:gd name="T23" fmla="*/ 43 h 198"/>
              <a:gd name="T24" fmla="*/ 73 w 164"/>
              <a:gd name="T25" fmla="*/ 67 h 198"/>
              <a:gd name="T26" fmla="*/ 111 w 164"/>
              <a:gd name="T27" fmla="*/ 100 h 198"/>
              <a:gd name="T28" fmla="*/ 111 w 164"/>
              <a:gd name="T29" fmla="*/ 103 h 198"/>
              <a:gd name="T30" fmla="*/ 73 w 164"/>
              <a:gd name="T31" fmla="*/ 138 h 198"/>
              <a:gd name="T32" fmla="*/ 73 w 164"/>
              <a:gd name="T33" fmla="*/ 148 h 198"/>
              <a:gd name="T34" fmla="*/ 111 w 164"/>
              <a:gd name="T35" fmla="*/ 190 h 198"/>
              <a:gd name="T36" fmla="*/ 161 w 164"/>
              <a:gd name="T37" fmla="*/ 158 h 198"/>
              <a:gd name="T38" fmla="*/ 164 w 164"/>
              <a:gd name="T39" fmla="*/ 158 h 198"/>
              <a:gd name="T40" fmla="*/ 164 w 164"/>
              <a:gd name="T41" fmla="*/ 198 h 198"/>
              <a:gd name="T42" fmla="*/ 0 w 164"/>
              <a:gd name="T43" fmla="*/ 198 h 198"/>
              <a:gd name="T44" fmla="*/ 0 w 164"/>
              <a:gd name="T45" fmla="*/ 19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4" h="198">
                <a:moveTo>
                  <a:pt x="0" y="195"/>
                </a:moveTo>
                <a:cubicBezTo>
                  <a:pt x="27" y="195"/>
                  <a:pt x="39" y="176"/>
                  <a:pt x="39" y="151"/>
                </a:cubicBezTo>
                <a:cubicBezTo>
                  <a:pt x="39" y="120"/>
                  <a:pt x="39" y="151"/>
                  <a:pt x="39" y="151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12"/>
                  <a:pt x="26" y="3"/>
                  <a:pt x="10" y="3"/>
                </a:cubicBezTo>
                <a:cubicBezTo>
                  <a:pt x="10" y="0"/>
                  <a:pt x="10" y="0"/>
                  <a:pt x="10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4" y="41"/>
                  <a:pt x="164" y="41"/>
                  <a:pt x="164" y="41"/>
                </a:cubicBezTo>
                <a:cubicBezTo>
                  <a:pt x="161" y="41"/>
                  <a:pt x="161" y="41"/>
                  <a:pt x="161" y="41"/>
                </a:cubicBezTo>
                <a:cubicBezTo>
                  <a:pt x="156" y="17"/>
                  <a:pt x="147" y="7"/>
                  <a:pt x="116" y="7"/>
                </a:cubicBezTo>
                <a:cubicBezTo>
                  <a:pt x="108" y="7"/>
                  <a:pt x="108" y="7"/>
                  <a:pt x="108" y="7"/>
                </a:cubicBezTo>
                <a:cubicBezTo>
                  <a:pt x="79" y="7"/>
                  <a:pt x="73" y="17"/>
                  <a:pt x="73" y="43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99"/>
                  <a:pt x="86" y="100"/>
                  <a:pt x="111" y="100"/>
                </a:cubicBezTo>
                <a:cubicBezTo>
                  <a:pt x="111" y="103"/>
                  <a:pt x="111" y="103"/>
                  <a:pt x="111" y="103"/>
                </a:cubicBezTo>
                <a:cubicBezTo>
                  <a:pt x="86" y="103"/>
                  <a:pt x="73" y="106"/>
                  <a:pt x="73" y="138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3" y="187"/>
                  <a:pt x="78" y="190"/>
                  <a:pt x="111" y="190"/>
                </a:cubicBezTo>
                <a:cubicBezTo>
                  <a:pt x="131" y="190"/>
                  <a:pt x="155" y="185"/>
                  <a:pt x="161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98"/>
                  <a:pt x="164" y="198"/>
                  <a:pt x="164" y="198"/>
                </a:cubicBezTo>
                <a:cubicBezTo>
                  <a:pt x="0" y="198"/>
                  <a:pt x="0" y="198"/>
                  <a:pt x="0" y="198"/>
                </a:cubicBezTo>
                <a:lnTo>
                  <a:pt x="0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2" name="Freeform 8"/>
          <p:cNvSpPr>
            <a:spLocks/>
          </p:cNvSpPr>
          <p:nvPr userDrawn="1"/>
        </p:nvSpPr>
        <p:spPr bwMode="black">
          <a:xfrm>
            <a:off x="1722697" y="5702300"/>
            <a:ext cx="461143" cy="561827"/>
          </a:xfrm>
          <a:custGeom>
            <a:avLst/>
            <a:gdLst>
              <a:gd name="T0" fmla="*/ 20 w 125"/>
              <a:gd name="T1" fmla="*/ 199 h 202"/>
              <a:gd name="T2" fmla="*/ 41 w 125"/>
              <a:gd name="T3" fmla="*/ 154 h 202"/>
              <a:gd name="T4" fmla="*/ 0 w 125"/>
              <a:gd name="T5" fmla="*/ 51 h 202"/>
              <a:gd name="T6" fmla="*/ 12 w 125"/>
              <a:gd name="T7" fmla="*/ 0 h 202"/>
              <a:gd name="T8" fmla="*/ 14 w 125"/>
              <a:gd name="T9" fmla="*/ 0 h 202"/>
              <a:gd name="T10" fmla="*/ 85 w 125"/>
              <a:gd name="T11" fmla="*/ 162 h 202"/>
              <a:gd name="T12" fmla="*/ 125 w 125"/>
              <a:gd name="T13" fmla="*/ 199 h 202"/>
              <a:gd name="T14" fmla="*/ 125 w 125"/>
              <a:gd name="T15" fmla="*/ 202 h 202"/>
              <a:gd name="T16" fmla="*/ 20 w 125"/>
              <a:gd name="T17" fmla="*/ 202 h 202"/>
              <a:gd name="T18" fmla="*/ 20 w 125"/>
              <a:gd name="T19" fmla="*/ 199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" h="202">
                <a:moveTo>
                  <a:pt x="20" y="199"/>
                </a:moveTo>
                <a:cubicBezTo>
                  <a:pt x="47" y="199"/>
                  <a:pt x="54" y="181"/>
                  <a:pt x="41" y="154"/>
                </a:cubicBezTo>
                <a:cubicBezTo>
                  <a:pt x="0" y="51"/>
                  <a:pt x="0" y="51"/>
                  <a:pt x="0" y="51"/>
                </a:cubicBezTo>
                <a:cubicBezTo>
                  <a:pt x="12" y="0"/>
                  <a:pt x="12" y="0"/>
                  <a:pt x="1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71" y="135"/>
                  <a:pt x="85" y="162"/>
                </a:cubicBezTo>
                <a:cubicBezTo>
                  <a:pt x="100" y="191"/>
                  <a:pt x="113" y="199"/>
                  <a:pt x="125" y="199"/>
                </a:cubicBezTo>
                <a:cubicBezTo>
                  <a:pt x="125" y="202"/>
                  <a:pt x="125" y="202"/>
                  <a:pt x="125" y="202"/>
                </a:cubicBezTo>
                <a:cubicBezTo>
                  <a:pt x="20" y="202"/>
                  <a:pt x="20" y="202"/>
                  <a:pt x="20" y="202"/>
                </a:cubicBezTo>
                <a:lnTo>
                  <a:pt x="20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3" name="Freeform 9"/>
          <p:cNvSpPr>
            <a:spLocks/>
          </p:cNvSpPr>
          <p:nvPr userDrawn="1"/>
        </p:nvSpPr>
        <p:spPr bwMode="black">
          <a:xfrm>
            <a:off x="600866" y="6336522"/>
            <a:ext cx="84765" cy="86084"/>
          </a:xfrm>
          <a:custGeom>
            <a:avLst/>
            <a:gdLst>
              <a:gd name="T0" fmla="*/ 12 w 23"/>
              <a:gd name="T1" fmla="*/ 31 h 31"/>
              <a:gd name="T2" fmla="*/ 0 w 23"/>
              <a:gd name="T3" fmla="*/ 18 h 31"/>
              <a:gd name="T4" fmla="*/ 0 w 23"/>
              <a:gd name="T5" fmla="*/ 0 h 31"/>
              <a:gd name="T6" fmla="*/ 5 w 23"/>
              <a:gd name="T7" fmla="*/ 0 h 31"/>
              <a:gd name="T8" fmla="*/ 5 w 23"/>
              <a:gd name="T9" fmla="*/ 17 h 31"/>
              <a:gd name="T10" fmla="*/ 12 w 23"/>
              <a:gd name="T11" fmla="*/ 27 h 31"/>
              <a:gd name="T12" fmla="*/ 19 w 23"/>
              <a:gd name="T13" fmla="*/ 18 h 31"/>
              <a:gd name="T14" fmla="*/ 19 w 23"/>
              <a:gd name="T15" fmla="*/ 0 h 31"/>
              <a:gd name="T16" fmla="*/ 23 w 23"/>
              <a:gd name="T17" fmla="*/ 0 h 31"/>
              <a:gd name="T18" fmla="*/ 23 w 23"/>
              <a:gd name="T19" fmla="*/ 17 h 31"/>
              <a:gd name="T20" fmla="*/ 12 w 23"/>
              <a:gd name="T2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" h="31">
                <a:moveTo>
                  <a:pt x="12" y="31"/>
                </a:moveTo>
                <a:cubicBezTo>
                  <a:pt x="5" y="31"/>
                  <a:pt x="0" y="26"/>
                  <a:pt x="0" y="1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24"/>
                  <a:pt x="8" y="27"/>
                  <a:pt x="12" y="27"/>
                </a:cubicBezTo>
                <a:cubicBezTo>
                  <a:pt x="16" y="27"/>
                  <a:pt x="19" y="24"/>
                  <a:pt x="19" y="18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6"/>
                  <a:pt x="19" y="31"/>
                  <a:pt x="12" y="3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4" name="Freeform 10"/>
          <p:cNvSpPr>
            <a:spLocks/>
          </p:cNvSpPr>
          <p:nvPr userDrawn="1"/>
        </p:nvSpPr>
        <p:spPr bwMode="black">
          <a:xfrm>
            <a:off x="704288" y="6355990"/>
            <a:ext cx="66515" cy="66616"/>
          </a:xfrm>
          <a:custGeom>
            <a:avLst/>
            <a:gdLst>
              <a:gd name="T0" fmla="*/ 18 w 18"/>
              <a:gd name="T1" fmla="*/ 24 h 24"/>
              <a:gd name="T2" fmla="*/ 14 w 18"/>
              <a:gd name="T3" fmla="*/ 24 h 24"/>
              <a:gd name="T4" fmla="*/ 14 w 18"/>
              <a:gd name="T5" fmla="*/ 10 h 24"/>
              <a:gd name="T6" fmla="*/ 9 w 18"/>
              <a:gd name="T7" fmla="*/ 4 h 24"/>
              <a:gd name="T8" fmla="*/ 4 w 18"/>
              <a:gd name="T9" fmla="*/ 10 h 24"/>
              <a:gd name="T10" fmla="*/ 4 w 18"/>
              <a:gd name="T11" fmla="*/ 24 h 24"/>
              <a:gd name="T12" fmla="*/ 0 w 18"/>
              <a:gd name="T13" fmla="*/ 24 h 24"/>
              <a:gd name="T14" fmla="*/ 0 w 18"/>
              <a:gd name="T15" fmla="*/ 0 h 24"/>
              <a:gd name="T16" fmla="*/ 4 w 18"/>
              <a:gd name="T17" fmla="*/ 0 h 24"/>
              <a:gd name="T18" fmla="*/ 4 w 18"/>
              <a:gd name="T19" fmla="*/ 4 h 24"/>
              <a:gd name="T20" fmla="*/ 10 w 18"/>
              <a:gd name="T21" fmla="*/ 0 h 24"/>
              <a:gd name="T22" fmla="*/ 18 w 18"/>
              <a:gd name="T23" fmla="*/ 9 h 24"/>
              <a:gd name="T24" fmla="*/ 18 w 18"/>
              <a:gd name="T2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" h="24">
                <a:moveTo>
                  <a:pt x="18" y="24"/>
                </a:moveTo>
                <a:cubicBezTo>
                  <a:pt x="14" y="24"/>
                  <a:pt x="14" y="24"/>
                  <a:pt x="14" y="24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6"/>
                  <a:pt x="12" y="4"/>
                  <a:pt x="9" y="4"/>
                </a:cubicBezTo>
                <a:cubicBezTo>
                  <a:pt x="6" y="4"/>
                  <a:pt x="4" y="7"/>
                  <a:pt x="4" y="10"/>
                </a:cubicBezTo>
                <a:cubicBezTo>
                  <a:pt x="4" y="24"/>
                  <a:pt x="4" y="24"/>
                  <a:pt x="4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4"/>
                  <a:pt x="4" y="4"/>
                  <a:pt x="4" y="4"/>
                </a:cubicBezTo>
                <a:cubicBezTo>
                  <a:pt x="5" y="1"/>
                  <a:pt x="7" y="0"/>
                  <a:pt x="10" y="0"/>
                </a:cubicBezTo>
                <a:cubicBezTo>
                  <a:pt x="15" y="0"/>
                  <a:pt x="18" y="4"/>
                  <a:pt x="18" y="9"/>
                </a:cubicBezTo>
                <a:lnTo>
                  <a:pt x="18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5" name="Freeform 11"/>
          <p:cNvSpPr>
            <a:spLocks noEditPoints="1"/>
          </p:cNvSpPr>
          <p:nvPr userDrawn="1"/>
        </p:nvSpPr>
        <p:spPr bwMode="black">
          <a:xfrm>
            <a:off x="789055" y="6336522"/>
            <a:ext cx="18656" cy="86084"/>
          </a:xfrm>
          <a:custGeom>
            <a:avLst/>
            <a:gdLst>
              <a:gd name="T0" fmla="*/ 46 w 46"/>
              <a:gd name="T1" fmla="*/ 45 h 283"/>
              <a:gd name="T2" fmla="*/ 0 w 46"/>
              <a:gd name="T3" fmla="*/ 45 h 283"/>
              <a:gd name="T4" fmla="*/ 0 w 46"/>
              <a:gd name="T5" fmla="*/ 0 h 283"/>
              <a:gd name="T6" fmla="*/ 46 w 46"/>
              <a:gd name="T7" fmla="*/ 0 h 283"/>
              <a:gd name="T8" fmla="*/ 46 w 46"/>
              <a:gd name="T9" fmla="*/ 45 h 283"/>
              <a:gd name="T10" fmla="*/ 46 w 46"/>
              <a:gd name="T11" fmla="*/ 283 h 283"/>
              <a:gd name="T12" fmla="*/ 0 w 46"/>
              <a:gd name="T13" fmla="*/ 283 h 283"/>
              <a:gd name="T14" fmla="*/ 0 w 46"/>
              <a:gd name="T15" fmla="*/ 64 h 283"/>
              <a:gd name="T16" fmla="*/ 46 w 46"/>
              <a:gd name="T17" fmla="*/ 64 h 283"/>
              <a:gd name="T18" fmla="*/ 46 w 46"/>
              <a:gd name="T19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" h="283">
                <a:moveTo>
                  <a:pt x="46" y="45"/>
                </a:moveTo>
                <a:lnTo>
                  <a:pt x="0" y="45"/>
                </a:lnTo>
                <a:lnTo>
                  <a:pt x="0" y="0"/>
                </a:lnTo>
                <a:lnTo>
                  <a:pt x="46" y="0"/>
                </a:lnTo>
                <a:lnTo>
                  <a:pt x="46" y="45"/>
                </a:lnTo>
                <a:close/>
                <a:moveTo>
                  <a:pt x="46" y="283"/>
                </a:moveTo>
                <a:lnTo>
                  <a:pt x="0" y="283"/>
                </a:lnTo>
                <a:lnTo>
                  <a:pt x="0" y="64"/>
                </a:lnTo>
                <a:lnTo>
                  <a:pt x="46" y="64"/>
                </a:lnTo>
                <a:lnTo>
                  <a:pt x="46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6" name="Freeform 12"/>
          <p:cNvSpPr>
            <a:spLocks/>
          </p:cNvSpPr>
          <p:nvPr userDrawn="1"/>
        </p:nvSpPr>
        <p:spPr bwMode="black">
          <a:xfrm>
            <a:off x="818662" y="6355990"/>
            <a:ext cx="73815" cy="66616"/>
          </a:xfrm>
          <a:custGeom>
            <a:avLst/>
            <a:gdLst>
              <a:gd name="T0" fmla="*/ 109 w 182"/>
              <a:gd name="T1" fmla="*/ 219 h 219"/>
              <a:gd name="T2" fmla="*/ 73 w 182"/>
              <a:gd name="T3" fmla="*/ 219 h 219"/>
              <a:gd name="T4" fmla="*/ 0 w 182"/>
              <a:gd name="T5" fmla="*/ 0 h 219"/>
              <a:gd name="T6" fmla="*/ 36 w 182"/>
              <a:gd name="T7" fmla="*/ 0 h 219"/>
              <a:gd name="T8" fmla="*/ 91 w 182"/>
              <a:gd name="T9" fmla="*/ 164 h 219"/>
              <a:gd name="T10" fmla="*/ 145 w 182"/>
              <a:gd name="T11" fmla="*/ 0 h 219"/>
              <a:gd name="T12" fmla="*/ 182 w 182"/>
              <a:gd name="T13" fmla="*/ 0 h 219"/>
              <a:gd name="T14" fmla="*/ 109 w 182"/>
              <a:gd name="T15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2" h="219">
                <a:moveTo>
                  <a:pt x="109" y="219"/>
                </a:moveTo>
                <a:lnTo>
                  <a:pt x="73" y="219"/>
                </a:lnTo>
                <a:lnTo>
                  <a:pt x="0" y="0"/>
                </a:lnTo>
                <a:lnTo>
                  <a:pt x="36" y="0"/>
                </a:lnTo>
                <a:lnTo>
                  <a:pt x="91" y="164"/>
                </a:lnTo>
                <a:lnTo>
                  <a:pt x="145" y="0"/>
                </a:lnTo>
                <a:lnTo>
                  <a:pt x="182" y="0"/>
                </a:lnTo>
                <a:lnTo>
                  <a:pt x="109" y="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7" name="Freeform 13"/>
          <p:cNvSpPr>
            <a:spLocks noEditPoints="1"/>
          </p:cNvSpPr>
          <p:nvPr userDrawn="1"/>
        </p:nvSpPr>
        <p:spPr bwMode="black">
          <a:xfrm>
            <a:off x="899777" y="6355990"/>
            <a:ext cx="70165" cy="66616"/>
          </a:xfrm>
          <a:custGeom>
            <a:avLst/>
            <a:gdLst>
              <a:gd name="T0" fmla="*/ 4 w 19"/>
              <a:gd name="T1" fmla="*/ 10 h 24"/>
              <a:gd name="T2" fmla="*/ 15 w 19"/>
              <a:gd name="T3" fmla="*/ 10 h 24"/>
              <a:gd name="T4" fmla="*/ 10 w 19"/>
              <a:gd name="T5" fmla="*/ 4 h 24"/>
              <a:gd name="T6" fmla="*/ 4 w 19"/>
              <a:gd name="T7" fmla="*/ 10 h 24"/>
              <a:gd name="T8" fmla="*/ 10 w 19"/>
              <a:gd name="T9" fmla="*/ 24 h 24"/>
              <a:gd name="T10" fmla="*/ 0 w 19"/>
              <a:gd name="T11" fmla="*/ 12 h 24"/>
              <a:gd name="T12" fmla="*/ 10 w 19"/>
              <a:gd name="T13" fmla="*/ 0 h 24"/>
              <a:gd name="T14" fmla="*/ 19 w 19"/>
              <a:gd name="T15" fmla="*/ 12 h 24"/>
              <a:gd name="T16" fmla="*/ 19 w 19"/>
              <a:gd name="T17" fmla="*/ 13 h 24"/>
              <a:gd name="T18" fmla="*/ 19 w 19"/>
              <a:gd name="T19" fmla="*/ 14 h 24"/>
              <a:gd name="T20" fmla="*/ 4 w 19"/>
              <a:gd name="T21" fmla="*/ 14 h 24"/>
              <a:gd name="T22" fmla="*/ 10 w 19"/>
              <a:gd name="T23" fmla="*/ 20 h 24"/>
              <a:gd name="T24" fmla="*/ 16 w 19"/>
              <a:gd name="T25" fmla="*/ 17 h 24"/>
              <a:gd name="T26" fmla="*/ 16 w 19"/>
              <a:gd name="T27" fmla="*/ 17 h 24"/>
              <a:gd name="T28" fmla="*/ 16 w 19"/>
              <a:gd name="T29" fmla="*/ 17 h 24"/>
              <a:gd name="T30" fmla="*/ 18 w 19"/>
              <a:gd name="T31" fmla="*/ 19 h 24"/>
              <a:gd name="T32" fmla="*/ 19 w 19"/>
              <a:gd name="T33" fmla="*/ 20 h 24"/>
              <a:gd name="T34" fmla="*/ 18 w 19"/>
              <a:gd name="T35" fmla="*/ 20 h 24"/>
              <a:gd name="T36" fmla="*/ 10 w 19"/>
              <a:gd name="T3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24">
                <a:moveTo>
                  <a:pt x="4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7"/>
                  <a:pt x="13" y="4"/>
                  <a:pt x="10" y="4"/>
                </a:cubicBezTo>
                <a:cubicBezTo>
                  <a:pt x="6" y="4"/>
                  <a:pt x="4" y="7"/>
                  <a:pt x="4" y="10"/>
                </a:cubicBezTo>
                <a:moveTo>
                  <a:pt x="10" y="24"/>
                </a:moveTo>
                <a:cubicBezTo>
                  <a:pt x="4" y="24"/>
                  <a:pt x="0" y="19"/>
                  <a:pt x="0" y="12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19" y="5"/>
                  <a:pt x="19" y="12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4"/>
                  <a:pt x="19" y="14"/>
                  <a:pt x="19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8"/>
                  <a:pt x="7" y="20"/>
                  <a:pt x="10" y="20"/>
                </a:cubicBezTo>
                <a:cubicBezTo>
                  <a:pt x="12" y="20"/>
                  <a:pt x="14" y="19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8" y="19"/>
                  <a:pt x="18" y="19"/>
                  <a:pt x="18" y="19"/>
                </a:cubicBezTo>
                <a:cubicBezTo>
                  <a:pt x="19" y="20"/>
                  <a:pt x="19" y="20"/>
                  <a:pt x="19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6" y="23"/>
                  <a:pt x="13" y="24"/>
                  <a:pt x="10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8" name="Freeform 14"/>
          <p:cNvSpPr>
            <a:spLocks/>
          </p:cNvSpPr>
          <p:nvPr userDrawn="1"/>
        </p:nvSpPr>
        <p:spPr bwMode="black">
          <a:xfrm>
            <a:off x="984543" y="6355990"/>
            <a:ext cx="44208" cy="66616"/>
          </a:xfrm>
          <a:custGeom>
            <a:avLst/>
            <a:gdLst>
              <a:gd name="T0" fmla="*/ 4 w 12"/>
              <a:gd name="T1" fmla="*/ 24 h 24"/>
              <a:gd name="T2" fmla="*/ 0 w 12"/>
              <a:gd name="T3" fmla="*/ 24 h 24"/>
              <a:gd name="T4" fmla="*/ 0 w 12"/>
              <a:gd name="T5" fmla="*/ 0 h 24"/>
              <a:gd name="T6" fmla="*/ 4 w 12"/>
              <a:gd name="T7" fmla="*/ 0 h 24"/>
              <a:gd name="T8" fmla="*/ 4 w 12"/>
              <a:gd name="T9" fmla="*/ 5 h 24"/>
              <a:gd name="T10" fmla="*/ 11 w 12"/>
              <a:gd name="T11" fmla="*/ 0 h 24"/>
              <a:gd name="T12" fmla="*/ 12 w 12"/>
              <a:gd name="T13" fmla="*/ 0 h 24"/>
              <a:gd name="T14" fmla="*/ 12 w 12"/>
              <a:gd name="T15" fmla="*/ 5 h 24"/>
              <a:gd name="T16" fmla="*/ 11 w 12"/>
              <a:gd name="T17" fmla="*/ 5 h 24"/>
              <a:gd name="T18" fmla="*/ 4 w 12"/>
              <a:gd name="T19" fmla="*/ 14 h 24"/>
              <a:gd name="T20" fmla="*/ 4 w 12"/>
              <a:gd name="T2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" h="24">
                <a:moveTo>
                  <a:pt x="4" y="24"/>
                </a:moveTo>
                <a:cubicBezTo>
                  <a:pt x="0" y="24"/>
                  <a:pt x="0" y="24"/>
                  <a:pt x="0" y="2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5"/>
                  <a:pt x="4" y="5"/>
                  <a:pt x="4" y="5"/>
                </a:cubicBezTo>
                <a:cubicBezTo>
                  <a:pt x="6" y="2"/>
                  <a:pt x="8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7" y="5"/>
                  <a:pt x="4" y="8"/>
                  <a:pt x="4" y="14"/>
                </a:cubicBezTo>
                <a:lnTo>
                  <a:pt x="4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9" name="Freeform 15"/>
          <p:cNvSpPr>
            <a:spLocks/>
          </p:cNvSpPr>
          <p:nvPr userDrawn="1"/>
        </p:nvSpPr>
        <p:spPr bwMode="black">
          <a:xfrm>
            <a:off x="1032808" y="6355990"/>
            <a:ext cx="58809" cy="66616"/>
          </a:xfrm>
          <a:custGeom>
            <a:avLst/>
            <a:gdLst>
              <a:gd name="T0" fmla="*/ 8 w 16"/>
              <a:gd name="T1" fmla="*/ 24 h 24"/>
              <a:gd name="T2" fmla="*/ 0 w 16"/>
              <a:gd name="T3" fmla="*/ 21 h 24"/>
              <a:gd name="T4" fmla="*/ 0 w 16"/>
              <a:gd name="T5" fmla="*/ 21 h 24"/>
              <a:gd name="T6" fmla="*/ 2 w 16"/>
              <a:gd name="T7" fmla="*/ 17 h 24"/>
              <a:gd name="T8" fmla="*/ 2 w 16"/>
              <a:gd name="T9" fmla="*/ 18 h 24"/>
              <a:gd name="T10" fmla="*/ 9 w 16"/>
              <a:gd name="T11" fmla="*/ 20 h 24"/>
              <a:gd name="T12" fmla="*/ 12 w 16"/>
              <a:gd name="T13" fmla="*/ 17 h 24"/>
              <a:gd name="T14" fmla="*/ 8 w 16"/>
              <a:gd name="T15" fmla="*/ 14 h 24"/>
              <a:gd name="T16" fmla="*/ 1 w 16"/>
              <a:gd name="T17" fmla="*/ 7 h 24"/>
              <a:gd name="T18" fmla="*/ 9 w 16"/>
              <a:gd name="T19" fmla="*/ 0 h 24"/>
              <a:gd name="T20" fmla="*/ 16 w 16"/>
              <a:gd name="T21" fmla="*/ 2 h 24"/>
              <a:gd name="T22" fmla="*/ 16 w 16"/>
              <a:gd name="T23" fmla="*/ 2 h 24"/>
              <a:gd name="T24" fmla="*/ 14 w 16"/>
              <a:gd name="T25" fmla="*/ 6 h 24"/>
              <a:gd name="T26" fmla="*/ 14 w 16"/>
              <a:gd name="T27" fmla="*/ 6 h 24"/>
              <a:gd name="T28" fmla="*/ 9 w 16"/>
              <a:gd name="T29" fmla="*/ 4 h 24"/>
              <a:gd name="T30" fmla="*/ 5 w 16"/>
              <a:gd name="T31" fmla="*/ 6 h 24"/>
              <a:gd name="T32" fmla="*/ 10 w 16"/>
              <a:gd name="T33" fmla="*/ 10 h 24"/>
              <a:gd name="T34" fmla="*/ 16 w 16"/>
              <a:gd name="T35" fmla="*/ 17 h 24"/>
              <a:gd name="T36" fmla="*/ 8 w 16"/>
              <a:gd name="T3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" h="24">
                <a:moveTo>
                  <a:pt x="8" y="24"/>
                </a:moveTo>
                <a:cubicBezTo>
                  <a:pt x="6" y="24"/>
                  <a:pt x="3" y="23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19"/>
                  <a:pt x="6" y="20"/>
                  <a:pt x="9" y="20"/>
                </a:cubicBezTo>
                <a:cubicBezTo>
                  <a:pt x="11" y="20"/>
                  <a:pt x="12" y="19"/>
                  <a:pt x="12" y="17"/>
                </a:cubicBezTo>
                <a:cubicBezTo>
                  <a:pt x="12" y="15"/>
                  <a:pt x="11" y="15"/>
                  <a:pt x="8" y="14"/>
                </a:cubicBezTo>
                <a:cubicBezTo>
                  <a:pt x="5" y="13"/>
                  <a:pt x="1" y="12"/>
                  <a:pt x="1" y="7"/>
                </a:cubicBezTo>
                <a:cubicBezTo>
                  <a:pt x="1" y="3"/>
                  <a:pt x="5" y="0"/>
                  <a:pt x="9" y="0"/>
                </a:cubicBezTo>
                <a:cubicBezTo>
                  <a:pt x="11" y="0"/>
                  <a:pt x="14" y="1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2" y="4"/>
                  <a:pt x="10" y="4"/>
                  <a:pt x="9" y="4"/>
                </a:cubicBezTo>
                <a:cubicBezTo>
                  <a:pt x="7" y="4"/>
                  <a:pt x="5" y="5"/>
                  <a:pt x="5" y="6"/>
                </a:cubicBezTo>
                <a:cubicBezTo>
                  <a:pt x="5" y="8"/>
                  <a:pt x="6" y="9"/>
                  <a:pt x="10" y="10"/>
                </a:cubicBezTo>
                <a:cubicBezTo>
                  <a:pt x="14" y="11"/>
                  <a:pt x="16" y="13"/>
                  <a:pt x="16" y="17"/>
                </a:cubicBezTo>
                <a:cubicBezTo>
                  <a:pt x="16" y="21"/>
                  <a:pt x="13" y="24"/>
                  <a:pt x="8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0" name="Freeform 16"/>
          <p:cNvSpPr>
            <a:spLocks/>
          </p:cNvSpPr>
          <p:nvPr userDrawn="1"/>
        </p:nvSpPr>
        <p:spPr bwMode="black">
          <a:xfrm>
            <a:off x="1187738" y="6355990"/>
            <a:ext cx="81116" cy="86084"/>
          </a:xfrm>
          <a:custGeom>
            <a:avLst/>
            <a:gdLst>
              <a:gd name="T0" fmla="*/ 6 w 22"/>
              <a:gd name="T1" fmla="*/ 31 h 31"/>
              <a:gd name="T2" fmla="*/ 0 w 22"/>
              <a:gd name="T3" fmla="*/ 29 h 31"/>
              <a:gd name="T4" fmla="*/ 2 w 22"/>
              <a:gd name="T5" fmla="*/ 25 h 31"/>
              <a:gd name="T6" fmla="*/ 6 w 22"/>
              <a:gd name="T7" fmla="*/ 27 h 31"/>
              <a:gd name="T8" fmla="*/ 10 w 22"/>
              <a:gd name="T9" fmla="*/ 23 h 31"/>
              <a:gd name="T10" fmla="*/ 1 w 22"/>
              <a:gd name="T11" fmla="*/ 0 h 31"/>
              <a:gd name="T12" fmla="*/ 6 w 22"/>
              <a:gd name="T13" fmla="*/ 0 h 31"/>
              <a:gd name="T14" fmla="*/ 12 w 22"/>
              <a:gd name="T15" fmla="*/ 17 h 31"/>
              <a:gd name="T16" fmla="*/ 17 w 22"/>
              <a:gd name="T17" fmla="*/ 0 h 31"/>
              <a:gd name="T18" fmla="*/ 22 w 22"/>
              <a:gd name="T19" fmla="*/ 0 h 31"/>
              <a:gd name="T20" fmla="*/ 13 w 22"/>
              <a:gd name="T21" fmla="*/ 24 h 31"/>
              <a:gd name="T22" fmla="*/ 6 w 22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31">
                <a:moveTo>
                  <a:pt x="6" y="31"/>
                </a:moveTo>
                <a:cubicBezTo>
                  <a:pt x="3" y="31"/>
                  <a:pt x="0" y="29"/>
                  <a:pt x="0" y="29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4" y="27"/>
                  <a:pt x="6" y="27"/>
                </a:cubicBezTo>
                <a:cubicBezTo>
                  <a:pt x="8" y="27"/>
                  <a:pt x="9" y="25"/>
                  <a:pt x="10" y="23"/>
                </a:cubicBezTo>
                <a:cubicBezTo>
                  <a:pt x="1" y="0"/>
                  <a:pt x="1" y="0"/>
                  <a:pt x="1" y="0"/>
                </a:cubicBezTo>
                <a:cubicBezTo>
                  <a:pt x="6" y="0"/>
                  <a:pt x="6" y="0"/>
                  <a:pt x="6" y="0"/>
                </a:cubicBezTo>
                <a:cubicBezTo>
                  <a:pt x="12" y="17"/>
                  <a:pt x="12" y="17"/>
                  <a:pt x="12" y="17"/>
                </a:cubicBezTo>
                <a:cubicBezTo>
                  <a:pt x="17" y="0"/>
                  <a:pt x="17" y="0"/>
                  <a:pt x="1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8"/>
                  <a:pt x="9" y="31"/>
                  <a:pt x="6" y="3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1" name="Freeform 17"/>
          <p:cNvSpPr>
            <a:spLocks noEditPoints="1"/>
          </p:cNvSpPr>
          <p:nvPr userDrawn="1"/>
        </p:nvSpPr>
        <p:spPr bwMode="black">
          <a:xfrm>
            <a:off x="1290756" y="6355990"/>
            <a:ext cx="81521" cy="66616"/>
          </a:xfrm>
          <a:custGeom>
            <a:avLst/>
            <a:gdLst>
              <a:gd name="T0" fmla="*/ 11 w 22"/>
              <a:gd name="T1" fmla="*/ 4 h 24"/>
              <a:gd name="T2" fmla="*/ 5 w 22"/>
              <a:gd name="T3" fmla="*/ 12 h 24"/>
              <a:gd name="T4" fmla="*/ 11 w 22"/>
              <a:gd name="T5" fmla="*/ 20 h 24"/>
              <a:gd name="T6" fmla="*/ 18 w 22"/>
              <a:gd name="T7" fmla="*/ 12 h 24"/>
              <a:gd name="T8" fmla="*/ 11 w 22"/>
              <a:gd name="T9" fmla="*/ 4 h 24"/>
              <a:gd name="T10" fmla="*/ 11 w 22"/>
              <a:gd name="T11" fmla="*/ 24 h 24"/>
              <a:gd name="T12" fmla="*/ 0 w 22"/>
              <a:gd name="T13" fmla="*/ 12 h 24"/>
              <a:gd name="T14" fmla="*/ 11 w 22"/>
              <a:gd name="T15" fmla="*/ 0 h 24"/>
              <a:gd name="T16" fmla="*/ 22 w 22"/>
              <a:gd name="T17" fmla="*/ 12 h 24"/>
              <a:gd name="T18" fmla="*/ 11 w 22"/>
              <a:gd name="T1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24">
                <a:moveTo>
                  <a:pt x="11" y="4"/>
                </a:moveTo>
                <a:cubicBezTo>
                  <a:pt x="8" y="4"/>
                  <a:pt x="5" y="7"/>
                  <a:pt x="5" y="12"/>
                </a:cubicBezTo>
                <a:cubicBezTo>
                  <a:pt x="5" y="17"/>
                  <a:pt x="8" y="20"/>
                  <a:pt x="11" y="20"/>
                </a:cubicBezTo>
                <a:cubicBezTo>
                  <a:pt x="15" y="20"/>
                  <a:pt x="18" y="17"/>
                  <a:pt x="18" y="12"/>
                </a:cubicBezTo>
                <a:cubicBezTo>
                  <a:pt x="18" y="8"/>
                  <a:pt x="15" y="4"/>
                  <a:pt x="11" y="4"/>
                </a:cubicBezTo>
                <a:moveTo>
                  <a:pt x="11" y="24"/>
                </a:moveTo>
                <a:cubicBezTo>
                  <a:pt x="5" y="24"/>
                  <a:pt x="0" y="19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17" y="0"/>
                  <a:pt x="22" y="5"/>
                  <a:pt x="22" y="12"/>
                </a:cubicBezTo>
                <a:cubicBezTo>
                  <a:pt x="22" y="19"/>
                  <a:pt x="17" y="24"/>
                  <a:pt x="11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2" name="Freeform 18"/>
          <p:cNvSpPr>
            <a:spLocks/>
          </p:cNvSpPr>
          <p:nvPr userDrawn="1"/>
        </p:nvSpPr>
        <p:spPr bwMode="black">
          <a:xfrm>
            <a:off x="1379576" y="6333480"/>
            <a:ext cx="44208" cy="89126"/>
          </a:xfrm>
          <a:custGeom>
            <a:avLst/>
            <a:gdLst>
              <a:gd name="T0" fmla="*/ 7 w 12"/>
              <a:gd name="T1" fmla="*/ 32 h 32"/>
              <a:gd name="T2" fmla="*/ 2 w 12"/>
              <a:gd name="T3" fmla="*/ 32 h 32"/>
              <a:gd name="T4" fmla="*/ 2 w 12"/>
              <a:gd name="T5" fmla="*/ 13 h 32"/>
              <a:gd name="T6" fmla="*/ 0 w 12"/>
              <a:gd name="T7" fmla="*/ 13 h 32"/>
              <a:gd name="T8" fmla="*/ 0 w 12"/>
              <a:gd name="T9" fmla="*/ 8 h 32"/>
              <a:gd name="T10" fmla="*/ 2 w 12"/>
              <a:gd name="T11" fmla="*/ 8 h 32"/>
              <a:gd name="T12" fmla="*/ 2 w 12"/>
              <a:gd name="T13" fmla="*/ 7 h 32"/>
              <a:gd name="T14" fmla="*/ 9 w 12"/>
              <a:gd name="T15" fmla="*/ 0 h 32"/>
              <a:gd name="T16" fmla="*/ 12 w 12"/>
              <a:gd name="T17" fmla="*/ 1 h 32"/>
              <a:gd name="T18" fmla="*/ 12 w 12"/>
              <a:gd name="T19" fmla="*/ 1 h 32"/>
              <a:gd name="T20" fmla="*/ 12 w 12"/>
              <a:gd name="T21" fmla="*/ 5 h 32"/>
              <a:gd name="T22" fmla="*/ 12 w 12"/>
              <a:gd name="T23" fmla="*/ 5 h 32"/>
              <a:gd name="T24" fmla="*/ 10 w 12"/>
              <a:gd name="T25" fmla="*/ 4 h 32"/>
              <a:gd name="T26" fmla="*/ 7 w 12"/>
              <a:gd name="T27" fmla="*/ 7 h 32"/>
              <a:gd name="T28" fmla="*/ 7 w 12"/>
              <a:gd name="T29" fmla="*/ 8 h 32"/>
              <a:gd name="T30" fmla="*/ 12 w 12"/>
              <a:gd name="T31" fmla="*/ 8 h 32"/>
              <a:gd name="T32" fmla="*/ 12 w 12"/>
              <a:gd name="T33" fmla="*/ 13 h 32"/>
              <a:gd name="T34" fmla="*/ 7 w 12"/>
              <a:gd name="T35" fmla="*/ 13 h 32"/>
              <a:gd name="T36" fmla="*/ 7 w 12"/>
              <a:gd name="T37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32">
                <a:moveTo>
                  <a:pt x="7" y="32"/>
                </a:moveTo>
                <a:cubicBezTo>
                  <a:pt x="2" y="32"/>
                  <a:pt x="2" y="32"/>
                  <a:pt x="2" y="32"/>
                </a:cubicBezTo>
                <a:cubicBezTo>
                  <a:pt x="2" y="13"/>
                  <a:pt x="2" y="13"/>
                  <a:pt x="2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8"/>
                  <a:pt x="0" y="8"/>
                  <a:pt x="0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1"/>
                  <a:pt x="7" y="0"/>
                  <a:pt x="9" y="0"/>
                </a:cubicBezTo>
                <a:cubicBezTo>
                  <a:pt x="10" y="0"/>
                  <a:pt x="11" y="0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4"/>
                  <a:pt x="10" y="4"/>
                </a:cubicBezTo>
                <a:cubicBezTo>
                  <a:pt x="7" y="4"/>
                  <a:pt x="7" y="5"/>
                  <a:pt x="7" y="7"/>
                </a:cubicBezTo>
                <a:cubicBezTo>
                  <a:pt x="7" y="8"/>
                  <a:pt x="7" y="8"/>
                  <a:pt x="7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13"/>
                  <a:pt x="12" y="13"/>
                  <a:pt x="12" y="13"/>
                </a:cubicBezTo>
                <a:cubicBezTo>
                  <a:pt x="7" y="13"/>
                  <a:pt x="7" y="13"/>
                  <a:pt x="7" y="13"/>
                </a:cubicBezTo>
                <a:lnTo>
                  <a:pt x="7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3" name="Freeform 19"/>
          <p:cNvSpPr>
            <a:spLocks/>
          </p:cNvSpPr>
          <p:nvPr userDrawn="1"/>
        </p:nvSpPr>
        <p:spPr bwMode="black">
          <a:xfrm>
            <a:off x="1464343" y="6336522"/>
            <a:ext cx="70165" cy="86084"/>
          </a:xfrm>
          <a:custGeom>
            <a:avLst/>
            <a:gdLst>
              <a:gd name="T0" fmla="*/ 173 w 173"/>
              <a:gd name="T1" fmla="*/ 283 h 283"/>
              <a:gd name="T2" fmla="*/ 0 w 173"/>
              <a:gd name="T3" fmla="*/ 283 h 283"/>
              <a:gd name="T4" fmla="*/ 0 w 173"/>
              <a:gd name="T5" fmla="*/ 0 h 283"/>
              <a:gd name="T6" fmla="*/ 173 w 173"/>
              <a:gd name="T7" fmla="*/ 0 h 283"/>
              <a:gd name="T8" fmla="*/ 173 w 173"/>
              <a:gd name="T9" fmla="*/ 45 h 283"/>
              <a:gd name="T10" fmla="*/ 46 w 173"/>
              <a:gd name="T11" fmla="*/ 45 h 283"/>
              <a:gd name="T12" fmla="*/ 46 w 173"/>
              <a:gd name="T13" fmla="*/ 109 h 283"/>
              <a:gd name="T14" fmla="*/ 155 w 173"/>
              <a:gd name="T15" fmla="*/ 109 h 283"/>
              <a:gd name="T16" fmla="*/ 155 w 173"/>
              <a:gd name="T17" fmla="*/ 155 h 283"/>
              <a:gd name="T18" fmla="*/ 46 w 173"/>
              <a:gd name="T19" fmla="*/ 155 h 283"/>
              <a:gd name="T20" fmla="*/ 46 w 173"/>
              <a:gd name="T21" fmla="*/ 237 h 283"/>
              <a:gd name="T22" fmla="*/ 173 w 173"/>
              <a:gd name="T23" fmla="*/ 237 h 283"/>
              <a:gd name="T24" fmla="*/ 173 w 173"/>
              <a:gd name="T25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3" h="283">
                <a:moveTo>
                  <a:pt x="173" y="283"/>
                </a:moveTo>
                <a:lnTo>
                  <a:pt x="0" y="283"/>
                </a:lnTo>
                <a:lnTo>
                  <a:pt x="0" y="0"/>
                </a:lnTo>
                <a:lnTo>
                  <a:pt x="173" y="0"/>
                </a:lnTo>
                <a:lnTo>
                  <a:pt x="173" y="45"/>
                </a:lnTo>
                <a:lnTo>
                  <a:pt x="46" y="45"/>
                </a:lnTo>
                <a:lnTo>
                  <a:pt x="46" y="109"/>
                </a:lnTo>
                <a:lnTo>
                  <a:pt x="155" y="109"/>
                </a:lnTo>
                <a:lnTo>
                  <a:pt x="155" y="155"/>
                </a:lnTo>
                <a:lnTo>
                  <a:pt x="46" y="155"/>
                </a:lnTo>
                <a:lnTo>
                  <a:pt x="46" y="237"/>
                </a:lnTo>
                <a:lnTo>
                  <a:pt x="173" y="237"/>
                </a:lnTo>
                <a:lnTo>
                  <a:pt x="173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4" name="Freeform 20"/>
          <p:cNvSpPr>
            <a:spLocks noEditPoints="1"/>
          </p:cNvSpPr>
          <p:nvPr userDrawn="1"/>
        </p:nvSpPr>
        <p:spPr bwMode="black">
          <a:xfrm>
            <a:off x="1545459" y="6355990"/>
            <a:ext cx="66515" cy="66616"/>
          </a:xfrm>
          <a:custGeom>
            <a:avLst/>
            <a:gdLst>
              <a:gd name="T0" fmla="*/ 4 w 18"/>
              <a:gd name="T1" fmla="*/ 16 h 24"/>
              <a:gd name="T2" fmla="*/ 8 w 18"/>
              <a:gd name="T3" fmla="*/ 20 h 24"/>
              <a:gd name="T4" fmla="*/ 14 w 18"/>
              <a:gd name="T5" fmla="*/ 14 h 24"/>
              <a:gd name="T6" fmla="*/ 14 w 18"/>
              <a:gd name="T7" fmla="*/ 13 h 24"/>
              <a:gd name="T8" fmla="*/ 9 w 18"/>
              <a:gd name="T9" fmla="*/ 12 h 24"/>
              <a:gd name="T10" fmla="*/ 4 w 18"/>
              <a:gd name="T11" fmla="*/ 16 h 24"/>
              <a:gd name="T12" fmla="*/ 7 w 18"/>
              <a:gd name="T13" fmla="*/ 24 h 24"/>
              <a:gd name="T14" fmla="*/ 0 w 18"/>
              <a:gd name="T15" fmla="*/ 17 h 24"/>
              <a:gd name="T16" fmla="*/ 9 w 18"/>
              <a:gd name="T17" fmla="*/ 8 h 24"/>
              <a:gd name="T18" fmla="*/ 14 w 18"/>
              <a:gd name="T19" fmla="*/ 9 h 24"/>
              <a:gd name="T20" fmla="*/ 14 w 18"/>
              <a:gd name="T21" fmla="*/ 9 h 24"/>
              <a:gd name="T22" fmla="*/ 9 w 18"/>
              <a:gd name="T23" fmla="*/ 4 h 24"/>
              <a:gd name="T24" fmla="*/ 2 w 18"/>
              <a:gd name="T25" fmla="*/ 6 h 24"/>
              <a:gd name="T26" fmla="*/ 2 w 18"/>
              <a:gd name="T27" fmla="*/ 6 h 24"/>
              <a:gd name="T28" fmla="*/ 1 w 18"/>
              <a:gd name="T29" fmla="*/ 2 h 24"/>
              <a:gd name="T30" fmla="*/ 1 w 18"/>
              <a:gd name="T31" fmla="*/ 2 h 24"/>
              <a:gd name="T32" fmla="*/ 9 w 18"/>
              <a:gd name="T33" fmla="*/ 0 h 24"/>
              <a:gd name="T34" fmla="*/ 16 w 18"/>
              <a:gd name="T35" fmla="*/ 2 h 24"/>
              <a:gd name="T36" fmla="*/ 18 w 18"/>
              <a:gd name="T37" fmla="*/ 9 h 24"/>
              <a:gd name="T38" fmla="*/ 18 w 18"/>
              <a:gd name="T39" fmla="*/ 24 h 24"/>
              <a:gd name="T40" fmla="*/ 14 w 18"/>
              <a:gd name="T41" fmla="*/ 24 h 24"/>
              <a:gd name="T42" fmla="*/ 14 w 18"/>
              <a:gd name="T43" fmla="*/ 21 h 24"/>
              <a:gd name="T44" fmla="*/ 7 w 18"/>
              <a:gd name="T4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" h="24">
                <a:moveTo>
                  <a:pt x="4" y="16"/>
                </a:moveTo>
                <a:cubicBezTo>
                  <a:pt x="4" y="19"/>
                  <a:pt x="6" y="20"/>
                  <a:pt x="8" y="20"/>
                </a:cubicBezTo>
                <a:cubicBezTo>
                  <a:pt x="12" y="20"/>
                  <a:pt x="14" y="17"/>
                  <a:pt x="14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13" y="13"/>
                  <a:pt x="11" y="12"/>
                  <a:pt x="9" y="12"/>
                </a:cubicBezTo>
                <a:cubicBezTo>
                  <a:pt x="6" y="12"/>
                  <a:pt x="4" y="14"/>
                  <a:pt x="4" y="16"/>
                </a:cubicBezTo>
                <a:moveTo>
                  <a:pt x="7" y="24"/>
                </a:moveTo>
                <a:cubicBezTo>
                  <a:pt x="4" y="24"/>
                  <a:pt x="0" y="22"/>
                  <a:pt x="0" y="17"/>
                </a:cubicBezTo>
                <a:cubicBezTo>
                  <a:pt x="0" y="12"/>
                  <a:pt x="3" y="8"/>
                  <a:pt x="9" y="8"/>
                </a:cubicBezTo>
                <a:cubicBezTo>
                  <a:pt x="11" y="8"/>
                  <a:pt x="12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6"/>
                  <a:pt x="12" y="4"/>
                  <a:pt x="9" y="4"/>
                </a:cubicBezTo>
                <a:cubicBezTo>
                  <a:pt x="6" y="4"/>
                  <a:pt x="4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6" y="0"/>
                  <a:pt x="9" y="0"/>
                </a:cubicBezTo>
                <a:cubicBezTo>
                  <a:pt x="12" y="0"/>
                  <a:pt x="14" y="1"/>
                  <a:pt x="16" y="2"/>
                </a:cubicBezTo>
                <a:cubicBezTo>
                  <a:pt x="17" y="4"/>
                  <a:pt x="18" y="6"/>
                  <a:pt x="18" y="9"/>
                </a:cubicBezTo>
                <a:cubicBezTo>
                  <a:pt x="18" y="24"/>
                  <a:pt x="18" y="24"/>
                  <a:pt x="18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2"/>
                  <a:pt x="11" y="24"/>
                  <a:pt x="7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5" name="Freeform 21"/>
          <p:cNvSpPr>
            <a:spLocks noEditPoints="1"/>
          </p:cNvSpPr>
          <p:nvPr userDrawn="1"/>
        </p:nvSpPr>
        <p:spPr bwMode="black">
          <a:xfrm>
            <a:off x="1766904" y="6336522"/>
            <a:ext cx="103423" cy="86084"/>
          </a:xfrm>
          <a:custGeom>
            <a:avLst/>
            <a:gdLst>
              <a:gd name="T0" fmla="*/ 173 w 255"/>
              <a:gd name="T1" fmla="*/ 173 h 283"/>
              <a:gd name="T2" fmla="*/ 128 w 255"/>
              <a:gd name="T3" fmla="*/ 64 h 283"/>
              <a:gd name="T4" fmla="*/ 82 w 255"/>
              <a:gd name="T5" fmla="*/ 173 h 283"/>
              <a:gd name="T6" fmla="*/ 173 w 255"/>
              <a:gd name="T7" fmla="*/ 173 h 283"/>
              <a:gd name="T8" fmla="*/ 255 w 255"/>
              <a:gd name="T9" fmla="*/ 283 h 283"/>
              <a:gd name="T10" fmla="*/ 210 w 255"/>
              <a:gd name="T11" fmla="*/ 283 h 283"/>
              <a:gd name="T12" fmla="*/ 182 w 255"/>
              <a:gd name="T13" fmla="*/ 210 h 283"/>
              <a:gd name="T14" fmla="*/ 64 w 255"/>
              <a:gd name="T15" fmla="*/ 210 h 283"/>
              <a:gd name="T16" fmla="*/ 46 w 255"/>
              <a:gd name="T17" fmla="*/ 283 h 283"/>
              <a:gd name="T18" fmla="*/ 0 w 255"/>
              <a:gd name="T19" fmla="*/ 283 h 283"/>
              <a:gd name="T20" fmla="*/ 109 w 255"/>
              <a:gd name="T21" fmla="*/ 0 h 283"/>
              <a:gd name="T22" fmla="*/ 146 w 255"/>
              <a:gd name="T23" fmla="*/ 0 h 283"/>
              <a:gd name="T24" fmla="*/ 255 w 255"/>
              <a:gd name="T25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83">
                <a:moveTo>
                  <a:pt x="173" y="173"/>
                </a:moveTo>
                <a:lnTo>
                  <a:pt x="128" y="64"/>
                </a:lnTo>
                <a:lnTo>
                  <a:pt x="82" y="173"/>
                </a:lnTo>
                <a:lnTo>
                  <a:pt x="173" y="173"/>
                </a:lnTo>
                <a:close/>
                <a:moveTo>
                  <a:pt x="255" y="283"/>
                </a:moveTo>
                <a:lnTo>
                  <a:pt x="210" y="283"/>
                </a:lnTo>
                <a:lnTo>
                  <a:pt x="182" y="210"/>
                </a:lnTo>
                <a:lnTo>
                  <a:pt x="64" y="210"/>
                </a:lnTo>
                <a:lnTo>
                  <a:pt x="46" y="283"/>
                </a:lnTo>
                <a:lnTo>
                  <a:pt x="0" y="283"/>
                </a:lnTo>
                <a:lnTo>
                  <a:pt x="109" y="0"/>
                </a:lnTo>
                <a:lnTo>
                  <a:pt x="146" y="0"/>
                </a:lnTo>
                <a:lnTo>
                  <a:pt x="255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6" name="Freeform 22"/>
          <p:cNvSpPr>
            <a:spLocks noEditPoints="1"/>
          </p:cNvSpPr>
          <p:nvPr userDrawn="1"/>
        </p:nvSpPr>
        <p:spPr bwMode="black">
          <a:xfrm>
            <a:off x="1958744" y="6355990"/>
            <a:ext cx="77465" cy="86084"/>
          </a:xfrm>
          <a:custGeom>
            <a:avLst/>
            <a:gdLst>
              <a:gd name="T0" fmla="*/ 10 w 21"/>
              <a:gd name="T1" fmla="*/ 4 h 31"/>
              <a:gd name="T2" fmla="*/ 4 w 21"/>
              <a:gd name="T3" fmla="*/ 11 h 31"/>
              <a:gd name="T4" fmla="*/ 10 w 21"/>
              <a:gd name="T5" fmla="*/ 18 h 31"/>
              <a:gd name="T6" fmla="*/ 16 w 21"/>
              <a:gd name="T7" fmla="*/ 11 h 31"/>
              <a:gd name="T8" fmla="*/ 10 w 21"/>
              <a:gd name="T9" fmla="*/ 4 h 31"/>
              <a:gd name="T10" fmla="*/ 10 w 21"/>
              <a:gd name="T11" fmla="*/ 31 h 31"/>
              <a:gd name="T12" fmla="*/ 1 w 21"/>
              <a:gd name="T13" fmla="*/ 28 h 31"/>
              <a:gd name="T14" fmla="*/ 1 w 21"/>
              <a:gd name="T15" fmla="*/ 27 h 31"/>
              <a:gd name="T16" fmla="*/ 3 w 21"/>
              <a:gd name="T17" fmla="*/ 24 h 31"/>
              <a:gd name="T18" fmla="*/ 3 w 21"/>
              <a:gd name="T19" fmla="*/ 24 h 31"/>
              <a:gd name="T20" fmla="*/ 10 w 21"/>
              <a:gd name="T21" fmla="*/ 27 h 31"/>
              <a:gd name="T22" fmla="*/ 17 w 21"/>
              <a:gd name="T23" fmla="*/ 19 h 31"/>
              <a:gd name="T24" fmla="*/ 17 w 21"/>
              <a:gd name="T25" fmla="*/ 18 h 31"/>
              <a:gd name="T26" fmla="*/ 9 w 21"/>
              <a:gd name="T27" fmla="*/ 22 h 31"/>
              <a:gd name="T28" fmla="*/ 0 w 21"/>
              <a:gd name="T29" fmla="*/ 11 h 31"/>
              <a:gd name="T30" fmla="*/ 9 w 21"/>
              <a:gd name="T31" fmla="*/ 0 h 31"/>
              <a:gd name="T32" fmla="*/ 17 w 21"/>
              <a:gd name="T33" fmla="*/ 4 h 31"/>
              <a:gd name="T34" fmla="*/ 17 w 21"/>
              <a:gd name="T35" fmla="*/ 0 h 31"/>
              <a:gd name="T36" fmla="*/ 21 w 21"/>
              <a:gd name="T37" fmla="*/ 0 h 31"/>
              <a:gd name="T38" fmla="*/ 21 w 21"/>
              <a:gd name="T39" fmla="*/ 19 h 31"/>
              <a:gd name="T40" fmla="*/ 18 w 21"/>
              <a:gd name="T41" fmla="*/ 28 h 31"/>
              <a:gd name="T42" fmla="*/ 10 w 21"/>
              <a:gd name="T4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" h="31">
                <a:moveTo>
                  <a:pt x="10" y="4"/>
                </a:moveTo>
                <a:cubicBezTo>
                  <a:pt x="7" y="4"/>
                  <a:pt x="4" y="6"/>
                  <a:pt x="4" y="11"/>
                </a:cubicBezTo>
                <a:cubicBezTo>
                  <a:pt x="4" y="15"/>
                  <a:pt x="7" y="18"/>
                  <a:pt x="10" y="18"/>
                </a:cubicBezTo>
                <a:cubicBezTo>
                  <a:pt x="13" y="18"/>
                  <a:pt x="16" y="15"/>
                  <a:pt x="16" y="11"/>
                </a:cubicBezTo>
                <a:cubicBezTo>
                  <a:pt x="16" y="6"/>
                  <a:pt x="13" y="4"/>
                  <a:pt x="10" y="4"/>
                </a:cubicBezTo>
                <a:moveTo>
                  <a:pt x="10" y="31"/>
                </a:moveTo>
                <a:cubicBezTo>
                  <a:pt x="7" y="31"/>
                  <a:pt x="4" y="30"/>
                  <a:pt x="1" y="28"/>
                </a:cubicBezTo>
                <a:cubicBezTo>
                  <a:pt x="1" y="27"/>
                  <a:pt x="1" y="27"/>
                  <a:pt x="1" y="27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5" y="26"/>
                  <a:pt x="8" y="27"/>
                  <a:pt x="10" y="27"/>
                </a:cubicBezTo>
                <a:cubicBezTo>
                  <a:pt x="15" y="27"/>
                  <a:pt x="17" y="24"/>
                  <a:pt x="17" y="19"/>
                </a:cubicBezTo>
                <a:cubicBezTo>
                  <a:pt x="17" y="18"/>
                  <a:pt x="17" y="18"/>
                  <a:pt x="17" y="18"/>
                </a:cubicBezTo>
                <a:cubicBezTo>
                  <a:pt x="15" y="20"/>
                  <a:pt x="12" y="22"/>
                  <a:pt x="9" y="22"/>
                </a:cubicBezTo>
                <a:cubicBezTo>
                  <a:pt x="5" y="22"/>
                  <a:pt x="0" y="18"/>
                  <a:pt x="0" y="11"/>
                </a:cubicBezTo>
                <a:cubicBezTo>
                  <a:pt x="0" y="4"/>
                  <a:pt x="5" y="0"/>
                  <a:pt x="9" y="0"/>
                </a:cubicBezTo>
                <a:cubicBezTo>
                  <a:pt x="12" y="0"/>
                  <a:pt x="16" y="1"/>
                  <a:pt x="17" y="4"/>
                </a:cubicBezTo>
                <a:cubicBezTo>
                  <a:pt x="17" y="0"/>
                  <a:pt x="17" y="0"/>
                  <a:pt x="17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3"/>
                  <a:pt x="20" y="26"/>
                  <a:pt x="18" y="28"/>
                </a:cubicBezTo>
                <a:cubicBezTo>
                  <a:pt x="16" y="30"/>
                  <a:pt x="13" y="31"/>
                  <a:pt x="10" y="3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7" name="Rectangle 23"/>
          <p:cNvSpPr>
            <a:spLocks noChangeArrowheads="1"/>
          </p:cNvSpPr>
          <p:nvPr userDrawn="1"/>
        </p:nvSpPr>
        <p:spPr bwMode="black">
          <a:xfrm>
            <a:off x="2054866" y="6336522"/>
            <a:ext cx="14601" cy="860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8" name="Freeform 24"/>
          <p:cNvSpPr>
            <a:spLocks/>
          </p:cNvSpPr>
          <p:nvPr userDrawn="1"/>
        </p:nvSpPr>
        <p:spPr bwMode="black">
          <a:xfrm>
            <a:off x="1135824" y="6339260"/>
            <a:ext cx="48264" cy="83346"/>
          </a:xfrm>
          <a:custGeom>
            <a:avLst/>
            <a:gdLst>
              <a:gd name="T0" fmla="*/ 9 w 13"/>
              <a:gd name="T1" fmla="*/ 30 h 30"/>
              <a:gd name="T2" fmla="*/ 3 w 13"/>
              <a:gd name="T3" fmla="*/ 23 h 30"/>
              <a:gd name="T4" fmla="*/ 3 w 13"/>
              <a:gd name="T5" fmla="*/ 11 h 30"/>
              <a:gd name="T6" fmla="*/ 0 w 13"/>
              <a:gd name="T7" fmla="*/ 11 h 30"/>
              <a:gd name="T8" fmla="*/ 0 w 13"/>
              <a:gd name="T9" fmla="*/ 6 h 30"/>
              <a:gd name="T10" fmla="*/ 3 w 13"/>
              <a:gd name="T11" fmla="*/ 6 h 30"/>
              <a:gd name="T12" fmla="*/ 3 w 13"/>
              <a:gd name="T13" fmla="*/ 0 h 30"/>
              <a:gd name="T14" fmla="*/ 7 w 13"/>
              <a:gd name="T15" fmla="*/ 0 h 30"/>
              <a:gd name="T16" fmla="*/ 7 w 13"/>
              <a:gd name="T17" fmla="*/ 6 h 30"/>
              <a:gd name="T18" fmla="*/ 13 w 13"/>
              <a:gd name="T19" fmla="*/ 6 h 30"/>
              <a:gd name="T20" fmla="*/ 13 w 13"/>
              <a:gd name="T21" fmla="*/ 11 h 30"/>
              <a:gd name="T22" fmla="*/ 7 w 13"/>
              <a:gd name="T23" fmla="*/ 11 h 30"/>
              <a:gd name="T24" fmla="*/ 7 w 13"/>
              <a:gd name="T25" fmla="*/ 22 h 30"/>
              <a:gd name="T26" fmla="*/ 10 w 13"/>
              <a:gd name="T27" fmla="*/ 26 h 30"/>
              <a:gd name="T28" fmla="*/ 13 w 13"/>
              <a:gd name="T29" fmla="*/ 25 h 30"/>
              <a:gd name="T30" fmla="*/ 13 w 13"/>
              <a:gd name="T31" fmla="*/ 25 h 30"/>
              <a:gd name="T32" fmla="*/ 13 w 13"/>
              <a:gd name="T33" fmla="*/ 29 h 30"/>
              <a:gd name="T34" fmla="*/ 13 w 13"/>
              <a:gd name="T35" fmla="*/ 29 h 30"/>
              <a:gd name="T36" fmla="*/ 9 w 13"/>
              <a:gd name="T3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30">
                <a:moveTo>
                  <a:pt x="9" y="30"/>
                </a:moveTo>
                <a:cubicBezTo>
                  <a:pt x="5" y="30"/>
                  <a:pt x="3" y="28"/>
                  <a:pt x="3" y="23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6"/>
                  <a:pt x="0" y="6"/>
                  <a:pt x="0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0"/>
                  <a:pt x="3" y="0"/>
                  <a:pt x="3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6"/>
                  <a:pt x="7" y="6"/>
                  <a:pt x="7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4"/>
                  <a:pt x="8" y="26"/>
                  <a:pt x="10" y="26"/>
                </a:cubicBezTo>
                <a:cubicBezTo>
                  <a:pt x="11" y="26"/>
                  <a:pt x="12" y="26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2" y="30"/>
                  <a:pt x="10" y="30"/>
                  <a:pt x="9" y="3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9" name="Freeform 25"/>
          <p:cNvSpPr>
            <a:spLocks/>
          </p:cNvSpPr>
          <p:nvPr userDrawn="1"/>
        </p:nvSpPr>
        <p:spPr bwMode="black">
          <a:xfrm>
            <a:off x="1689439" y="6339260"/>
            <a:ext cx="47859" cy="83346"/>
          </a:xfrm>
          <a:custGeom>
            <a:avLst/>
            <a:gdLst>
              <a:gd name="T0" fmla="*/ 9 w 13"/>
              <a:gd name="T1" fmla="*/ 30 h 30"/>
              <a:gd name="T2" fmla="*/ 3 w 13"/>
              <a:gd name="T3" fmla="*/ 23 h 30"/>
              <a:gd name="T4" fmla="*/ 3 w 13"/>
              <a:gd name="T5" fmla="*/ 11 h 30"/>
              <a:gd name="T6" fmla="*/ 0 w 13"/>
              <a:gd name="T7" fmla="*/ 11 h 30"/>
              <a:gd name="T8" fmla="*/ 0 w 13"/>
              <a:gd name="T9" fmla="*/ 6 h 30"/>
              <a:gd name="T10" fmla="*/ 2 w 13"/>
              <a:gd name="T11" fmla="*/ 6 h 30"/>
              <a:gd name="T12" fmla="*/ 2 w 13"/>
              <a:gd name="T13" fmla="*/ 0 h 30"/>
              <a:gd name="T14" fmla="*/ 7 w 13"/>
              <a:gd name="T15" fmla="*/ 0 h 30"/>
              <a:gd name="T16" fmla="*/ 7 w 13"/>
              <a:gd name="T17" fmla="*/ 6 h 30"/>
              <a:gd name="T18" fmla="*/ 13 w 13"/>
              <a:gd name="T19" fmla="*/ 6 h 30"/>
              <a:gd name="T20" fmla="*/ 13 w 13"/>
              <a:gd name="T21" fmla="*/ 11 h 30"/>
              <a:gd name="T22" fmla="*/ 7 w 13"/>
              <a:gd name="T23" fmla="*/ 11 h 30"/>
              <a:gd name="T24" fmla="*/ 7 w 13"/>
              <a:gd name="T25" fmla="*/ 22 h 30"/>
              <a:gd name="T26" fmla="*/ 9 w 13"/>
              <a:gd name="T27" fmla="*/ 26 h 30"/>
              <a:gd name="T28" fmla="*/ 12 w 13"/>
              <a:gd name="T29" fmla="*/ 25 h 30"/>
              <a:gd name="T30" fmla="*/ 12 w 13"/>
              <a:gd name="T31" fmla="*/ 25 h 30"/>
              <a:gd name="T32" fmla="*/ 12 w 13"/>
              <a:gd name="T33" fmla="*/ 29 h 30"/>
              <a:gd name="T34" fmla="*/ 12 w 13"/>
              <a:gd name="T35" fmla="*/ 29 h 30"/>
              <a:gd name="T36" fmla="*/ 9 w 13"/>
              <a:gd name="T3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30">
                <a:moveTo>
                  <a:pt x="9" y="30"/>
                </a:moveTo>
                <a:cubicBezTo>
                  <a:pt x="5" y="30"/>
                  <a:pt x="3" y="28"/>
                  <a:pt x="3" y="23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0"/>
                  <a:pt x="2" y="0"/>
                  <a:pt x="2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6"/>
                  <a:pt x="7" y="6"/>
                  <a:pt x="7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4"/>
                  <a:pt x="8" y="26"/>
                  <a:pt x="9" y="26"/>
                </a:cubicBezTo>
                <a:cubicBezTo>
                  <a:pt x="10" y="26"/>
                  <a:pt x="11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1" y="30"/>
                  <a:pt x="10" y="30"/>
                  <a:pt x="9" y="3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0" name="Freeform 26"/>
          <p:cNvSpPr>
            <a:spLocks/>
          </p:cNvSpPr>
          <p:nvPr userDrawn="1"/>
        </p:nvSpPr>
        <p:spPr bwMode="black">
          <a:xfrm>
            <a:off x="1877627" y="6355990"/>
            <a:ext cx="66515" cy="66616"/>
          </a:xfrm>
          <a:custGeom>
            <a:avLst/>
            <a:gdLst>
              <a:gd name="T0" fmla="*/ 18 w 18"/>
              <a:gd name="T1" fmla="*/ 24 h 24"/>
              <a:gd name="T2" fmla="*/ 14 w 18"/>
              <a:gd name="T3" fmla="*/ 24 h 24"/>
              <a:gd name="T4" fmla="*/ 14 w 18"/>
              <a:gd name="T5" fmla="*/ 10 h 24"/>
              <a:gd name="T6" fmla="*/ 10 w 18"/>
              <a:gd name="T7" fmla="*/ 4 h 24"/>
              <a:gd name="T8" fmla="*/ 4 w 18"/>
              <a:gd name="T9" fmla="*/ 10 h 24"/>
              <a:gd name="T10" fmla="*/ 4 w 18"/>
              <a:gd name="T11" fmla="*/ 24 h 24"/>
              <a:gd name="T12" fmla="*/ 0 w 18"/>
              <a:gd name="T13" fmla="*/ 24 h 24"/>
              <a:gd name="T14" fmla="*/ 0 w 18"/>
              <a:gd name="T15" fmla="*/ 0 h 24"/>
              <a:gd name="T16" fmla="*/ 4 w 18"/>
              <a:gd name="T17" fmla="*/ 0 h 24"/>
              <a:gd name="T18" fmla="*/ 4 w 18"/>
              <a:gd name="T19" fmla="*/ 4 h 24"/>
              <a:gd name="T20" fmla="*/ 11 w 18"/>
              <a:gd name="T21" fmla="*/ 0 h 24"/>
              <a:gd name="T22" fmla="*/ 18 w 18"/>
              <a:gd name="T23" fmla="*/ 9 h 24"/>
              <a:gd name="T24" fmla="*/ 18 w 18"/>
              <a:gd name="T2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" h="24">
                <a:moveTo>
                  <a:pt x="18" y="24"/>
                </a:moveTo>
                <a:cubicBezTo>
                  <a:pt x="14" y="24"/>
                  <a:pt x="14" y="24"/>
                  <a:pt x="14" y="24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6"/>
                  <a:pt x="12" y="4"/>
                  <a:pt x="10" y="4"/>
                </a:cubicBezTo>
                <a:cubicBezTo>
                  <a:pt x="7" y="4"/>
                  <a:pt x="4" y="6"/>
                  <a:pt x="4" y="10"/>
                </a:cubicBezTo>
                <a:cubicBezTo>
                  <a:pt x="4" y="24"/>
                  <a:pt x="4" y="24"/>
                  <a:pt x="4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4"/>
                  <a:pt x="4" y="4"/>
                  <a:pt x="4" y="4"/>
                </a:cubicBezTo>
                <a:cubicBezTo>
                  <a:pt x="6" y="1"/>
                  <a:pt x="8" y="0"/>
                  <a:pt x="11" y="0"/>
                </a:cubicBezTo>
                <a:cubicBezTo>
                  <a:pt x="15" y="0"/>
                  <a:pt x="18" y="4"/>
                  <a:pt x="18" y="9"/>
                </a:cubicBezTo>
                <a:lnTo>
                  <a:pt x="18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1" name="Freeform 27"/>
          <p:cNvSpPr>
            <a:spLocks noEditPoints="1"/>
          </p:cNvSpPr>
          <p:nvPr userDrawn="1"/>
        </p:nvSpPr>
        <p:spPr bwMode="black">
          <a:xfrm>
            <a:off x="1106623" y="6336522"/>
            <a:ext cx="18251" cy="86084"/>
          </a:xfrm>
          <a:custGeom>
            <a:avLst/>
            <a:gdLst>
              <a:gd name="T0" fmla="*/ 45 w 45"/>
              <a:gd name="T1" fmla="*/ 45 h 283"/>
              <a:gd name="T2" fmla="*/ 0 w 45"/>
              <a:gd name="T3" fmla="*/ 45 h 283"/>
              <a:gd name="T4" fmla="*/ 0 w 45"/>
              <a:gd name="T5" fmla="*/ 0 h 283"/>
              <a:gd name="T6" fmla="*/ 45 w 45"/>
              <a:gd name="T7" fmla="*/ 0 h 283"/>
              <a:gd name="T8" fmla="*/ 45 w 45"/>
              <a:gd name="T9" fmla="*/ 45 h 283"/>
              <a:gd name="T10" fmla="*/ 45 w 45"/>
              <a:gd name="T11" fmla="*/ 283 h 283"/>
              <a:gd name="T12" fmla="*/ 0 w 45"/>
              <a:gd name="T13" fmla="*/ 283 h 283"/>
              <a:gd name="T14" fmla="*/ 0 w 45"/>
              <a:gd name="T15" fmla="*/ 64 h 283"/>
              <a:gd name="T16" fmla="*/ 45 w 45"/>
              <a:gd name="T17" fmla="*/ 64 h 283"/>
              <a:gd name="T18" fmla="*/ 45 w 45"/>
              <a:gd name="T19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" h="283">
                <a:moveTo>
                  <a:pt x="45" y="45"/>
                </a:moveTo>
                <a:lnTo>
                  <a:pt x="0" y="45"/>
                </a:lnTo>
                <a:lnTo>
                  <a:pt x="0" y="0"/>
                </a:lnTo>
                <a:lnTo>
                  <a:pt x="45" y="0"/>
                </a:lnTo>
                <a:lnTo>
                  <a:pt x="45" y="45"/>
                </a:lnTo>
                <a:close/>
                <a:moveTo>
                  <a:pt x="45" y="283"/>
                </a:moveTo>
                <a:lnTo>
                  <a:pt x="0" y="283"/>
                </a:lnTo>
                <a:lnTo>
                  <a:pt x="0" y="64"/>
                </a:lnTo>
                <a:lnTo>
                  <a:pt x="45" y="64"/>
                </a:lnTo>
                <a:lnTo>
                  <a:pt x="45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2" name="Freeform 28"/>
          <p:cNvSpPr>
            <a:spLocks noEditPoints="1"/>
          </p:cNvSpPr>
          <p:nvPr userDrawn="1"/>
        </p:nvSpPr>
        <p:spPr bwMode="black">
          <a:xfrm>
            <a:off x="2088124" y="6336522"/>
            <a:ext cx="14601" cy="86084"/>
          </a:xfrm>
          <a:custGeom>
            <a:avLst/>
            <a:gdLst>
              <a:gd name="T0" fmla="*/ 36 w 36"/>
              <a:gd name="T1" fmla="*/ 45 h 283"/>
              <a:gd name="T2" fmla="*/ 0 w 36"/>
              <a:gd name="T3" fmla="*/ 45 h 283"/>
              <a:gd name="T4" fmla="*/ 0 w 36"/>
              <a:gd name="T5" fmla="*/ 0 h 283"/>
              <a:gd name="T6" fmla="*/ 36 w 36"/>
              <a:gd name="T7" fmla="*/ 0 h 283"/>
              <a:gd name="T8" fmla="*/ 36 w 36"/>
              <a:gd name="T9" fmla="*/ 45 h 283"/>
              <a:gd name="T10" fmla="*/ 36 w 36"/>
              <a:gd name="T11" fmla="*/ 283 h 283"/>
              <a:gd name="T12" fmla="*/ 0 w 36"/>
              <a:gd name="T13" fmla="*/ 283 h 283"/>
              <a:gd name="T14" fmla="*/ 0 w 36"/>
              <a:gd name="T15" fmla="*/ 64 h 283"/>
              <a:gd name="T16" fmla="*/ 36 w 36"/>
              <a:gd name="T17" fmla="*/ 64 h 283"/>
              <a:gd name="T18" fmla="*/ 36 w 36"/>
              <a:gd name="T19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283">
                <a:moveTo>
                  <a:pt x="36" y="45"/>
                </a:moveTo>
                <a:lnTo>
                  <a:pt x="0" y="45"/>
                </a:lnTo>
                <a:lnTo>
                  <a:pt x="0" y="0"/>
                </a:lnTo>
                <a:lnTo>
                  <a:pt x="36" y="0"/>
                </a:lnTo>
                <a:lnTo>
                  <a:pt x="36" y="45"/>
                </a:lnTo>
                <a:close/>
                <a:moveTo>
                  <a:pt x="36" y="283"/>
                </a:moveTo>
                <a:lnTo>
                  <a:pt x="0" y="283"/>
                </a:lnTo>
                <a:lnTo>
                  <a:pt x="0" y="64"/>
                </a:lnTo>
                <a:lnTo>
                  <a:pt x="36" y="64"/>
                </a:lnTo>
                <a:lnTo>
                  <a:pt x="36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3" name="Freeform 29"/>
          <p:cNvSpPr>
            <a:spLocks/>
          </p:cNvSpPr>
          <p:nvPr userDrawn="1"/>
        </p:nvSpPr>
        <p:spPr bwMode="black">
          <a:xfrm>
            <a:off x="1622925" y="6355990"/>
            <a:ext cx="59215" cy="66616"/>
          </a:xfrm>
          <a:custGeom>
            <a:avLst/>
            <a:gdLst>
              <a:gd name="T0" fmla="*/ 8 w 16"/>
              <a:gd name="T1" fmla="*/ 24 h 24"/>
              <a:gd name="T2" fmla="*/ 0 w 16"/>
              <a:gd name="T3" fmla="*/ 21 h 24"/>
              <a:gd name="T4" fmla="*/ 0 w 16"/>
              <a:gd name="T5" fmla="*/ 21 h 24"/>
              <a:gd name="T6" fmla="*/ 1 w 16"/>
              <a:gd name="T7" fmla="*/ 17 h 24"/>
              <a:gd name="T8" fmla="*/ 2 w 16"/>
              <a:gd name="T9" fmla="*/ 18 h 24"/>
              <a:gd name="T10" fmla="*/ 8 w 16"/>
              <a:gd name="T11" fmla="*/ 20 h 24"/>
              <a:gd name="T12" fmla="*/ 12 w 16"/>
              <a:gd name="T13" fmla="*/ 17 h 24"/>
              <a:gd name="T14" fmla="*/ 7 w 16"/>
              <a:gd name="T15" fmla="*/ 14 h 24"/>
              <a:gd name="T16" fmla="*/ 1 w 16"/>
              <a:gd name="T17" fmla="*/ 7 h 24"/>
              <a:gd name="T18" fmla="*/ 8 w 16"/>
              <a:gd name="T19" fmla="*/ 0 h 24"/>
              <a:gd name="T20" fmla="*/ 15 w 16"/>
              <a:gd name="T21" fmla="*/ 2 h 24"/>
              <a:gd name="T22" fmla="*/ 15 w 16"/>
              <a:gd name="T23" fmla="*/ 2 h 24"/>
              <a:gd name="T24" fmla="*/ 14 w 16"/>
              <a:gd name="T25" fmla="*/ 6 h 24"/>
              <a:gd name="T26" fmla="*/ 13 w 16"/>
              <a:gd name="T27" fmla="*/ 6 h 24"/>
              <a:gd name="T28" fmla="*/ 8 w 16"/>
              <a:gd name="T29" fmla="*/ 4 h 24"/>
              <a:gd name="T30" fmla="*/ 5 w 16"/>
              <a:gd name="T31" fmla="*/ 6 h 24"/>
              <a:gd name="T32" fmla="*/ 9 w 16"/>
              <a:gd name="T33" fmla="*/ 10 h 24"/>
              <a:gd name="T34" fmla="*/ 16 w 16"/>
              <a:gd name="T35" fmla="*/ 17 h 24"/>
              <a:gd name="T36" fmla="*/ 8 w 16"/>
              <a:gd name="T3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" h="24">
                <a:moveTo>
                  <a:pt x="8" y="24"/>
                </a:moveTo>
                <a:cubicBezTo>
                  <a:pt x="5" y="24"/>
                  <a:pt x="2" y="23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19"/>
                  <a:pt x="6" y="20"/>
                  <a:pt x="8" y="20"/>
                </a:cubicBezTo>
                <a:cubicBezTo>
                  <a:pt x="10" y="20"/>
                  <a:pt x="12" y="19"/>
                  <a:pt x="12" y="17"/>
                </a:cubicBezTo>
                <a:cubicBezTo>
                  <a:pt x="12" y="15"/>
                  <a:pt x="10" y="15"/>
                  <a:pt x="7" y="14"/>
                </a:cubicBezTo>
                <a:cubicBezTo>
                  <a:pt x="5" y="13"/>
                  <a:pt x="1" y="12"/>
                  <a:pt x="1" y="7"/>
                </a:cubicBezTo>
                <a:cubicBezTo>
                  <a:pt x="1" y="3"/>
                  <a:pt x="4" y="0"/>
                  <a:pt x="8" y="0"/>
                </a:cubicBezTo>
                <a:cubicBezTo>
                  <a:pt x="11" y="0"/>
                  <a:pt x="13" y="1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4"/>
                  <a:pt x="9" y="4"/>
                  <a:pt x="8" y="4"/>
                </a:cubicBezTo>
                <a:cubicBezTo>
                  <a:pt x="6" y="4"/>
                  <a:pt x="5" y="5"/>
                  <a:pt x="5" y="6"/>
                </a:cubicBezTo>
                <a:cubicBezTo>
                  <a:pt x="5" y="8"/>
                  <a:pt x="6" y="9"/>
                  <a:pt x="9" y="10"/>
                </a:cubicBezTo>
                <a:cubicBezTo>
                  <a:pt x="13" y="11"/>
                  <a:pt x="16" y="13"/>
                  <a:pt x="16" y="17"/>
                </a:cubicBezTo>
                <a:cubicBezTo>
                  <a:pt x="16" y="21"/>
                  <a:pt x="12" y="24"/>
                  <a:pt x="8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4" name="Freeform 30"/>
          <p:cNvSpPr>
            <a:spLocks noEditPoints="1"/>
          </p:cNvSpPr>
          <p:nvPr userDrawn="1"/>
        </p:nvSpPr>
        <p:spPr bwMode="black">
          <a:xfrm>
            <a:off x="2117730" y="6355990"/>
            <a:ext cx="66109" cy="66616"/>
          </a:xfrm>
          <a:custGeom>
            <a:avLst/>
            <a:gdLst>
              <a:gd name="T0" fmla="*/ 4 w 18"/>
              <a:gd name="T1" fmla="*/ 17 h 24"/>
              <a:gd name="T2" fmla="*/ 8 w 18"/>
              <a:gd name="T3" fmla="*/ 20 h 24"/>
              <a:gd name="T4" fmla="*/ 14 w 18"/>
              <a:gd name="T5" fmla="*/ 15 h 24"/>
              <a:gd name="T6" fmla="*/ 14 w 18"/>
              <a:gd name="T7" fmla="*/ 13 h 24"/>
              <a:gd name="T8" fmla="*/ 10 w 18"/>
              <a:gd name="T9" fmla="*/ 12 h 24"/>
              <a:gd name="T10" fmla="*/ 4 w 18"/>
              <a:gd name="T11" fmla="*/ 17 h 24"/>
              <a:gd name="T12" fmla="*/ 8 w 18"/>
              <a:gd name="T13" fmla="*/ 24 h 24"/>
              <a:gd name="T14" fmla="*/ 0 w 18"/>
              <a:gd name="T15" fmla="*/ 17 h 24"/>
              <a:gd name="T16" fmla="*/ 9 w 18"/>
              <a:gd name="T17" fmla="*/ 8 h 24"/>
              <a:gd name="T18" fmla="*/ 14 w 18"/>
              <a:gd name="T19" fmla="*/ 9 h 24"/>
              <a:gd name="T20" fmla="*/ 14 w 18"/>
              <a:gd name="T21" fmla="*/ 9 h 24"/>
              <a:gd name="T22" fmla="*/ 9 w 18"/>
              <a:gd name="T23" fmla="*/ 4 h 24"/>
              <a:gd name="T24" fmla="*/ 3 w 18"/>
              <a:gd name="T25" fmla="*/ 6 h 24"/>
              <a:gd name="T26" fmla="*/ 2 w 18"/>
              <a:gd name="T27" fmla="*/ 6 h 24"/>
              <a:gd name="T28" fmla="*/ 1 w 18"/>
              <a:gd name="T29" fmla="*/ 2 h 24"/>
              <a:gd name="T30" fmla="*/ 1 w 18"/>
              <a:gd name="T31" fmla="*/ 2 h 24"/>
              <a:gd name="T32" fmla="*/ 9 w 18"/>
              <a:gd name="T33" fmla="*/ 0 h 24"/>
              <a:gd name="T34" fmla="*/ 16 w 18"/>
              <a:gd name="T35" fmla="*/ 3 h 24"/>
              <a:gd name="T36" fmla="*/ 18 w 18"/>
              <a:gd name="T37" fmla="*/ 9 h 24"/>
              <a:gd name="T38" fmla="*/ 18 w 18"/>
              <a:gd name="T39" fmla="*/ 24 h 24"/>
              <a:gd name="T40" fmla="*/ 15 w 18"/>
              <a:gd name="T41" fmla="*/ 24 h 24"/>
              <a:gd name="T42" fmla="*/ 15 w 18"/>
              <a:gd name="T43" fmla="*/ 21 h 24"/>
              <a:gd name="T44" fmla="*/ 8 w 18"/>
              <a:gd name="T4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" h="24">
                <a:moveTo>
                  <a:pt x="4" y="17"/>
                </a:moveTo>
                <a:cubicBezTo>
                  <a:pt x="4" y="19"/>
                  <a:pt x="6" y="20"/>
                  <a:pt x="8" y="20"/>
                </a:cubicBezTo>
                <a:cubicBezTo>
                  <a:pt x="12" y="20"/>
                  <a:pt x="14" y="18"/>
                  <a:pt x="14" y="15"/>
                </a:cubicBezTo>
                <a:cubicBezTo>
                  <a:pt x="14" y="13"/>
                  <a:pt x="14" y="13"/>
                  <a:pt x="14" y="13"/>
                </a:cubicBezTo>
                <a:cubicBezTo>
                  <a:pt x="13" y="13"/>
                  <a:pt x="11" y="12"/>
                  <a:pt x="10" y="12"/>
                </a:cubicBezTo>
                <a:cubicBezTo>
                  <a:pt x="7" y="12"/>
                  <a:pt x="4" y="14"/>
                  <a:pt x="4" y="17"/>
                </a:cubicBezTo>
                <a:moveTo>
                  <a:pt x="8" y="24"/>
                </a:moveTo>
                <a:cubicBezTo>
                  <a:pt x="4" y="24"/>
                  <a:pt x="0" y="22"/>
                  <a:pt x="0" y="17"/>
                </a:cubicBezTo>
                <a:cubicBezTo>
                  <a:pt x="0" y="12"/>
                  <a:pt x="4" y="8"/>
                  <a:pt x="9" y="8"/>
                </a:cubicBezTo>
                <a:cubicBezTo>
                  <a:pt x="11" y="8"/>
                  <a:pt x="13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6"/>
                  <a:pt x="13" y="4"/>
                  <a:pt x="9" y="4"/>
                </a:cubicBezTo>
                <a:cubicBezTo>
                  <a:pt x="7" y="4"/>
                  <a:pt x="4" y="5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6" y="0"/>
                  <a:pt x="9" y="0"/>
                </a:cubicBezTo>
                <a:cubicBezTo>
                  <a:pt x="12" y="0"/>
                  <a:pt x="15" y="1"/>
                  <a:pt x="16" y="3"/>
                </a:cubicBezTo>
                <a:cubicBezTo>
                  <a:pt x="17" y="4"/>
                  <a:pt x="18" y="6"/>
                  <a:pt x="18" y="9"/>
                </a:cubicBezTo>
                <a:cubicBezTo>
                  <a:pt x="18" y="24"/>
                  <a:pt x="18" y="24"/>
                  <a:pt x="18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1"/>
                  <a:pt x="15" y="21"/>
                  <a:pt x="15" y="21"/>
                </a:cubicBezTo>
                <a:cubicBezTo>
                  <a:pt x="14" y="22"/>
                  <a:pt x="11" y="24"/>
                  <a:pt x="8" y="2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6074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84301" y="2105025"/>
            <a:ext cx="9423400" cy="2316888"/>
          </a:xfrm>
        </p:spPr>
        <p:txBody>
          <a:bodyPr anchor="ctr">
            <a:noAutofit/>
          </a:bodyPr>
          <a:lstStyle>
            <a:lvl1pPr algn="ctr">
              <a:lnSpc>
                <a:spcPct val="65000"/>
              </a:lnSpc>
              <a:defRPr sz="9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00600" y="4457356"/>
            <a:ext cx="2590800" cy="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580" y="1823683"/>
            <a:ext cx="11135253" cy="4423130"/>
          </a:xfrm>
        </p:spPr>
        <p:txBody>
          <a:bodyPr/>
          <a:lstStyle>
            <a:lvl1pPr marL="335756" indent="-335756">
              <a:spcBef>
                <a:spcPts val="450"/>
              </a:spcBef>
              <a:spcAft>
                <a:spcPts val="0"/>
              </a:spcAft>
              <a:buFont typeface="+mj-lt"/>
              <a:buAutoNum type="arabicPeriod"/>
              <a:defRPr sz="2200">
                <a:solidFill>
                  <a:schemeClr val="bg1"/>
                </a:solidFill>
              </a:defRPr>
            </a:lvl1pPr>
            <a:lvl2pPr marL="335756" indent="0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27579" y="1779265"/>
            <a:ext cx="11135255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2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7579" y="1823683"/>
            <a:ext cx="5475104" cy="4423130"/>
          </a:xfrm>
          <a:noFill/>
        </p:spPr>
        <p:txBody>
          <a:bodyPr rIns="0"/>
          <a:lstStyle>
            <a:lvl3pPr algn="l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6324" y="1823683"/>
            <a:ext cx="5476509" cy="4423130"/>
          </a:xfrm>
          <a:noFill/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27579" y="1780853"/>
            <a:ext cx="5475104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186324" y="1780853"/>
            <a:ext cx="5476509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6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B2771-AE85-C372-E0AE-386075592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C5285-C377-94E6-1DD4-35B840D3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E207-1302-4858-AA9E-8F6E899EA9D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8E9E7-F09F-57E3-A0AB-F1286246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42738-81AD-A2A7-65CC-E1294DA2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AC-C39D-426A-B52C-58076CB80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86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7049" y="1820710"/>
            <a:ext cx="3600000" cy="4427691"/>
          </a:xfrm>
          <a:noFill/>
        </p:spPr>
        <p:txBody>
          <a:bodyPr rIns="0"/>
          <a:lstStyle>
            <a:lvl3pPr algn="l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94940" y="1820710"/>
            <a:ext cx="3600000" cy="4427691"/>
          </a:xfrm>
          <a:noFill/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8062835" y="1823684"/>
            <a:ext cx="3600000" cy="4427691"/>
          </a:xfrm>
          <a:noFill/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27051" y="1780853"/>
            <a:ext cx="36000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294941" y="1780853"/>
            <a:ext cx="36000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8062835" y="1780853"/>
            <a:ext cx="36000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27051" y="1820710"/>
            <a:ext cx="2664000" cy="4427691"/>
          </a:xfrm>
          <a:noFill/>
        </p:spPr>
        <p:txBody>
          <a:bodyPr rIns="0"/>
          <a:lstStyle>
            <a:lvl3pPr algn="l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50979" y="1820710"/>
            <a:ext cx="2664000" cy="4427691"/>
          </a:xfrm>
          <a:noFill/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8998835" y="1820710"/>
            <a:ext cx="2664000" cy="4427691"/>
          </a:xfrm>
          <a:noFill/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4907" y="1823684"/>
            <a:ext cx="2664000" cy="4427691"/>
          </a:xfrm>
          <a:noFill/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27051" y="1780853"/>
            <a:ext cx="26640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998835" y="1780853"/>
            <a:ext cx="26640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350979" y="1780853"/>
            <a:ext cx="26640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174907" y="1780853"/>
            <a:ext cx="2664000" cy="0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579" y="1657350"/>
            <a:ext cx="11135255" cy="4589464"/>
          </a:xfrm>
        </p:spPr>
        <p:txBody>
          <a:bodyPr/>
          <a:lstStyle>
            <a:lvl1pPr>
              <a:lnSpc>
                <a:spcPct val="70000"/>
              </a:lnSpc>
              <a:defRPr sz="6000"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2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051" y="1657350"/>
            <a:ext cx="11135783" cy="4589464"/>
          </a:xfrm>
        </p:spPr>
        <p:txBody>
          <a:bodyPr/>
          <a:lstStyle>
            <a:lvl1pPr>
              <a:lnSpc>
                <a:spcPct val="70000"/>
              </a:lnSpc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8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ig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84301" y="1678383"/>
            <a:ext cx="9423400" cy="3137141"/>
          </a:xfrm>
        </p:spPr>
        <p:txBody>
          <a:bodyPr wrap="square" anchor="ctr">
            <a:spAutoFit/>
          </a:bodyPr>
          <a:lstStyle>
            <a:lvl1pPr algn="ctr">
              <a:lnSpc>
                <a:spcPct val="70000"/>
              </a:lnSpc>
              <a:defRPr sz="28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95527" y="4778106"/>
            <a:ext cx="7600949" cy="671512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368800" y="4457356"/>
            <a:ext cx="3454400" cy="0"/>
          </a:xfrm>
          <a:prstGeom prst="line">
            <a:avLst/>
          </a:prstGeom>
          <a:ln w="1143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4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7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527577" y="665464"/>
            <a:ext cx="3712107" cy="0"/>
          </a:xfrm>
          <a:prstGeom prst="line">
            <a:avLst/>
          </a:prstGeom>
          <a:ln w="1143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527577" y="612777"/>
            <a:ext cx="3712107" cy="2252663"/>
          </a:xfrm>
        </p:spPr>
        <p:txBody>
          <a:bodyPr tIns="252000" rIns="0"/>
          <a:lstStyle>
            <a:lvl1pPr>
              <a:lnSpc>
                <a:spcPct val="75000"/>
              </a:lnSpc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7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7"/>
          <p:cNvSpPr>
            <a:spLocks noGrp="1"/>
          </p:cNvSpPr>
          <p:nvPr>
            <p:ph type="pic" sz="quarter" idx="17"/>
          </p:nvPr>
        </p:nvSpPr>
        <p:spPr>
          <a:xfrm>
            <a:off x="8120625" y="-1"/>
            <a:ext cx="4071375" cy="34344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2" name="Picture Placeholder 27"/>
          <p:cNvSpPr>
            <a:spLocks noGrp="1"/>
          </p:cNvSpPr>
          <p:nvPr>
            <p:ph type="pic" sz="quarter" idx="18"/>
          </p:nvPr>
        </p:nvSpPr>
        <p:spPr>
          <a:xfrm>
            <a:off x="8120625" y="3423600"/>
            <a:ext cx="4071375" cy="34344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2" y="-1"/>
            <a:ext cx="4071375" cy="34344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2" y="3423600"/>
            <a:ext cx="4071375" cy="34344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9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4060314" y="-1"/>
            <a:ext cx="4071375" cy="34344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0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060314" y="3423600"/>
            <a:ext cx="4071375" cy="34344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1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terbab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39"/>
          <p:cNvSpPr>
            <a:spLocks/>
          </p:cNvSpPr>
          <p:nvPr userDrawn="1"/>
        </p:nvSpPr>
        <p:spPr bwMode="auto">
          <a:xfrm>
            <a:off x="-4203009" y="871488"/>
            <a:ext cx="20612673" cy="1291647"/>
          </a:xfrm>
          <a:custGeom>
            <a:avLst/>
            <a:gdLst>
              <a:gd name="T0" fmla="*/ 8124 w 8124"/>
              <a:gd name="T1" fmla="*/ 8 h 676"/>
              <a:gd name="T2" fmla="*/ 8112 w 8124"/>
              <a:gd name="T3" fmla="*/ 17 h 676"/>
              <a:gd name="T4" fmla="*/ 7916 w 8124"/>
              <a:gd name="T5" fmla="*/ 101 h 676"/>
              <a:gd name="T6" fmla="*/ 7722 w 8124"/>
              <a:gd name="T7" fmla="*/ 17 h 676"/>
              <a:gd name="T8" fmla="*/ 7509 w 8124"/>
              <a:gd name="T9" fmla="*/ 101 h 676"/>
              <a:gd name="T10" fmla="*/ 7101 w 8124"/>
              <a:gd name="T11" fmla="*/ 101 h 676"/>
              <a:gd name="T12" fmla="*/ 6702 w 8124"/>
              <a:gd name="T13" fmla="*/ 101 h 676"/>
              <a:gd name="T14" fmla="*/ 6294 w 8124"/>
              <a:gd name="T15" fmla="*/ 101 h 676"/>
              <a:gd name="T16" fmla="*/ 5893 w 8124"/>
              <a:gd name="T17" fmla="*/ 101 h 676"/>
              <a:gd name="T18" fmla="*/ 5475 w 8124"/>
              <a:gd name="T19" fmla="*/ 101 h 676"/>
              <a:gd name="T20" fmla="*/ 5067 w 8124"/>
              <a:gd name="T21" fmla="*/ 101 h 676"/>
              <a:gd name="T22" fmla="*/ 4660 w 8124"/>
              <a:gd name="T23" fmla="*/ 101 h 676"/>
              <a:gd name="T24" fmla="*/ 4456 w 8124"/>
              <a:gd name="T25" fmla="*/ 6 h 676"/>
              <a:gd name="T26" fmla="*/ 4252 w 8124"/>
              <a:gd name="T27" fmla="*/ 101 h 676"/>
              <a:gd name="T28" fmla="*/ 4052 w 8124"/>
              <a:gd name="T29" fmla="*/ 11 h 676"/>
              <a:gd name="T30" fmla="*/ 3853 w 8124"/>
              <a:gd name="T31" fmla="*/ 100 h 676"/>
              <a:gd name="T32" fmla="*/ 3649 w 8124"/>
              <a:gd name="T33" fmla="*/ 5 h 676"/>
              <a:gd name="T34" fmla="*/ 3445 w 8124"/>
              <a:gd name="T35" fmla="*/ 100 h 676"/>
              <a:gd name="T36" fmla="*/ 3244 w 8124"/>
              <a:gd name="T37" fmla="*/ 9 h 676"/>
              <a:gd name="T38" fmla="*/ 2841 w 8124"/>
              <a:gd name="T39" fmla="*/ 8 h 676"/>
              <a:gd name="T40" fmla="*/ 2438 w 8124"/>
              <a:gd name="T41" fmla="*/ 9 h 676"/>
              <a:gd name="T42" fmla="*/ 2237 w 8124"/>
              <a:gd name="T43" fmla="*/ 100 h 676"/>
              <a:gd name="T44" fmla="*/ 2033 w 8124"/>
              <a:gd name="T45" fmla="*/ 6 h 676"/>
              <a:gd name="T46" fmla="*/ 1828 w 8124"/>
              <a:gd name="T47" fmla="*/ 100 h 676"/>
              <a:gd name="T48" fmla="*/ 1631 w 8124"/>
              <a:gd name="T49" fmla="*/ 11 h 676"/>
              <a:gd name="T50" fmla="*/ 1432 w 8124"/>
              <a:gd name="T51" fmla="*/ 101 h 676"/>
              <a:gd name="T52" fmla="*/ 1227 w 8124"/>
              <a:gd name="T53" fmla="*/ 6 h 676"/>
              <a:gd name="T54" fmla="*/ 1023 w 8124"/>
              <a:gd name="T55" fmla="*/ 101 h 676"/>
              <a:gd name="T56" fmla="*/ 615 w 8124"/>
              <a:gd name="T57" fmla="*/ 101 h 676"/>
              <a:gd name="T58" fmla="*/ 207 w 8124"/>
              <a:gd name="T59" fmla="*/ 101 h 676"/>
              <a:gd name="T60" fmla="*/ 0 w 8124"/>
              <a:gd name="T61" fmla="*/ 408 h 676"/>
              <a:gd name="T62" fmla="*/ 8120 w 8124"/>
              <a:gd name="T63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124" h="676">
                <a:moveTo>
                  <a:pt x="8124" y="416"/>
                </a:moveTo>
                <a:cubicBezTo>
                  <a:pt x="8124" y="8"/>
                  <a:pt x="8124" y="8"/>
                  <a:pt x="8124" y="8"/>
                </a:cubicBezTo>
                <a:cubicBezTo>
                  <a:pt x="8124" y="7"/>
                  <a:pt x="8122" y="7"/>
                  <a:pt x="8121" y="6"/>
                </a:cubicBezTo>
                <a:cubicBezTo>
                  <a:pt x="8118" y="10"/>
                  <a:pt x="8115" y="13"/>
                  <a:pt x="8112" y="17"/>
                </a:cubicBezTo>
                <a:cubicBezTo>
                  <a:pt x="8063" y="69"/>
                  <a:pt x="7993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839" y="101"/>
                  <a:pt x="7771" y="69"/>
                  <a:pt x="7722" y="17"/>
                </a:cubicBezTo>
                <a:cubicBezTo>
                  <a:pt x="7719" y="14"/>
                  <a:pt x="7716" y="10"/>
                  <a:pt x="7712" y="7"/>
                </a:cubicBezTo>
                <a:cubicBezTo>
                  <a:pt x="7664" y="64"/>
                  <a:pt x="7591" y="101"/>
                  <a:pt x="7509" y="101"/>
                </a:cubicBezTo>
                <a:cubicBezTo>
                  <a:pt x="7427" y="101"/>
                  <a:pt x="7354" y="64"/>
                  <a:pt x="7305" y="6"/>
                </a:cubicBezTo>
                <a:cubicBezTo>
                  <a:pt x="7256" y="64"/>
                  <a:pt x="7183" y="101"/>
                  <a:pt x="7101" y="101"/>
                </a:cubicBezTo>
                <a:cubicBezTo>
                  <a:pt x="7022" y="101"/>
                  <a:pt x="6950" y="66"/>
                  <a:pt x="6902" y="11"/>
                </a:cubicBezTo>
                <a:cubicBezTo>
                  <a:pt x="6853" y="66"/>
                  <a:pt x="6782" y="101"/>
                  <a:pt x="6702" y="101"/>
                </a:cubicBezTo>
                <a:cubicBezTo>
                  <a:pt x="6620" y="101"/>
                  <a:pt x="6547" y="64"/>
                  <a:pt x="6498" y="6"/>
                </a:cubicBezTo>
                <a:cubicBezTo>
                  <a:pt x="6449" y="64"/>
                  <a:pt x="6376" y="101"/>
                  <a:pt x="6294" y="101"/>
                </a:cubicBezTo>
                <a:cubicBezTo>
                  <a:pt x="6214" y="101"/>
                  <a:pt x="6142" y="66"/>
                  <a:pt x="6093" y="10"/>
                </a:cubicBezTo>
                <a:cubicBezTo>
                  <a:pt x="6045" y="66"/>
                  <a:pt x="5973" y="101"/>
                  <a:pt x="5893" y="101"/>
                </a:cubicBezTo>
                <a:cubicBezTo>
                  <a:pt x="5808" y="101"/>
                  <a:pt x="5732" y="62"/>
                  <a:pt x="5684" y="0"/>
                </a:cubicBezTo>
                <a:cubicBezTo>
                  <a:pt x="5635" y="62"/>
                  <a:pt x="5559" y="101"/>
                  <a:pt x="5475" y="101"/>
                </a:cubicBezTo>
                <a:cubicBezTo>
                  <a:pt x="5393" y="101"/>
                  <a:pt x="5320" y="64"/>
                  <a:pt x="5271" y="6"/>
                </a:cubicBezTo>
                <a:cubicBezTo>
                  <a:pt x="5222" y="64"/>
                  <a:pt x="5149" y="101"/>
                  <a:pt x="5067" y="101"/>
                </a:cubicBezTo>
                <a:cubicBezTo>
                  <a:pt x="4985" y="101"/>
                  <a:pt x="4912" y="64"/>
                  <a:pt x="4863" y="7"/>
                </a:cubicBezTo>
                <a:cubicBezTo>
                  <a:pt x="4814" y="64"/>
                  <a:pt x="4741" y="101"/>
                  <a:pt x="4660" y="101"/>
                </a:cubicBezTo>
                <a:cubicBezTo>
                  <a:pt x="4649" y="101"/>
                  <a:pt x="4639" y="101"/>
                  <a:pt x="4629" y="99"/>
                </a:cubicBezTo>
                <a:cubicBezTo>
                  <a:pt x="4560" y="92"/>
                  <a:pt x="4498" y="57"/>
                  <a:pt x="4456" y="6"/>
                </a:cubicBezTo>
                <a:cubicBezTo>
                  <a:pt x="4407" y="64"/>
                  <a:pt x="4334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172" y="101"/>
                  <a:pt x="4101" y="66"/>
                  <a:pt x="4052" y="11"/>
                </a:cubicBezTo>
                <a:cubicBezTo>
                  <a:pt x="4004" y="66"/>
                  <a:pt x="3932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771" y="100"/>
                  <a:pt x="3698" y="63"/>
                  <a:pt x="3649" y="5"/>
                </a:cubicBezTo>
                <a:cubicBezTo>
                  <a:pt x="3600" y="63"/>
                  <a:pt x="3527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365" y="100"/>
                  <a:pt x="3293" y="65"/>
                  <a:pt x="3244" y="9"/>
                </a:cubicBezTo>
                <a:cubicBezTo>
                  <a:pt x="3195" y="65"/>
                  <a:pt x="3123" y="101"/>
                  <a:pt x="3043" y="101"/>
                </a:cubicBezTo>
                <a:cubicBezTo>
                  <a:pt x="2962" y="101"/>
                  <a:pt x="2892" y="65"/>
                  <a:pt x="2841" y="8"/>
                </a:cubicBezTo>
                <a:cubicBezTo>
                  <a:pt x="2794" y="65"/>
                  <a:pt x="2720" y="101"/>
                  <a:pt x="2639" y="101"/>
                </a:cubicBezTo>
                <a:cubicBezTo>
                  <a:pt x="2558" y="101"/>
                  <a:pt x="2487" y="65"/>
                  <a:pt x="2438" y="9"/>
                </a:cubicBezTo>
                <a:cubicBezTo>
                  <a:pt x="2389" y="65"/>
                  <a:pt x="231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155" y="100"/>
                  <a:pt x="2081" y="64"/>
                  <a:pt x="2033" y="6"/>
                </a:cubicBezTo>
                <a:cubicBezTo>
                  <a:pt x="1984" y="64"/>
                  <a:pt x="1912" y="100"/>
                  <a:pt x="1828" y="100"/>
                </a:cubicBezTo>
                <a:cubicBezTo>
                  <a:pt x="1828" y="100"/>
                  <a:pt x="1828" y="100"/>
                  <a:pt x="1828" y="100"/>
                </a:cubicBezTo>
                <a:cubicBezTo>
                  <a:pt x="1828" y="100"/>
                  <a:pt x="1829" y="100"/>
                  <a:pt x="1829" y="100"/>
                </a:cubicBezTo>
                <a:cubicBezTo>
                  <a:pt x="1750" y="100"/>
                  <a:pt x="1679" y="66"/>
                  <a:pt x="1631" y="11"/>
                </a:cubicBezTo>
                <a:cubicBezTo>
                  <a:pt x="1582" y="66"/>
                  <a:pt x="1508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348" y="101"/>
                  <a:pt x="1276" y="64"/>
                  <a:pt x="1227" y="6"/>
                </a:cubicBezTo>
                <a:cubicBezTo>
                  <a:pt x="1181" y="61"/>
                  <a:pt x="1114" y="96"/>
                  <a:pt x="1038" y="101"/>
                </a:cubicBezTo>
                <a:cubicBezTo>
                  <a:pt x="1033" y="101"/>
                  <a:pt x="1028" y="101"/>
                  <a:pt x="1023" y="101"/>
                </a:cubicBezTo>
                <a:cubicBezTo>
                  <a:pt x="941" y="101"/>
                  <a:pt x="868" y="64"/>
                  <a:pt x="819" y="7"/>
                </a:cubicBezTo>
                <a:cubicBezTo>
                  <a:pt x="770" y="64"/>
                  <a:pt x="697" y="101"/>
                  <a:pt x="615" y="101"/>
                </a:cubicBezTo>
                <a:cubicBezTo>
                  <a:pt x="534" y="101"/>
                  <a:pt x="460" y="64"/>
                  <a:pt x="411" y="6"/>
                </a:cubicBezTo>
                <a:cubicBezTo>
                  <a:pt x="363" y="64"/>
                  <a:pt x="289" y="101"/>
                  <a:pt x="207" y="101"/>
                </a:cubicBezTo>
                <a:cubicBezTo>
                  <a:pt x="124" y="101"/>
                  <a:pt x="49" y="62"/>
                  <a:pt x="0" y="2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676"/>
                  <a:pt x="0" y="676"/>
                  <a:pt x="0" y="676"/>
                </a:cubicBezTo>
                <a:cubicBezTo>
                  <a:pt x="8120" y="676"/>
                  <a:pt x="8120" y="676"/>
                  <a:pt x="8120" y="676"/>
                </a:cubicBezTo>
                <a:lnTo>
                  <a:pt x="8124" y="416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0" name="Freeform 25"/>
          <p:cNvSpPr>
            <a:spLocks noEditPoints="1"/>
          </p:cNvSpPr>
          <p:nvPr userDrawn="1"/>
        </p:nvSpPr>
        <p:spPr bwMode="white">
          <a:xfrm>
            <a:off x="10420732" y="704976"/>
            <a:ext cx="1348181" cy="1277013"/>
          </a:xfrm>
          <a:custGeom>
            <a:avLst/>
            <a:gdLst>
              <a:gd name="T0" fmla="*/ 176 w 531"/>
              <a:gd name="T1" fmla="*/ 280 h 670"/>
              <a:gd name="T2" fmla="*/ 190 w 531"/>
              <a:gd name="T3" fmla="*/ 141 h 670"/>
              <a:gd name="T4" fmla="*/ 322 w 531"/>
              <a:gd name="T5" fmla="*/ 155 h 670"/>
              <a:gd name="T6" fmla="*/ 382 w 531"/>
              <a:gd name="T7" fmla="*/ 230 h 670"/>
              <a:gd name="T8" fmla="*/ 307 w 531"/>
              <a:gd name="T9" fmla="*/ 294 h 670"/>
              <a:gd name="T10" fmla="*/ 176 w 531"/>
              <a:gd name="T11" fmla="*/ 280 h 670"/>
              <a:gd name="T12" fmla="*/ 1 w 531"/>
              <a:gd name="T13" fmla="*/ 604 h 670"/>
              <a:gd name="T14" fmla="*/ 16 w 531"/>
              <a:gd name="T15" fmla="*/ 623 h 670"/>
              <a:gd name="T16" fmla="*/ 121 w 531"/>
              <a:gd name="T17" fmla="*/ 634 h 670"/>
              <a:gd name="T18" fmla="*/ 140 w 531"/>
              <a:gd name="T19" fmla="*/ 619 h 670"/>
              <a:gd name="T20" fmla="*/ 164 w 531"/>
              <a:gd name="T21" fmla="*/ 392 h 670"/>
              <a:gd name="T22" fmla="*/ 225 w 531"/>
              <a:gd name="T23" fmla="*/ 399 h 670"/>
              <a:gd name="T24" fmla="*/ 318 w 531"/>
              <a:gd name="T25" fmla="*/ 647 h 670"/>
              <a:gd name="T26" fmla="*/ 332 w 531"/>
              <a:gd name="T27" fmla="*/ 656 h 670"/>
              <a:gd name="T28" fmla="*/ 450 w 531"/>
              <a:gd name="T29" fmla="*/ 668 h 670"/>
              <a:gd name="T30" fmla="*/ 468 w 531"/>
              <a:gd name="T31" fmla="*/ 644 h 670"/>
              <a:gd name="T32" fmla="*/ 370 w 531"/>
              <a:gd name="T33" fmla="*/ 406 h 670"/>
              <a:gd name="T34" fmla="*/ 520 w 531"/>
              <a:gd name="T35" fmla="*/ 241 h 670"/>
              <a:gd name="T36" fmla="*/ 346 w 531"/>
              <a:gd name="T37" fmla="*/ 29 h 670"/>
              <a:gd name="T38" fmla="*/ 81 w 531"/>
              <a:gd name="T39" fmla="*/ 1 h 670"/>
              <a:gd name="T40" fmla="*/ 62 w 531"/>
              <a:gd name="T41" fmla="*/ 17 h 670"/>
              <a:gd name="T42" fmla="*/ 1 w 531"/>
              <a:gd name="T43" fmla="*/ 604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31" h="670">
                <a:moveTo>
                  <a:pt x="176" y="280"/>
                </a:moveTo>
                <a:cubicBezTo>
                  <a:pt x="190" y="141"/>
                  <a:pt x="190" y="141"/>
                  <a:pt x="190" y="141"/>
                </a:cubicBezTo>
                <a:cubicBezTo>
                  <a:pt x="322" y="155"/>
                  <a:pt x="322" y="155"/>
                  <a:pt x="322" y="155"/>
                </a:cubicBezTo>
                <a:cubicBezTo>
                  <a:pt x="358" y="159"/>
                  <a:pt x="386" y="188"/>
                  <a:pt x="382" y="230"/>
                </a:cubicBezTo>
                <a:cubicBezTo>
                  <a:pt x="378" y="271"/>
                  <a:pt x="343" y="297"/>
                  <a:pt x="307" y="294"/>
                </a:cubicBezTo>
                <a:lnTo>
                  <a:pt x="176" y="280"/>
                </a:lnTo>
                <a:close/>
                <a:moveTo>
                  <a:pt x="1" y="604"/>
                </a:moveTo>
                <a:cubicBezTo>
                  <a:pt x="0" y="613"/>
                  <a:pt x="6" y="622"/>
                  <a:pt x="16" y="623"/>
                </a:cubicBezTo>
                <a:cubicBezTo>
                  <a:pt x="121" y="634"/>
                  <a:pt x="121" y="634"/>
                  <a:pt x="121" y="634"/>
                </a:cubicBezTo>
                <a:cubicBezTo>
                  <a:pt x="130" y="635"/>
                  <a:pt x="139" y="628"/>
                  <a:pt x="140" y="619"/>
                </a:cubicBezTo>
                <a:cubicBezTo>
                  <a:pt x="164" y="392"/>
                  <a:pt x="164" y="392"/>
                  <a:pt x="164" y="392"/>
                </a:cubicBezTo>
                <a:cubicBezTo>
                  <a:pt x="225" y="399"/>
                  <a:pt x="225" y="399"/>
                  <a:pt x="225" y="399"/>
                </a:cubicBezTo>
                <a:cubicBezTo>
                  <a:pt x="318" y="647"/>
                  <a:pt x="318" y="647"/>
                  <a:pt x="318" y="647"/>
                </a:cubicBezTo>
                <a:cubicBezTo>
                  <a:pt x="320" y="650"/>
                  <a:pt x="325" y="655"/>
                  <a:pt x="332" y="656"/>
                </a:cubicBezTo>
                <a:cubicBezTo>
                  <a:pt x="450" y="668"/>
                  <a:pt x="450" y="668"/>
                  <a:pt x="450" y="668"/>
                </a:cubicBezTo>
                <a:cubicBezTo>
                  <a:pt x="465" y="670"/>
                  <a:pt x="473" y="656"/>
                  <a:pt x="468" y="644"/>
                </a:cubicBezTo>
                <a:cubicBezTo>
                  <a:pt x="370" y="406"/>
                  <a:pt x="370" y="406"/>
                  <a:pt x="370" y="406"/>
                </a:cubicBezTo>
                <a:cubicBezTo>
                  <a:pt x="455" y="384"/>
                  <a:pt x="511" y="323"/>
                  <a:pt x="520" y="241"/>
                </a:cubicBezTo>
                <a:cubicBezTo>
                  <a:pt x="531" y="136"/>
                  <a:pt x="459" y="41"/>
                  <a:pt x="346" y="29"/>
                </a:cubicBezTo>
                <a:cubicBezTo>
                  <a:pt x="81" y="1"/>
                  <a:pt x="81" y="1"/>
                  <a:pt x="81" y="1"/>
                </a:cubicBezTo>
                <a:cubicBezTo>
                  <a:pt x="71" y="0"/>
                  <a:pt x="63" y="8"/>
                  <a:pt x="62" y="17"/>
                </a:cubicBezTo>
                <a:lnTo>
                  <a:pt x="1" y="6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1" name="Freeform 26"/>
          <p:cNvSpPr>
            <a:spLocks/>
          </p:cNvSpPr>
          <p:nvPr userDrawn="1"/>
        </p:nvSpPr>
        <p:spPr bwMode="white">
          <a:xfrm>
            <a:off x="469971" y="928150"/>
            <a:ext cx="1930424" cy="1314880"/>
          </a:xfrm>
          <a:custGeom>
            <a:avLst/>
            <a:gdLst>
              <a:gd name="T0" fmla="*/ 236 w 760"/>
              <a:gd name="T1" fmla="*/ 679 h 690"/>
              <a:gd name="T2" fmla="*/ 253 w 760"/>
              <a:gd name="T3" fmla="*/ 689 h 690"/>
              <a:gd name="T4" fmla="*/ 267 w 760"/>
              <a:gd name="T5" fmla="*/ 688 h 690"/>
              <a:gd name="T6" fmla="*/ 281 w 760"/>
              <a:gd name="T7" fmla="*/ 677 h 690"/>
              <a:gd name="T8" fmla="*/ 405 w 760"/>
              <a:gd name="T9" fmla="*/ 297 h 690"/>
              <a:gd name="T10" fmla="*/ 407 w 760"/>
              <a:gd name="T11" fmla="*/ 296 h 690"/>
              <a:gd name="T12" fmla="*/ 608 w 760"/>
              <a:gd name="T13" fmla="*/ 642 h 690"/>
              <a:gd name="T14" fmla="*/ 624 w 760"/>
              <a:gd name="T15" fmla="*/ 650 h 690"/>
              <a:gd name="T16" fmla="*/ 638 w 760"/>
              <a:gd name="T17" fmla="*/ 649 h 690"/>
              <a:gd name="T18" fmla="*/ 653 w 760"/>
              <a:gd name="T19" fmla="*/ 635 h 690"/>
              <a:gd name="T20" fmla="*/ 758 w 760"/>
              <a:gd name="T21" fmla="*/ 21 h 690"/>
              <a:gd name="T22" fmla="*/ 740 w 760"/>
              <a:gd name="T23" fmla="*/ 1 h 690"/>
              <a:gd name="T24" fmla="*/ 636 w 760"/>
              <a:gd name="T25" fmla="*/ 12 h 690"/>
              <a:gd name="T26" fmla="*/ 621 w 760"/>
              <a:gd name="T27" fmla="*/ 26 h 690"/>
              <a:gd name="T28" fmla="*/ 577 w 760"/>
              <a:gd name="T29" fmla="*/ 335 h 690"/>
              <a:gd name="T30" fmla="*/ 573 w 760"/>
              <a:gd name="T31" fmla="*/ 335 h 690"/>
              <a:gd name="T32" fmla="*/ 403 w 760"/>
              <a:gd name="T33" fmla="*/ 37 h 690"/>
              <a:gd name="T34" fmla="*/ 386 w 760"/>
              <a:gd name="T35" fmla="*/ 29 h 690"/>
              <a:gd name="T36" fmla="*/ 370 w 760"/>
              <a:gd name="T37" fmla="*/ 31 h 690"/>
              <a:gd name="T38" fmla="*/ 356 w 760"/>
              <a:gd name="T39" fmla="*/ 42 h 690"/>
              <a:gd name="T40" fmla="*/ 252 w 760"/>
              <a:gd name="T41" fmla="*/ 369 h 690"/>
              <a:gd name="T42" fmla="*/ 248 w 760"/>
              <a:gd name="T43" fmla="*/ 370 h 690"/>
              <a:gd name="T44" fmla="*/ 140 w 760"/>
              <a:gd name="T45" fmla="*/ 77 h 690"/>
              <a:gd name="T46" fmla="*/ 123 w 760"/>
              <a:gd name="T47" fmla="*/ 66 h 690"/>
              <a:gd name="T48" fmla="*/ 19 w 760"/>
              <a:gd name="T49" fmla="*/ 77 h 690"/>
              <a:gd name="T50" fmla="*/ 5 w 760"/>
              <a:gd name="T51" fmla="*/ 100 h 690"/>
              <a:gd name="T52" fmla="*/ 236 w 760"/>
              <a:gd name="T53" fmla="*/ 679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60" h="690">
                <a:moveTo>
                  <a:pt x="236" y="679"/>
                </a:moveTo>
                <a:cubicBezTo>
                  <a:pt x="238" y="686"/>
                  <a:pt x="246" y="690"/>
                  <a:pt x="253" y="689"/>
                </a:cubicBezTo>
                <a:cubicBezTo>
                  <a:pt x="267" y="688"/>
                  <a:pt x="267" y="688"/>
                  <a:pt x="267" y="688"/>
                </a:cubicBezTo>
                <a:cubicBezTo>
                  <a:pt x="273" y="687"/>
                  <a:pt x="279" y="682"/>
                  <a:pt x="281" y="677"/>
                </a:cubicBezTo>
                <a:cubicBezTo>
                  <a:pt x="405" y="297"/>
                  <a:pt x="405" y="297"/>
                  <a:pt x="405" y="297"/>
                </a:cubicBezTo>
                <a:cubicBezTo>
                  <a:pt x="407" y="296"/>
                  <a:pt x="407" y="296"/>
                  <a:pt x="407" y="296"/>
                </a:cubicBezTo>
                <a:cubicBezTo>
                  <a:pt x="608" y="642"/>
                  <a:pt x="608" y="642"/>
                  <a:pt x="608" y="642"/>
                </a:cubicBezTo>
                <a:cubicBezTo>
                  <a:pt x="611" y="647"/>
                  <a:pt x="618" y="651"/>
                  <a:pt x="624" y="650"/>
                </a:cubicBezTo>
                <a:cubicBezTo>
                  <a:pt x="638" y="649"/>
                  <a:pt x="638" y="649"/>
                  <a:pt x="638" y="649"/>
                </a:cubicBezTo>
                <a:cubicBezTo>
                  <a:pt x="645" y="648"/>
                  <a:pt x="652" y="642"/>
                  <a:pt x="653" y="635"/>
                </a:cubicBezTo>
                <a:cubicBezTo>
                  <a:pt x="758" y="21"/>
                  <a:pt x="758" y="21"/>
                  <a:pt x="758" y="21"/>
                </a:cubicBezTo>
                <a:cubicBezTo>
                  <a:pt x="760" y="8"/>
                  <a:pt x="752" y="0"/>
                  <a:pt x="740" y="1"/>
                </a:cubicBezTo>
                <a:cubicBezTo>
                  <a:pt x="636" y="12"/>
                  <a:pt x="636" y="12"/>
                  <a:pt x="636" y="12"/>
                </a:cubicBezTo>
                <a:cubicBezTo>
                  <a:pt x="629" y="13"/>
                  <a:pt x="622" y="20"/>
                  <a:pt x="621" y="26"/>
                </a:cubicBezTo>
                <a:cubicBezTo>
                  <a:pt x="577" y="335"/>
                  <a:pt x="577" y="335"/>
                  <a:pt x="577" y="335"/>
                </a:cubicBezTo>
                <a:cubicBezTo>
                  <a:pt x="573" y="335"/>
                  <a:pt x="573" y="335"/>
                  <a:pt x="573" y="335"/>
                </a:cubicBezTo>
                <a:cubicBezTo>
                  <a:pt x="403" y="37"/>
                  <a:pt x="403" y="37"/>
                  <a:pt x="403" y="37"/>
                </a:cubicBezTo>
                <a:cubicBezTo>
                  <a:pt x="400" y="32"/>
                  <a:pt x="394" y="28"/>
                  <a:pt x="386" y="29"/>
                </a:cubicBezTo>
                <a:cubicBezTo>
                  <a:pt x="370" y="31"/>
                  <a:pt x="370" y="31"/>
                  <a:pt x="370" y="31"/>
                </a:cubicBezTo>
                <a:cubicBezTo>
                  <a:pt x="363" y="32"/>
                  <a:pt x="358" y="37"/>
                  <a:pt x="356" y="42"/>
                </a:cubicBezTo>
                <a:cubicBezTo>
                  <a:pt x="252" y="369"/>
                  <a:pt x="252" y="369"/>
                  <a:pt x="252" y="369"/>
                </a:cubicBezTo>
                <a:cubicBezTo>
                  <a:pt x="248" y="370"/>
                  <a:pt x="248" y="370"/>
                  <a:pt x="248" y="370"/>
                </a:cubicBezTo>
                <a:cubicBezTo>
                  <a:pt x="140" y="77"/>
                  <a:pt x="140" y="77"/>
                  <a:pt x="140" y="77"/>
                </a:cubicBezTo>
                <a:cubicBezTo>
                  <a:pt x="138" y="71"/>
                  <a:pt x="130" y="65"/>
                  <a:pt x="123" y="66"/>
                </a:cubicBezTo>
                <a:cubicBezTo>
                  <a:pt x="19" y="77"/>
                  <a:pt x="19" y="77"/>
                  <a:pt x="19" y="77"/>
                </a:cubicBezTo>
                <a:cubicBezTo>
                  <a:pt x="7" y="78"/>
                  <a:pt x="0" y="88"/>
                  <a:pt x="5" y="100"/>
                </a:cubicBezTo>
                <a:lnTo>
                  <a:pt x="236" y="6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2" name="Freeform 27"/>
          <p:cNvSpPr>
            <a:spLocks/>
          </p:cNvSpPr>
          <p:nvPr userDrawn="1"/>
        </p:nvSpPr>
        <p:spPr bwMode="white">
          <a:xfrm>
            <a:off x="4759444" y="876586"/>
            <a:ext cx="1127960" cy="1272984"/>
          </a:xfrm>
          <a:custGeom>
            <a:avLst/>
            <a:gdLst>
              <a:gd name="T0" fmla="*/ 266 w 444"/>
              <a:gd name="T1" fmla="*/ 653 h 668"/>
              <a:gd name="T2" fmla="*/ 286 w 444"/>
              <a:gd name="T3" fmla="*/ 666 h 668"/>
              <a:gd name="T4" fmla="*/ 391 w 444"/>
              <a:gd name="T5" fmla="*/ 644 h 668"/>
              <a:gd name="T6" fmla="*/ 404 w 444"/>
              <a:gd name="T7" fmla="*/ 623 h 668"/>
              <a:gd name="T8" fmla="*/ 305 w 444"/>
              <a:gd name="T9" fmla="*/ 157 h 668"/>
              <a:gd name="T10" fmla="*/ 430 w 444"/>
              <a:gd name="T11" fmla="*/ 131 h 668"/>
              <a:gd name="T12" fmla="*/ 443 w 444"/>
              <a:gd name="T13" fmla="*/ 111 h 668"/>
              <a:gd name="T14" fmla="*/ 422 w 444"/>
              <a:gd name="T15" fmla="*/ 15 h 668"/>
              <a:gd name="T16" fmla="*/ 402 w 444"/>
              <a:gd name="T17" fmla="*/ 2 h 668"/>
              <a:gd name="T18" fmla="*/ 15 w 444"/>
              <a:gd name="T19" fmla="*/ 85 h 668"/>
              <a:gd name="T20" fmla="*/ 2 w 444"/>
              <a:gd name="T21" fmla="*/ 105 h 668"/>
              <a:gd name="T22" fmla="*/ 22 w 444"/>
              <a:gd name="T23" fmla="*/ 200 h 668"/>
              <a:gd name="T24" fmla="*/ 42 w 444"/>
              <a:gd name="T25" fmla="*/ 213 h 668"/>
              <a:gd name="T26" fmla="*/ 167 w 444"/>
              <a:gd name="T27" fmla="*/ 187 h 668"/>
              <a:gd name="T28" fmla="*/ 266 w 444"/>
              <a:gd name="T29" fmla="*/ 653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4" h="668">
                <a:moveTo>
                  <a:pt x="266" y="653"/>
                </a:moveTo>
                <a:cubicBezTo>
                  <a:pt x="268" y="661"/>
                  <a:pt x="277" y="668"/>
                  <a:pt x="286" y="666"/>
                </a:cubicBezTo>
                <a:cubicBezTo>
                  <a:pt x="391" y="644"/>
                  <a:pt x="391" y="644"/>
                  <a:pt x="391" y="644"/>
                </a:cubicBezTo>
                <a:cubicBezTo>
                  <a:pt x="399" y="642"/>
                  <a:pt x="406" y="632"/>
                  <a:pt x="404" y="623"/>
                </a:cubicBezTo>
                <a:cubicBezTo>
                  <a:pt x="305" y="157"/>
                  <a:pt x="305" y="157"/>
                  <a:pt x="305" y="157"/>
                </a:cubicBezTo>
                <a:cubicBezTo>
                  <a:pt x="430" y="131"/>
                  <a:pt x="430" y="131"/>
                  <a:pt x="430" y="131"/>
                </a:cubicBezTo>
                <a:cubicBezTo>
                  <a:pt x="439" y="129"/>
                  <a:pt x="444" y="119"/>
                  <a:pt x="443" y="111"/>
                </a:cubicBezTo>
                <a:cubicBezTo>
                  <a:pt x="422" y="15"/>
                  <a:pt x="422" y="15"/>
                  <a:pt x="422" y="15"/>
                </a:cubicBezTo>
                <a:cubicBezTo>
                  <a:pt x="421" y="7"/>
                  <a:pt x="412" y="0"/>
                  <a:pt x="402" y="2"/>
                </a:cubicBezTo>
                <a:cubicBezTo>
                  <a:pt x="15" y="85"/>
                  <a:pt x="15" y="85"/>
                  <a:pt x="15" y="85"/>
                </a:cubicBezTo>
                <a:cubicBezTo>
                  <a:pt x="5" y="87"/>
                  <a:pt x="0" y="96"/>
                  <a:pt x="2" y="105"/>
                </a:cubicBezTo>
                <a:cubicBezTo>
                  <a:pt x="22" y="200"/>
                  <a:pt x="22" y="200"/>
                  <a:pt x="22" y="200"/>
                </a:cubicBezTo>
                <a:cubicBezTo>
                  <a:pt x="24" y="209"/>
                  <a:pt x="32" y="215"/>
                  <a:pt x="42" y="213"/>
                </a:cubicBezTo>
                <a:cubicBezTo>
                  <a:pt x="167" y="187"/>
                  <a:pt x="167" y="187"/>
                  <a:pt x="167" y="187"/>
                </a:cubicBezTo>
                <a:lnTo>
                  <a:pt x="266" y="6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3" name="Freeform 39"/>
          <p:cNvSpPr>
            <a:spLocks/>
          </p:cNvSpPr>
          <p:nvPr userDrawn="1"/>
        </p:nvSpPr>
        <p:spPr bwMode="auto">
          <a:xfrm>
            <a:off x="-4203009" y="1640745"/>
            <a:ext cx="20612673" cy="1291647"/>
          </a:xfrm>
          <a:custGeom>
            <a:avLst/>
            <a:gdLst>
              <a:gd name="T0" fmla="*/ 8124 w 8124"/>
              <a:gd name="T1" fmla="*/ 8 h 676"/>
              <a:gd name="T2" fmla="*/ 8112 w 8124"/>
              <a:gd name="T3" fmla="*/ 17 h 676"/>
              <a:gd name="T4" fmla="*/ 7916 w 8124"/>
              <a:gd name="T5" fmla="*/ 101 h 676"/>
              <a:gd name="T6" fmla="*/ 7722 w 8124"/>
              <a:gd name="T7" fmla="*/ 17 h 676"/>
              <a:gd name="T8" fmla="*/ 7509 w 8124"/>
              <a:gd name="T9" fmla="*/ 101 h 676"/>
              <a:gd name="T10" fmla="*/ 7101 w 8124"/>
              <a:gd name="T11" fmla="*/ 101 h 676"/>
              <a:gd name="T12" fmla="*/ 6702 w 8124"/>
              <a:gd name="T13" fmla="*/ 101 h 676"/>
              <a:gd name="T14" fmla="*/ 6294 w 8124"/>
              <a:gd name="T15" fmla="*/ 101 h 676"/>
              <a:gd name="T16" fmla="*/ 5893 w 8124"/>
              <a:gd name="T17" fmla="*/ 101 h 676"/>
              <a:gd name="T18" fmla="*/ 5475 w 8124"/>
              <a:gd name="T19" fmla="*/ 101 h 676"/>
              <a:gd name="T20" fmla="*/ 5067 w 8124"/>
              <a:gd name="T21" fmla="*/ 101 h 676"/>
              <a:gd name="T22" fmla="*/ 4660 w 8124"/>
              <a:gd name="T23" fmla="*/ 101 h 676"/>
              <a:gd name="T24" fmla="*/ 4456 w 8124"/>
              <a:gd name="T25" fmla="*/ 6 h 676"/>
              <a:gd name="T26" fmla="*/ 4252 w 8124"/>
              <a:gd name="T27" fmla="*/ 101 h 676"/>
              <a:gd name="T28" fmla="*/ 4052 w 8124"/>
              <a:gd name="T29" fmla="*/ 11 h 676"/>
              <a:gd name="T30" fmla="*/ 3853 w 8124"/>
              <a:gd name="T31" fmla="*/ 100 h 676"/>
              <a:gd name="T32" fmla="*/ 3649 w 8124"/>
              <a:gd name="T33" fmla="*/ 5 h 676"/>
              <a:gd name="T34" fmla="*/ 3445 w 8124"/>
              <a:gd name="T35" fmla="*/ 100 h 676"/>
              <a:gd name="T36" fmla="*/ 3244 w 8124"/>
              <a:gd name="T37" fmla="*/ 9 h 676"/>
              <a:gd name="T38" fmla="*/ 2841 w 8124"/>
              <a:gd name="T39" fmla="*/ 8 h 676"/>
              <a:gd name="T40" fmla="*/ 2438 w 8124"/>
              <a:gd name="T41" fmla="*/ 9 h 676"/>
              <a:gd name="T42" fmla="*/ 2237 w 8124"/>
              <a:gd name="T43" fmla="*/ 100 h 676"/>
              <a:gd name="T44" fmla="*/ 2033 w 8124"/>
              <a:gd name="T45" fmla="*/ 6 h 676"/>
              <a:gd name="T46" fmla="*/ 1828 w 8124"/>
              <a:gd name="T47" fmla="*/ 100 h 676"/>
              <a:gd name="T48" fmla="*/ 1631 w 8124"/>
              <a:gd name="T49" fmla="*/ 11 h 676"/>
              <a:gd name="T50" fmla="*/ 1432 w 8124"/>
              <a:gd name="T51" fmla="*/ 101 h 676"/>
              <a:gd name="T52" fmla="*/ 1227 w 8124"/>
              <a:gd name="T53" fmla="*/ 6 h 676"/>
              <a:gd name="T54" fmla="*/ 1023 w 8124"/>
              <a:gd name="T55" fmla="*/ 101 h 676"/>
              <a:gd name="T56" fmla="*/ 615 w 8124"/>
              <a:gd name="T57" fmla="*/ 101 h 676"/>
              <a:gd name="T58" fmla="*/ 207 w 8124"/>
              <a:gd name="T59" fmla="*/ 101 h 676"/>
              <a:gd name="T60" fmla="*/ 0 w 8124"/>
              <a:gd name="T61" fmla="*/ 408 h 676"/>
              <a:gd name="T62" fmla="*/ 8120 w 8124"/>
              <a:gd name="T63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124" h="676">
                <a:moveTo>
                  <a:pt x="8124" y="416"/>
                </a:moveTo>
                <a:cubicBezTo>
                  <a:pt x="8124" y="8"/>
                  <a:pt x="8124" y="8"/>
                  <a:pt x="8124" y="8"/>
                </a:cubicBezTo>
                <a:cubicBezTo>
                  <a:pt x="8124" y="7"/>
                  <a:pt x="8122" y="7"/>
                  <a:pt x="8121" y="6"/>
                </a:cubicBezTo>
                <a:cubicBezTo>
                  <a:pt x="8118" y="10"/>
                  <a:pt x="8115" y="13"/>
                  <a:pt x="8112" y="17"/>
                </a:cubicBezTo>
                <a:cubicBezTo>
                  <a:pt x="8063" y="69"/>
                  <a:pt x="7993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839" y="101"/>
                  <a:pt x="7771" y="69"/>
                  <a:pt x="7722" y="17"/>
                </a:cubicBezTo>
                <a:cubicBezTo>
                  <a:pt x="7719" y="14"/>
                  <a:pt x="7716" y="10"/>
                  <a:pt x="7712" y="7"/>
                </a:cubicBezTo>
                <a:cubicBezTo>
                  <a:pt x="7664" y="64"/>
                  <a:pt x="7591" y="101"/>
                  <a:pt x="7509" y="101"/>
                </a:cubicBezTo>
                <a:cubicBezTo>
                  <a:pt x="7427" y="101"/>
                  <a:pt x="7354" y="64"/>
                  <a:pt x="7305" y="6"/>
                </a:cubicBezTo>
                <a:cubicBezTo>
                  <a:pt x="7256" y="64"/>
                  <a:pt x="7183" y="101"/>
                  <a:pt x="7101" y="101"/>
                </a:cubicBezTo>
                <a:cubicBezTo>
                  <a:pt x="7022" y="101"/>
                  <a:pt x="6950" y="66"/>
                  <a:pt x="6902" y="11"/>
                </a:cubicBezTo>
                <a:cubicBezTo>
                  <a:pt x="6853" y="66"/>
                  <a:pt x="6782" y="101"/>
                  <a:pt x="6702" y="101"/>
                </a:cubicBezTo>
                <a:cubicBezTo>
                  <a:pt x="6620" y="101"/>
                  <a:pt x="6547" y="64"/>
                  <a:pt x="6498" y="6"/>
                </a:cubicBezTo>
                <a:cubicBezTo>
                  <a:pt x="6449" y="64"/>
                  <a:pt x="6376" y="101"/>
                  <a:pt x="6294" y="101"/>
                </a:cubicBezTo>
                <a:cubicBezTo>
                  <a:pt x="6214" y="101"/>
                  <a:pt x="6142" y="66"/>
                  <a:pt x="6093" y="10"/>
                </a:cubicBezTo>
                <a:cubicBezTo>
                  <a:pt x="6045" y="66"/>
                  <a:pt x="5973" y="101"/>
                  <a:pt x="5893" y="101"/>
                </a:cubicBezTo>
                <a:cubicBezTo>
                  <a:pt x="5808" y="101"/>
                  <a:pt x="5732" y="62"/>
                  <a:pt x="5684" y="0"/>
                </a:cubicBezTo>
                <a:cubicBezTo>
                  <a:pt x="5635" y="62"/>
                  <a:pt x="5559" y="101"/>
                  <a:pt x="5475" y="101"/>
                </a:cubicBezTo>
                <a:cubicBezTo>
                  <a:pt x="5393" y="101"/>
                  <a:pt x="5320" y="64"/>
                  <a:pt x="5271" y="6"/>
                </a:cubicBezTo>
                <a:cubicBezTo>
                  <a:pt x="5222" y="64"/>
                  <a:pt x="5149" y="101"/>
                  <a:pt x="5067" y="101"/>
                </a:cubicBezTo>
                <a:cubicBezTo>
                  <a:pt x="4985" y="101"/>
                  <a:pt x="4912" y="64"/>
                  <a:pt x="4863" y="7"/>
                </a:cubicBezTo>
                <a:cubicBezTo>
                  <a:pt x="4814" y="64"/>
                  <a:pt x="4741" y="101"/>
                  <a:pt x="4660" y="101"/>
                </a:cubicBezTo>
                <a:cubicBezTo>
                  <a:pt x="4649" y="101"/>
                  <a:pt x="4639" y="101"/>
                  <a:pt x="4629" y="99"/>
                </a:cubicBezTo>
                <a:cubicBezTo>
                  <a:pt x="4560" y="92"/>
                  <a:pt x="4498" y="57"/>
                  <a:pt x="4456" y="6"/>
                </a:cubicBezTo>
                <a:cubicBezTo>
                  <a:pt x="4407" y="64"/>
                  <a:pt x="4334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172" y="101"/>
                  <a:pt x="4101" y="66"/>
                  <a:pt x="4052" y="11"/>
                </a:cubicBezTo>
                <a:cubicBezTo>
                  <a:pt x="4004" y="66"/>
                  <a:pt x="3932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771" y="100"/>
                  <a:pt x="3698" y="63"/>
                  <a:pt x="3649" y="5"/>
                </a:cubicBezTo>
                <a:cubicBezTo>
                  <a:pt x="3600" y="63"/>
                  <a:pt x="3527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365" y="100"/>
                  <a:pt x="3293" y="65"/>
                  <a:pt x="3244" y="9"/>
                </a:cubicBezTo>
                <a:cubicBezTo>
                  <a:pt x="3195" y="65"/>
                  <a:pt x="3123" y="101"/>
                  <a:pt x="3043" y="101"/>
                </a:cubicBezTo>
                <a:cubicBezTo>
                  <a:pt x="2962" y="101"/>
                  <a:pt x="2892" y="65"/>
                  <a:pt x="2841" y="8"/>
                </a:cubicBezTo>
                <a:cubicBezTo>
                  <a:pt x="2794" y="65"/>
                  <a:pt x="2720" y="101"/>
                  <a:pt x="2639" y="101"/>
                </a:cubicBezTo>
                <a:cubicBezTo>
                  <a:pt x="2558" y="101"/>
                  <a:pt x="2487" y="65"/>
                  <a:pt x="2438" y="9"/>
                </a:cubicBezTo>
                <a:cubicBezTo>
                  <a:pt x="2389" y="65"/>
                  <a:pt x="231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155" y="100"/>
                  <a:pt x="2081" y="64"/>
                  <a:pt x="2033" y="6"/>
                </a:cubicBezTo>
                <a:cubicBezTo>
                  <a:pt x="1984" y="64"/>
                  <a:pt x="1912" y="100"/>
                  <a:pt x="1828" y="100"/>
                </a:cubicBezTo>
                <a:cubicBezTo>
                  <a:pt x="1828" y="100"/>
                  <a:pt x="1828" y="100"/>
                  <a:pt x="1828" y="100"/>
                </a:cubicBezTo>
                <a:cubicBezTo>
                  <a:pt x="1828" y="100"/>
                  <a:pt x="1829" y="100"/>
                  <a:pt x="1829" y="100"/>
                </a:cubicBezTo>
                <a:cubicBezTo>
                  <a:pt x="1750" y="100"/>
                  <a:pt x="1679" y="66"/>
                  <a:pt x="1631" y="11"/>
                </a:cubicBezTo>
                <a:cubicBezTo>
                  <a:pt x="1582" y="66"/>
                  <a:pt x="1508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348" y="101"/>
                  <a:pt x="1276" y="64"/>
                  <a:pt x="1227" y="6"/>
                </a:cubicBezTo>
                <a:cubicBezTo>
                  <a:pt x="1181" y="61"/>
                  <a:pt x="1114" y="96"/>
                  <a:pt x="1038" y="101"/>
                </a:cubicBezTo>
                <a:cubicBezTo>
                  <a:pt x="1033" y="101"/>
                  <a:pt x="1028" y="101"/>
                  <a:pt x="1023" y="101"/>
                </a:cubicBezTo>
                <a:cubicBezTo>
                  <a:pt x="941" y="101"/>
                  <a:pt x="868" y="64"/>
                  <a:pt x="819" y="7"/>
                </a:cubicBezTo>
                <a:cubicBezTo>
                  <a:pt x="770" y="64"/>
                  <a:pt x="697" y="101"/>
                  <a:pt x="615" y="101"/>
                </a:cubicBezTo>
                <a:cubicBezTo>
                  <a:pt x="534" y="101"/>
                  <a:pt x="460" y="64"/>
                  <a:pt x="411" y="6"/>
                </a:cubicBezTo>
                <a:cubicBezTo>
                  <a:pt x="363" y="64"/>
                  <a:pt x="289" y="101"/>
                  <a:pt x="207" y="101"/>
                </a:cubicBezTo>
                <a:cubicBezTo>
                  <a:pt x="124" y="101"/>
                  <a:pt x="49" y="62"/>
                  <a:pt x="0" y="2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676"/>
                  <a:pt x="0" y="676"/>
                  <a:pt x="0" y="676"/>
                </a:cubicBezTo>
                <a:cubicBezTo>
                  <a:pt x="8120" y="676"/>
                  <a:pt x="8120" y="676"/>
                  <a:pt x="8120" y="676"/>
                </a:cubicBezTo>
                <a:lnTo>
                  <a:pt x="8124" y="4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4" name="Freeform 28"/>
          <p:cNvSpPr>
            <a:spLocks noEditPoints="1"/>
          </p:cNvSpPr>
          <p:nvPr userDrawn="1"/>
        </p:nvSpPr>
        <p:spPr bwMode="white">
          <a:xfrm>
            <a:off x="2474520" y="1605768"/>
            <a:ext cx="1517913" cy="1297961"/>
          </a:xfrm>
          <a:custGeom>
            <a:avLst/>
            <a:gdLst>
              <a:gd name="T0" fmla="*/ 271 w 598"/>
              <a:gd name="T1" fmla="*/ 401 h 681"/>
              <a:gd name="T2" fmla="*/ 365 w 598"/>
              <a:gd name="T3" fmla="*/ 269 h 681"/>
              <a:gd name="T4" fmla="*/ 366 w 598"/>
              <a:gd name="T5" fmla="*/ 269 h 681"/>
              <a:gd name="T6" fmla="*/ 404 w 598"/>
              <a:gd name="T7" fmla="*/ 427 h 681"/>
              <a:gd name="T8" fmla="*/ 271 w 598"/>
              <a:gd name="T9" fmla="*/ 401 h 681"/>
              <a:gd name="T10" fmla="*/ 18 w 598"/>
              <a:gd name="T11" fmla="*/ 570 h 681"/>
              <a:gd name="T12" fmla="*/ 114 w 598"/>
              <a:gd name="T13" fmla="*/ 589 h 681"/>
              <a:gd name="T14" fmla="*/ 150 w 598"/>
              <a:gd name="T15" fmla="*/ 574 h 681"/>
              <a:gd name="T16" fmla="*/ 195 w 598"/>
              <a:gd name="T17" fmla="*/ 510 h 681"/>
              <a:gd name="T18" fmla="*/ 433 w 598"/>
              <a:gd name="T19" fmla="*/ 556 h 681"/>
              <a:gd name="T20" fmla="*/ 451 w 598"/>
              <a:gd name="T21" fmla="*/ 631 h 681"/>
              <a:gd name="T22" fmla="*/ 478 w 598"/>
              <a:gd name="T23" fmla="*/ 659 h 681"/>
              <a:gd name="T24" fmla="*/ 575 w 598"/>
              <a:gd name="T25" fmla="*/ 678 h 681"/>
              <a:gd name="T26" fmla="*/ 594 w 598"/>
              <a:gd name="T27" fmla="*/ 658 h 681"/>
              <a:gd name="T28" fmla="*/ 435 w 598"/>
              <a:gd name="T29" fmla="*/ 15 h 681"/>
              <a:gd name="T30" fmla="*/ 422 w 598"/>
              <a:gd name="T31" fmla="*/ 3 h 681"/>
              <a:gd name="T32" fmla="*/ 413 w 598"/>
              <a:gd name="T33" fmla="*/ 1 h 681"/>
              <a:gd name="T34" fmla="*/ 396 w 598"/>
              <a:gd name="T35" fmla="*/ 8 h 681"/>
              <a:gd name="T36" fmla="*/ 7 w 598"/>
              <a:gd name="T37" fmla="*/ 544 h 681"/>
              <a:gd name="T38" fmla="*/ 18 w 598"/>
              <a:gd name="T39" fmla="*/ 5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8" h="681">
                <a:moveTo>
                  <a:pt x="271" y="401"/>
                </a:moveTo>
                <a:cubicBezTo>
                  <a:pt x="365" y="269"/>
                  <a:pt x="365" y="269"/>
                  <a:pt x="365" y="269"/>
                </a:cubicBezTo>
                <a:cubicBezTo>
                  <a:pt x="366" y="269"/>
                  <a:pt x="366" y="269"/>
                  <a:pt x="366" y="269"/>
                </a:cubicBezTo>
                <a:cubicBezTo>
                  <a:pt x="404" y="427"/>
                  <a:pt x="404" y="427"/>
                  <a:pt x="404" y="427"/>
                </a:cubicBezTo>
                <a:lnTo>
                  <a:pt x="271" y="401"/>
                </a:lnTo>
                <a:close/>
                <a:moveTo>
                  <a:pt x="18" y="570"/>
                </a:moveTo>
                <a:cubicBezTo>
                  <a:pt x="114" y="589"/>
                  <a:pt x="114" y="589"/>
                  <a:pt x="114" y="589"/>
                </a:cubicBezTo>
                <a:cubicBezTo>
                  <a:pt x="132" y="592"/>
                  <a:pt x="144" y="583"/>
                  <a:pt x="150" y="574"/>
                </a:cubicBezTo>
                <a:cubicBezTo>
                  <a:pt x="195" y="510"/>
                  <a:pt x="195" y="510"/>
                  <a:pt x="195" y="510"/>
                </a:cubicBezTo>
                <a:cubicBezTo>
                  <a:pt x="433" y="556"/>
                  <a:pt x="433" y="556"/>
                  <a:pt x="433" y="556"/>
                </a:cubicBezTo>
                <a:cubicBezTo>
                  <a:pt x="451" y="631"/>
                  <a:pt x="451" y="631"/>
                  <a:pt x="451" y="631"/>
                </a:cubicBezTo>
                <a:cubicBezTo>
                  <a:pt x="456" y="650"/>
                  <a:pt x="462" y="656"/>
                  <a:pt x="478" y="659"/>
                </a:cubicBezTo>
                <a:cubicBezTo>
                  <a:pt x="575" y="678"/>
                  <a:pt x="575" y="678"/>
                  <a:pt x="575" y="678"/>
                </a:cubicBezTo>
                <a:cubicBezTo>
                  <a:pt x="588" y="681"/>
                  <a:pt x="598" y="671"/>
                  <a:pt x="594" y="658"/>
                </a:cubicBezTo>
                <a:cubicBezTo>
                  <a:pt x="435" y="15"/>
                  <a:pt x="435" y="15"/>
                  <a:pt x="435" y="15"/>
                </a:cubicBezTo>
                <a:cubicBezTo>
                  <a:pt x="433" y="10"/>
                  <a:pt x="428" y="4"/>
                  <a:pt x="422" y="3"/>
                </a:cubicBezTo>
                <a:cubicBezTo>
                  <a:pt x="413" y="1"/>
                  <a:pt x="413" y="1"/>
                  <a:pt x="413" y="1"/>
                </a:cubicBezTo>
                <a:cubicBezTo>
                  <a:pt x="407" y="0"/>
                  <a:pt x="400" y="3"/>
                  <a:pt x="396" y="8"/>
                </a:cubicBezTo>
                <a:cubicBezTo>
                  <a:pt x="7" y="544"/>
                  <a:pt x="7" y="544"/>
                  <a:pt x="7" y="544"/>
                </a:cubicBezTo>
                <a:cubicBezTo>
                  <a:pt x="0" y="555"/>
                  <a:pt x="5" y="567"/>
                  <a:pt x="18" y="5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5" name="Freeform 29"/>
          <p:cNvSpPr>
            <a:spLocks/>
          </p:cNvSpPr>
          <p:nvPr userDrawn="1"/>
        </p:nvSpPr>
        <p:spPr bwMode="white">
          <a:xfrm rot="21293611">
            <a:off x="7922031" y="1448647"/>
            <a:ext cx="1368592" cy="1334216"/>
          </a:xfrm>
          <a:custGeom>
            <a:avLst/>
            <a:gdLst>
              <a:gd name="T0" fmla="*/ 2 w 539"/>
              <a:gd name="T1" fmla="*/ 588 h 700"/>
              <a:gd name="T2" fmla="*/ 15 w 539"/>
              <a:gd name="T3" fmla="*/ 608 h 700"/>
              <a:gd name="T4" fmla="*/ 373 w 539"/>
              <a:gd name="T5" fmla="*/ 698 h 700"/>
              <a:gd name="T6" fmla="*/ 394 w 539"/>
              <a:gd name="T7" fmla="*/ 685 h 700"/>
              <a:gd name="T8" fmla="*/ 417 w 539"/>
              <a:gd name="T9" fmla="*/ 591 h 700"/>
              <a:gd name="T10" fmla="*/ 405 w 539"/>
              <a:gd name="T11" fmla="*/ 570 h 700"/>
              <a:gd name="T12" fmla="*/ 165 w 539"/>
              <a:gd name="T13" fmla="*/ 511 h 700"/>
              <a:gd name="T14" fmla="*/ 194 w 539"/>
              <a:gd name="T15" fmla="*/ 394 h 700"/>
              <a:gd name="T16" fmla="*/ 392 w 539"/>
              <a:gd name="T17" fmla="*/ 443 h 700"/>
              <a:gd name="T18" fmla="*/ 412 w 539"/>
              <a:gd name="T19" fmla="*/ 431 h 700"/>
              <a:gd name="T20" fmla="*/ 436 w 539"/>
              <a:gd name="T21" fmla="*/ 336 h 700"/>
              <a:gd name="T22" fmla="*/ 423 w 539"/>
              <a:gd name="T23" fmla="*/ 316 h 700"/>
              <a:gd name="T24" fmla="*/ 226 w 539"/>
              <a:gd name="T25" fmla="*/ 266 h 700"/>
              <a:gd name="T26" fmla="*/ 253 w 539"/>
              <a:gd name="T27" fmla="*/ 159 h 700"/>
              <a:gd name="T28" fmla="*/ 493 w 539"/>
              <a:gd name="T29" fmla="*/ 219 h 700"/>
              <a:gd name="T30" fmla="*/ 513 w 539"/>
              <a:gd name="T31" fmla="*/ 206 h 700"/>
              <a:gd name="T32" fmla="*/ 537 w 539"/>
              <a:gd name="T33" fmla="*/ 112 h 700"/>
              <a:gd name="T34" fmla="*/ 524 w 539"/>
              <a:gd name="T35" fmla="*/ 91 h 700"/>
              <a:gd name="T36" fmla="*/ 166 w 539"/>
              <a:gd name="T37" fmla="*/ 2 h 700"/>
              <a:gd name="T38" fmla="*/ 145 w 539"/>
              <a:gd name="T39" fmla="*/ 14 h 700"/>
              <a:gd name="T40" fmla="*/ 2 w 539"/>
              <a:gd name="T41" fmla="*/ 588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9" h="700">
                <a:moveTo>
                  <a:pt x="2" y="588"/>
                </a:moveTo>
                <a:cubicBezTo>
                  <a:pt x="0" y="596"/>
                  <a:pt x="5" y="606"/>
                  <a:pt x="15" y="608"/>
                </a:cubicBezTo>
                <a:cubicBezTo>
                  <a:pt x="373" y="698"/>
                  <a:pt x="373" y="698"/>
                  <a:pt x="373" y="698"/>
                </a:cubicBezTo>
                <a:cubicBezTo>
                  <a:pt x="383" y="700"/>
                  <a:pt x="392" y="694"/>
                  <a:pt x="394" y="685"/>
                </a:cubicBezTo>
                <a:cubicBezTo>
                  <a:pt x="417" y="591"/>
                  <a:pt x="417" y="591"/>
                  <a:pt x="417" y="591"/>
                </a:cubicBezTo>
                <a:cubicBezTo>
                  <a:pt x="419" y="582"/>
                  <a:pt x="415" y="573"/>
                  <a:pt x="405" y="570"/>
                </a:cubicBezTo>
                <a:cubicBezTo>
                  <a:pt x="165" y="511"/>
                  <a:pt x="165" y="511"/>
                  <a:pt x="165" y="511"/>
                </a:cubicBezTo>
                <a:cubicBezTo>
                  <a:pt x="194" y="394"/>
                  <a:pt x="194" y="394"/>
                  <a:pt x="194" y="394"/>
                </a:cubicBezTo>
                <a:cubicBezTo>
                  <a:pt x="392" y="443"/>
                  <a:pt x="392" y="443"/>
                  <a:pt x="392" y="443"/>
                </a:cubicBezTo>
                <a:cubicBezTo>
                  <a:pt x="400" y="445"/>
                  <a:pt x="410" y="440"/>
                  <a:pt x="412" y="431"/>
                </a:cubicBezTo>
                <a:cubicBezTo>
                  <a:pt x="436" y="336"/>
                  <a:pt x="436" y="336"/>
                  <a:pt x="436" y="336"/>
                </a:cubicBezTo>
                <a:cubicBezTo>
                  <a:pt x="438" y="327"/>
                  <a:pt x="432" y="318"/>
                  <a:pt x="423" y="316"/>
                </a:cubicBezTo>
                <a:cubicBezTo>
                  <a:pt x="226" y="266"/>
                  <a:pt x="226" y="266"/>
                  <a:pt x="226" y="266"/>
                </a:cubicBezTo>
                <a:cubicBezTo>
                  <a:pt x="253" y="159"/>
                  <a:pt x="253" y="159"/>
                  <a:pt x="253" y="159"/>
                </a:cubicBezTo>
                <a:cubicBezTo>
                  <a:pt x="493" y="219"/>
                  <a:pt x="493" y="219"/>
                  <a:pt x="493" y="219"/>
                </a:cubicBezTo>
                <a:cubicBezTo>
                  <a:pt x="502" y="221"/>
                  <a:pt x="511" y="215"/>
                  <a:pt x="513" y="206"/>
                </a:cubicBezTo>
                <a:cubicBezTo>
                  <a:pt x="537" y="112"/>
                  <a:pt x="537" y="112"/>
                  <a:pt x="537" y="112"/>
                </a:cubicBezTo>
                <a:cubicBezTo>
                  <a:pt x="539" y="103"/>
                  <a:pt x="534" y="94"/>
                  <a:pt x="524" y="91"/>
                </a:cubicBezTo>
                <a:cubicBezTo>
                  <a:pt x="166" y="2"/>
                  <a:pt x="166" y="2"/>
                  <a:pt x="166" y="2"/>
                </a:cubicBezTo>
                <a:cubicBezTo>
                  <a:pt x="156" y="0"/>
                  <a:pt x="147" y="6"/>
                  <a:pt x="145" y="14"/>
                </a:cubicBezTo>
                <a:lnTo>
                  <a:pt x="2" y="5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6" name="Freeform 39"/>
          <p:cNvSpPr>
            <a:spLocks/>
          </p:cNvSpPr>
          <p:nvPr userDrawn="1"/>
        </p:nvSpPr>
        <p:spPr bwMode="auto">
          <a:xfrm>
            <a:off x="-4203009" y="2472595"/>
            <a:ext cx="20612673" cy="1291647"/>
          </a:xfrm>
          <a:custGeom>
            <a:avLst/>
            <a:gdLst>
              <a:gd name="T0" fmla="*/ 8124 w 8124"/>
              <a:gd name="T1" fmla="*/ 8 h 676"/>
              <a:gd name="T2" fmla="*/ 8112 w 8124"/>
              <a:gd name="T3" fmla="*/ 17 h 676"/>
              <a:gd name="T4" fmla="*/ 7916 w 8124"/>
              <a:gd name="T5" fmla="*/ 101 h 676"/>
              <a:gd name="T6" fmla="*/ 7722 w 8124"/>
              <a:gd name="T7" fmla="*/ 17 h 676"/>
              <a:gd name="T8" fmla="*/ 7509 w 8124"/>
              <a:gd name="T9" fmla="*/ 101 h 676"/>
              <a:gd name="T10" fmla="*/ 7101 w 8124"/>
              <a:gd name="T11" fmla="*/ 101 h 676"/>
              <a:gd name="T12" fmla="*/ 6702 w 8124"/>
              <a:gd name="T13" fmla="*/ 101 h 676"/>
              <a:gd name="T14" fmla="*/ 6294 w 8124"/>
              <a:gd name="T15" fmla="*/ 101 h 676"/>
              <a:gd name="T16" fmla="*/ 5893 w 8124"/>
              <a:gd name="T17" fmla="*/ 101 h 676"/>
              <a:gd name="T18" fmla="*/ 5475 w 8124"/>
              <a:gd name="T19" fmla="*/ 101 h 676"/>
              <a:gd name="T20" fmla="*/ 5067 w 8124"/>
              <a:gd name="T21" fmla="*/ 101 h 676"/>
              <a:gd name="T22" fmla="*/ 4660 w 8124"/>
              <a:gd name="T23" fmla="*/ 101 h 676"/>
              <a:gd name="T24" fmla="*/ 4456 w 8124"/>
              <a:gd name="T25" fmla="*/ 6 h 676"/>
              <a:gd name="T26" fmla="*/ 4252 w 8124"/>
              <a:gd name="T27" fmla="*/ 101 h 676"/>
              <a:gd name="T28" fmla="*/ 4052 w 8124"/>
              <a:gd name="T29" fmla="*/ 11 h 676"/>
              <a:gd name="T30" fmla="*/ 3853 w 8124"/>
              <a:gd name="T31" fmla="*/ 100 h 676"/>
              <a:gd name="T32" fmla="*/ 3649 w 8124"/>
              <a:gd name="T33" fmla="*/ 5 h 676"/>
              <a:gd name="T34" fmla="*/ 3445 w 8124"/>
              <a:gd name="T35" fmla="*/ 100 h 676"/>
              <a:gd name="T36" fmla="*/ 3244 w 8124"/>
              <a:gd name="T37" fmla="*/ 9 h 676"/>
              <a:gd name="T38" fmla="*/ 2841 w 8124"/>
              <a:gd name="T39" fmla="*/ 8 h 676"/>
              <a:gd name="T40" fmla="*/ 2438 w 8124"/>
              <a:gd name="T41" fmla="*/ 9 h 676"/>
              <a:gd name="T42" fmla="*/ 2237 w 8124"/>
              <a:gd name="T43" fmla="*/ 100 h 676"/>
              <a:gd name="T44" fmla="*/ 2033 w 8124"/>
              <a:gd name="T45" fmla="*/ 6 h 676"/>
              <a:gd name="T46" fmla="*/ 1828 w 8124"/>
              <a:gd name="T47" fmla="*/ 100 h 676"/>
              <a:gd name="T48" fmla="*/ 1631 w 8124"/>
              <a:gd name="T49" fmla="*/ 11 h 676"/>
              <a:gd name="T50" fmla="*/ 1432 w 8124"/>
              <a:gd name="T51" fmla="*/ 101 h 676"/>
              <a:gd name="T52" fmla="*/ 1227 w 8124"/>
              <a:gd name="T53" fmla="*/ 6 h 676"/>
              <a:gd name="T54" fmla="*/ 1023 w 8124"/>
              <a:gd name="T55" fmla="*/ 101 h 676"/>
              <a:gd name="T56" fmla="*/ 615 w 8124"/>
              <a:gd name="T57" fmla="*/ 101 h 676"/>
              <a:gd name="T58" fmla="*/ 207 w 8124"/>
              <a:gd name="T59" fmla="*/ 101 h 676"/>
              <a:gd name="T60" fmla="*/ 0 w 8124"/>
              <a:gd name="T61" fmla="*/ 408 h 676"/>
              <a:gd name="T62" fmla="*/ 8120 w 8124"/>
              <a:gd name="T63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124" h="676">
                <a:moveTo>
                  <a:pt x="8124" y="416"/>
                </a:moveTo>
                <a:cubicBezTo>
                  <a:pt x="8124" y="8"/>
                  <a:pt x="8124" y="8"/>
                  <a:pt x="8124" y="8"/>
                </a:cubicBezTo>
                <a:cubicBezTo>
                  <a:pt x="8124" y="7"/>
                  <a:pt x="8122" y="7"/>
                  <a:pt x="8121" y="6"/>
                </a:cubicBezTo>
                <a:cubicBezTo>
                  <a:pt x="8118" y="10"/>
                  <a:pt x="8115" y="13"/>
                  <a:pt x="8112" y="17"/>
                </a:cubicBezTo>
                <a:cubicBezTo>
                  <a:pt x="8063" y="69"/>
                  <a:pt x="7993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839" y="101"/>
                  <a:pt x="7771" y="69"/>
                  <a:pt x="7722" y="17"/>
                </a:cubicBezTo>
                <a:cubicBezTo>
                  <a:pt x="7719" y="14"/>
                  <a:pt x="7716" y="10"/>
                  <a:pt x="7712" y="7"/>
                </a:cubicBezTo>
                <a:cubicBezTo>
                  <a:pt x="7664" y="64"/>
                  <a:pt x="7591" y="101"/>
                  <a:pt x="7509" y="101"/>
                </a:cubicBezTo>
                <a:cubicBezTo>
                  <a:pt x="7427" y="101"/>
                  <a:pt x="7354" y="64"/>
                  <a:pt x="7305" y="6"/>
                </a:cubicBezTo>
                <a:cubicBezTo>
                  <a:pt x="7256" y="64"/>
                  <a:pt x="7183" y="101"/>
                  <a:pt x="7101" y="101"/>
                </a:cubicBezTo>
                <a:cubicBezTo>
                  <a:pt x="7022" y="101"/>
                  <a:pt x="6950" y="66"/>
                  <a:pt x="6902" y="11"/>
                </a:cubicBezTo>
                <a:cubicBezTo>
                  <a:pt x="6853" y="66"/>
                  <a:pt x="6782" y="101"/>
                  <a:pt x="6702" y="101"/>
                </a:cubicBezTo>
                <a:cubicBezTo>
                  <a:pt x="6620" y="101"/>
                  <a:pt x="6547" y="64"/>
                  <a:pt x="6498" y="6"/>
                </a:cubicBezTo>
                <a:cubicBezTo>
                  <a:pt x="6449" y="64"/>
                  <a:pt x="6376" y="101"/>
                  <a:pt x="6294" y="101"/>
                </a:cubicBezTo>
                <a:cubicBezTo>
                  <a:pt x="6214" y="101"/>
                  <a:pt x="6142" y="66"/>
                  <a:pt x="6093" y="10"/>
                </a:cubicBezTo>
                <a:cubicBezTo>
                  <a:pt x="6045" y="66"/>
                  <a:pt x="5973" y="101"/>
                  <a:pt x="5893" y="101"/>
                </a:cubicBezTo>
                <a:cubicBezTo>
                  <a:pt x="5808" y="101"/>
                  <a:pt x="5732" y="62"/>
                  <a:pt x="5684" y="0"/>
                </a:cubicBezTo>
                <a:cubicBezTo>
                  <a:pt x="5635" y="62"/>
                  <a:pt x="5559" y="101"/>
                  <a:pt x="5475" y="101"/>
                </a:cubicBezTo>
                <a:cubicBezTo>
                  <a:pt x="5393" y="101"/>
                  <a:pt x="5320" y="64"/>
                  <a:pt x="5271" y="6"/>
                </a:cubicBezTo>
                <a:cubicBezTo>
                  <a:pt x="5222" y="64"/>
                  <a:pt x="5149" y="101"/>
                  <a:pt x="5067" y="101"/>
                </a:cubicBezTo>
                <a:cubicBezTo>
                  <a:pt x="4985" y="101"/>
                  <a:pt x="4912" y="64"/>
                  <a:pt x="4863" y="7"/>
                </a:cubicBezTo>
                <a:cubicBezTo>
                  <a:pt x="4814" y="64"/>
                  <a:pt x="4741" y="101"/>
                  <a:pt x="4660" y="101"/>
                </a:cubicBezTo>
                <a:cubicBezTo>
                  <a:pt x="4649" y="101"/>
                  <a:pt x="4639" y="101"/>
                  <a:pt x="4629" y="99"/>
                </a:cubicBezTo>
                <a:cubicBezTo>
                  <a:pt x="4560" y="92"/>
                  <a:pt x="4498" y="57"/>
                  <a:pt x="4456" y="6"/>
                </a:cubicBezTo>
                <a:cubicBezTo>
                  <a:pt x="4407" y="64"/>
                  <a:pt x="4334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172" y="101"/>
                  <a:pt x="4101" y="66"/>
                  <a:pt x="4052" y="11"/>
                </a:cubicBezTo>
                <a:cubicBezTo>
                  <a:pt x="4004" y="66"/>
                  <a:pt x="3932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771" y="100"/>
                  <a:pt x="3698" y="63"/>
                  <a:pt x="3649" y="5"/>
                </a:cubicBezTo>
                <a:cubicBezTo>
                  <a:pt x="3600" y="63"/>
                  <a:pt x="3527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365" y="100"/>
                  <a:pt x="3293" y="65"/>
                  <a:pt x="3244" y="9"/>
                </a:cubicBezTo>
                <a:cubicBezTo>
                  <a:pt x="3195" y="65"/>
                  <a:pt x="3123" y="101"/>
                  <a:pt x="3043" y="101"/>
                </a:cubicBezTo>
                <a:cubicBezTo>
                  <a:pt x="2962" y="101"/>
                  <a:pt x="2892" y="65"/>
                  <a:pt x="2841" y="8"/>
                </a:cubicBezTo>
                <a:cubicBezTo>
                  <a:pt x="2794" y="65"/>
                  <a:pt x="2720" y="101"/>
                  <a:pt x="2639" y="101"/>
                </a:cubicBezTo>
                <a:cubicBezTo>
                  <a:pt x="2558" y="101"/>
                  <a:pt x="2487" y="65"/>
                  <a:pt x="2438" y="9"/>
                </a:cubicBezTo>
                <a:cubicBezTo>
                  <a:pt x="2389" y="65"/>
                  <a:pt x="231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155" y="100"/>
                  <a:pt x="2081" y="64"/>
                  <a:pt x="2033" y="6"/>
                </a:cubicBezTo>
                <a:cubicBezTo>
                  <a:pt x="1984" y="64"/>
                  <a:pt x="1912" y="100"/>
                  <a:pt x="1828" y="100"/>
                </a:cubicBezTo>
                <a:cubicBezTo>
                  <a:pt x="1828" y="100"/>
                  <a:pt x="1828" y="100"/>
                  <a:pt x="1828" y="100"/>
                </a:cubicBezTo>
                <a:cubicBezTo>
                  <a:pt x="1828" y="100"/>
                  <a:pt x="1829" y="100"/>
                  <a:pt x="1829" y="100"/>
                </a:cubicBezTo>
                <a:cubicBezTo>
                  <a:pt x="1750" y="100"/>
                  <a:pt x="1679" y="66"/>
                  <a:pt x="1631" y="11"/>
                </a:cubicBezTo>
                <a:cubicBezTo>
                  <a:pt x="1582" y="66"/>
                  <a:pt x="1508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348" y="101"/>
                  <a:pt x="1276" y="64"/>
                  <a:pt x="1227" y="6"/>
                </a:cubicBezTo>
                <a:cubicBezTo>
                  <a:pt x="1181" y="61"/>
                  <a:pt x="1114" y="96"/>
                  <a:pt x="1038" y="101"/>
                </a:cubicBezTo>
                <a:cubicBezTo>
                  <a:pt x="1033" y="101"/>
                  <a:pt x="1028" y="101"/>
                  <a:pt x="1023" y="101"/>
                </a:cubicBezTo>
                <a:cubicBezTo>
                  <a:pt x="941" y="101"/>
                  <a:pt x="868" y="64"/>
                  <a:pt x="819" y="7"/>
                </a:cubicBezTo>
                <a:cubicBezTo>
                  <a:pt x="770" y="64"/>
                  <a:pt x="697" y="101"/>
                  <a:pt x="615" y="101"/>
                </a:cubicBezTo>
                <a:cubicBezTo>
                  <a:pt x="534" y="101"/>
                  <a:pt x="460" y="64"/>
                  <a:pt x="411" y="6"/>
                </a:cubicBezTo>
                <a:cubicBezTo>
                  <a:pt x="363" y="64"/>
                  <a:pt x="289" y="101"/>
                  <a:pt x="207" y="101"/>
                </a:cubicBezTo>
                <a:cubicBezTo>
                  <a:pt x="124" y="101"/>
                  <a:pt x="49" y="62"/>
                  <a:pt x="0" y="2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676"/>
                  <a:pt x="0" y="676"/>
                  <a:pt x="0" y="676"/>
                </a:cubicBezTo>
                <a:cubicBezTo>
                  <a:pt x="8120" y="676"/>
                  <a:pt x="8120" y="676"/>
                  <a:pt x="8120" y="676"/>
                </a:cubicBezTo>
                <a:lnTo>
                  <a:pt x="8124" y="416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7" name="Freeform 39"/>
          <p:cNvSpPr>
            <a:spLocks/>
          </p:cNvSpPr>
          <p:nvPr userDrawn="1"/>
        </p:nvSpPr>
        <p:spPr bwMode="auto">
          <a:xfrm>
            <a:off x="-4203009" y="3227433"/>
            <a:ext cx="20612673" cy="1291647"/>
          </a:xfrm>
          <a:custGeom>
            <a:avLst/>
            <a:gdLst>
              <a:gd name="T0" fmla="*/ 8124 w 8124"/>
              <a:gd name="T1" fmla="*/ 8 h 676"/>
              <a:gd name="T2" fmla="*/ 8112 w 8124"/>
              <a:gd name="T3" fmla="*/ 17 h 676"/>
              <a:gd name="T4" fmla="*/ 7916 w 8124"/>
              <a:gd name="T5" fmla="*/ 101 h 676"/>
              <a:gd name="T6" fmla="*/ 7722 w 8124"/>
              <a:gd name="T7" fmla="*/ 17 h 676"/>
              <a:gd name="T8" fmla="*/ 7509 w 8124"/>
              <a:gd name="T9" fmla="*/ 101 h 676"/>
              <a:gd name="T10" fmla="*/ 7101 w 8124"/>
              <a:gd name="T11" fmla="*/ 101 h 676"/>
              <a:gd name="T12" fmla="*/ 6702 w 8124"/>
              <a:gd name="T13" fmla="*/ 101 h 676"/>
              <a:gd name="T14" fmla="*/ 6294 w 8124"/>
              <a:gd name="T15" fmla="*/ 101 h 676"/>
              <a:gd name="T16" fmla="*/ 5893 w 8124"/>
              <a:gd name="T17" fmla="*/ 101 h 676"/>
              <a:gd name="T18" fmla="*/ 5475 w 8124"/>
              <a:gd name="T19" fmla="*/ 101 h 676"/>
              <a:gd name="T20" fmla="*/ 5067 w 8124"/>
              <a:gd name="T21" fmla="*/ 101 h 676"/>
              <a:gd name="T22" fmla="*/ 4660 w 8124"/>
              <a:gd name="T23" fmla="*/ 101 h 676"/>
              <a:gd name="T24" fmla="*/ 4456 w 8124"/>
              <a:gd name="T25" fmla="*/ 6 h 676"/>
              <a:gd name="T26" fmla="*/ 4252 w 8124"/>
              <a:gd name="T27" fmla="*/ 101 h 676"/>
              <a:gd name="T28" fmla="*/ 4052 w 8124"/>
              <a:gd name="T29" fmla="*/ 11 h 676"/>
              <a:gd name="T30" fmla="*/ 3853 w 8124"/>
              <a:gd name="T31" fmla="*/ 100 h 676"/>
              <a:gd name="T32" fmla="*/ 3649 w 8124"/>
              <a:gd name="T33" fmla="*/ 5 h 676"/>
              <a:gd name="T34" fmla="*/ 3445 w 8124"/>
              <a:gd name="T35" fmla="*/ 100 h 676"/>
              <a:gd name="T36" fmla="*/ 3244 w 8124"/>
              <a:gd name="T37" fmla="*/ 9 h 676"/>
              <a:gd name="T38" fmla="*/ 2841 w 8124"/>
              <a:gd name="T39" fmla="*/ 8 h 676"/>
              <a:gd name="T40" fmla="*/ 2438 w 8124"/>
              <a:gd name="T41" fmla="*/ 9 h 676"/>
              <a:gd name="T42" fmla="*/ 2237 w 8124"/>
              <a:gd name="T43" fmla="*/ 100 h 676"/>
              <a:gd name="T44" fmla="*/ 2033 w 8124"/>
              <a:gd name="T45" fmla="*/ 6 h 676"/>
              <a:gd name="T46" fmla="*/ 1828 w 8124"/>
              <a:gd name="T47" fmla="*/ 100 h 676"/>
              <a:gd name="T48" fmla="*/ 1631 w 8124"/>
              <a:gd name="T49" fmla="*/ 11 h 676"/>
              <a:gd name="T50" fmla="*/ 1432 w 8124"/>
              <a:gd name="T51" fmla="*/ 101 h 676"/>
              <a:gd name="T52" fmla="*/ 1227 w 8124"/>
              <a:gd name="T53" fmla="*/ 6 h 676"/>
              <a:gd name="T54" fmla="*/ 1023 w 8124"/>
              <a:gd name="T55" fmla="*/ 101 h 676"/>
              <a:gd name="T56" fmla="*/ 615 w 8124"/>
              <a:gd name="T57" fmla="*/ 101 h 676"/>
              <a:gd name="T58" fmla="*/ 207 w 8124"/>
              <a:gd name="T59" fmla="*/ 101 h 676"/>
              <a:gd name="T60" fmla="*/ 0 w 8124"/>
              <a:gd name="T61" fmla="*/ 408 h 676"/>
              <a:gd name="T62" fmla="*/ 8120 w 8124"/>
              <a:gd name="T63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124" h="676">
                <a:moveTo>
                  <a:pt x="8124" y="416"/>
                </a:moveTo>
                <a:cubicBezTo>
                  <a:pt x="8124" y="8"/>
                  <a:pt x="8124" y="8"/>
                  <a:pt x="8124" y="8"/>
                </a:cubicBezTo>
                <a:cubicBezTo>
                  <a:pt x="8124" y="7"/>
                  <a:pt x="8122" y="7"/>
                  <a:pt x="8121" y="6"/>
                </a:cubicBezTo>
                <a:cubicBezTo>
                  <a:pt x="8118" y="10"/>
                  <a:pt x="8115" y="13"/>
                  <a:pt x="8112" y="17"/>
                </a:cubicBezTo>
                <a:cubicBezTo>
                  <a:pt x="8063" y="69"/>
                  <a:pt x="7993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839" y="101"/>
                  <a:pt x="7771" y="69"/>
                  <a:pt x="7722" y="17"/>
                </a:cubicBezTo>
                <a:cubicBezTo>
                  <a:pt x="7719" y="14"/>
                  <a:pt x="7716" y="10"/>
                  <a:pt x="7712" y="7"/>
                </a:cubicBezTo>
                <a:cubicBezTo>
                  <a:pt x="7664" y="64"/>
                  <a:pt x="7591" y="101"/>
                  <a:pt x="7509" y="101"/>
                </a:cubicBezTo>
                <a:cubicBezTo>
                  <a:pt x="7427" y="101"/>
                  <a:pt x="7354" y="64"/>
                  <a:pt x="7305" y="6"/>
                </a:cubicBezTo>
                <a:cubicBezTo>
                  <a:pt x="7256" y="64"/>
                  <a:pt x="7183" y="101"/>
                  <a:pt x="7101" y="101"/>
                </a:cubicBezTo>
                <a:cubicBezTo>
                  <a:pt x="7022" y="101"/>
                  <a:pt x="6950" y="66"/>
                  <a:pt x="6902" y="11"/>
                </a:cubicBezTo>
                <a:cubicBezTo>
                  <a:pt x="6853" y="66"/>
                  <a:pt x="6782" y="101"/>
                  <a:pt x="6702" y="101"/>
                </a:cubicBezTo>
                <a:cubicBezTo>
                  <a:pt x="6620" y="101"/>
                  <a:pt x="6547" y="64"/>
                  <a:pt x="6498" y="6"/>
                </a:cubicBezTo>
                <a:cubicBezTo>
                  <a:pt x="6449" y="64"/>
                  <a:pt x="6376" y="101"/>
                  <a:pt x="6294" y="101"/>
                </a:cubicBezTo>
                <a:cubicBezTo>
                  <a:pt x="6214" y="101"/>
                  <a:pt x="6142" y="66"/>
                  <a:pt x="6093" y="10"/>
                </a:cubicBezTo>
                <a:cubicBezTo>
                  <a:pt x="6045" y="66"/>
                  <a:pt x="5973" y="101"/>
                  <a:pt x="5893" y="101"/>
                </a:cubicBezTo>
                <a:cubicBezTo>
                  <a:pt x="5808" y="101"/>
                  <a:pt x="5732" y="62"/>
                  <a:pt x="5684" y="0"/>
                </a:cubicBezTo>
                <a:cubicBezTo>
                  <a:pt x="5635" y="62"/>
                  <a:pt x="5559" y="101"/>
                  <a:pt x="5475" y="101"/>
                </a:cubicBezTo>
                <a:cubicBezTo>
                  <a:pt x="5393" y="101"/>
                  <a:pt x="5320" y="64"/>
                  <a:pt x="5271" y="6"/>
                </a:cubicBezTo>
                <a:cubicBezTo>
                  <a:pt x="5222" y="64"/>
                  <a:pt x="5149" y="101"/>
                  <a:pt x="5067" y="101"/>
                </a:cubicBezTo>
                <a:cubicBezTo>
                  <a:pt x="4985" y="101"/>
                  <a:pt x="4912" y="64"/>
                  <a:pt x="4863" y="7"/>
                </a:cubicBezTo>
                <a:cubicBezTo>
                  <a:pt x="4814" y="64"/>
                  <a:pt x="4741" y="101"/>
                  <a:pt x="4660" y="101"/>
                </a:cubicBezTo>
                <a:cubicBezTo>
                  <a:pt x="4649" y="101"/>
                  <a:pt x="4639" y="101"/>
                  <a:pt x="4629" y="99"/>
                </a:cubicBezTo>
                <a:cubicBezTo>
                  <a:pt x="4560" y="92"/>
                  <a:pt x="4498" y="57"/>
                  <a:pt x="4456" y="6"/>
                </a:cubicBezTo>
                <a:cubicBezTo>
                  <a:pt x="4407" y="64"/>
                  <a:pt x="4334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172" y="101"/>
                  <a:pt x="4101" y="66"/>
                  <a:pt x="4052" y="11"/>
                </a:cubicBezTo>
                <a:cubicBezTo>
                  <a:pt x="4004" y="66"/>
                  <a:pt x="3932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771" y="100"/>
                  <a:pt x="3698" y="63"/>
                  <a:pt x="3649" y="5"/>
                </a:cubicBezTo>
                <a:cubicBezTo>
                  <a:pt x="3600" y="63"/>
                  <a:pt x="3527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365" y="100"/>
                  <a:pt x="3293" y="65"/>
                  <a:pt x="3244" y="9"/>
                </a:cubicBezTo>
                <a:cubicBezTo>
                  <a:pt x="3195" y="65"/>
                  <a:pt x="3123" y="101"/>
                  <a:pt x="3043" y="101"/>
                </a:cubicBezTo>
                <a:cubicBezTo>
                  <a:pt x="2962" y="101"/>
                  <a:pt x="2892" y="65"/>
                  <a:pt x="2841" y="8"/>
                </a:cubicBezTo>
                <a:cubicBezTo>
                  <a:pt x="2794" y="65"/>
                  <a:pt x="2720" y="101"/>
                  <a:pt x="2639" y="101"/>
                </a:cubicBezTo>
                <a:cubicBezTo>
                  <a:pt x="2558" y="101"/>
                  <a:pt x="2487" y="65"/>
                  <a:pt x="2438" y="9"/>
                </a:cubicBezTo>
                <a:cubicBezTo>
                  <a:pt x="2389" y="65"/>
                  <a:pt x="231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155" y="100"/>
                  <a:pt x="2081" y="64"/>
                  <a:pt x="2033" y="6"/>
                </a:cubicBezTo>
                <a:cubicBezTo>
                  <a:pt x="1984" y="64"/>
                  <a:pt x="1912" y="100"/>
                  <a:pt x="1828" y="100"/>
                </a:cubicBezTo>
                <a:cubicBezTo>
                  <a:pt x="1828" y="100"/>
                  <a:pt x="1828" y="100"/>
                  <a:pt x="1828" y="100"/>
                </a:cubicBezTo>
                <a:cubicBezTo>
                  <a:pt x="1828" y="100"/>
                  <a:pt x="1829" y="100"/>
                  <a:pt x="1829" y="100"/>
                </a:cubicBezTo>
                <a:cubicBezTo>
                  <a:pt x="1750" y="100"/>
                  <a:pt x="1679" y="66"/>
                  <a:pt x="1631" y="11"/>
                </a:cubicBezTo>
                <a:cubicBezTo>
                  <a:pt x="1582" y="66"/>
                  <a:pt x="1508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348" y="101"/>
                  <a:pt x="1276" y="64"/>
                  <a:pt x="1227" y="6"/>
                </a:cubicBezTo>
                <a:cubicBezTo>
                  <a:pt x="1181" y="61"/>
                  <a:pt x="1114" y="96"/>
                  <a:pt x="1038" y="101"/>
                </a:cubicBezTo>
                <a:cubicBezTo>
                  <a:pt x="1033" y="101"/>
                  <a:pt x="1028" y="101"/>
                  <a:pt x="1023" y="101"/>
                </a:cubicBezTo>
                <a:cubicBezTo>
                  <a:pt x="941" y="101"/>
                  <a:pt x="868" y="64"/>
                  <a:pt x="819" y="7"/>
                </a:cubicBezTo>
                <a:cubicBezTo>
                  <a:pt x="770" y="64"/>
                  <a:pt x="697" y="101"/>
                  <a:pt x="615" y="101"/>
                </a:cubicBezTo>
                <a:cubicBezTo>
                  <a:pt x="534" y="101"/>
                  <a:pt x="460" y="64"/>
                  <a:pt x="411" y="6"/>
                </a:cubicBezTo>
                <a:cubicBezTo>
                  <a:pt x="363" y="64"/>
                  <a:pt x="289" y="101"/>
                  <a:pt x="207" y="101"/>
                </a:cubicBezTo>
                <a:cubicBezTo>
                  <a:pt x="124" y="101"/>
                  <a:pt x="49" y="62"/>
                  <a:pt x="0" y="2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676"/>
                  <a:pt x="0" y="676"/>
                  <a:pt x="0" y="676"/>
                </a:cubicBezTo>
                <a:cubicBezTo>
                  <a:pt x="8120" y="676"/>
                  <a:pt x="8120" y="676"/>
                  <a:pt x="8120" y="676"/>
                </a:cubicBezTo>
                <a:lnTo>
                  <a:pt x="8124" y="4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8" name="Freeform 30"/>
          <p:cNvSpPr>
            <a:spLocks noEditPoints="1"/>
          </p:cNvSpPr>
          <p:nvPr userDrawn="1"/>
        </p:nvSpPr>
        <p:spPr bwMode="white">
          <a:xfrm>
            <a:off x="1843935" y="3079332"/>
            <a:ext cx="1362147" cy="1310852"/>
          </a:xfrm>
          <a:custGeom>
            <a:avLst/>
            <a:gdLst>
              <a:gd name="T0" fmla="*/ 164 w 536"/>
              <a:gd name="T1" fmla="*/ 514 h 688"/>
              <a:gd name="T2" fmla="*/ 195 w 536"/>
              <a:gd name="T3" fmla="*/ 391 h 688"/>
              <a:gd name="T4" fmla="*/ 270 w 536"/>
              <a:gd name="T5" fmla="*/ 409 h 688"/>
              <a:gd name="T6" fmla="*/ 321 w 536"/>
              <a:gd name="T7" fmla="*/ 487 h 688"/>
              <a:gd name="T8" fmla="*/ 238 w 536"/>
              <a:gd name="T9" fmla="*/ 533 h 688"/>
              <a:gd name="T10" fmla="*/ 164 w 536"/>
              <a:gd name="T11" fmla="*/ 514 h 688"/>
              <a:gd name="T12" fmla="*/ 223 w 536"/>
              <a:gd name="T13" fmla="*/ 278 h 688"/>
              <a:gd name="T14" fmla="*/ 253 w 536"/>
              <a:gd name="T15" fmla="*/ 157 h 688"/>
              <a:gd name="T16" fmla="*/ 325 w 536"/>
              <a:gd name="T17" fmla="*/ 175 h 688"/>
              <a:gd name="T18" fmla="*/ 367 w 536"/>
              <a:gd name="T19" fmla="*/ 248 h 688"/>
              <a:gd name="T20" fmla="*/ 295 w 536"/>
              <a:gd name="T21" fmla="*/ 296 h 688"/>
              <a:gd name="T22" fmla="*/ 223 w 536"/>
              <a:gd name="T23" fmla="*/ 278 h 688"/>
              <a:gd name="T24" fmla="*/ 381 w 536"/>
              <a:gd name="T25" fmla="*/ 372 h 688"/>
              <a:gd name="T26" fmla="*/ 513 w 536"/>
              <a:gd name="T27" fmla="*/ 260 h 688"/>
              <a:gd name="T28" fmla="*/ 367 w 536"/>
              <a:gd name="T29" fmla="*/ 53 h 688"/>
              <a:gd name="T30" fmla="*/ 166 w 536"/>
              <a:gd name="T31" fmla="*/ 2 h 688"/>
              <a:gd name="T32" fmla="*/ 145 w 536"/>
              <a:gd name="T33" fmla="*/ 15 h 688"/>
              <a:gd name="T34" fmla="*/ 2 w 536"/>
              <a:gd name="T35" fmla="*/ 588 h 688"/>
              <a:gd name="T36" fmla="*/ 14 w 536"/>
              <a:gd name="T37" fmla="*/ 609 h 688"/>
              <a:gd name="T38" fmla="*/ 229 w 536"/>
              <a:gd name="T39" fmla="*/ 662 h 688"/>
              <a:gd name="T40" fmla="*/ 460 w 536"/>
              <a:gd name="T41" fmla="*/ 542 h 688"/>
              <a:gd name="T42" fmla="*/ 381 w 536"/>
              <a:gd name="T43" fmla="*/ 372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36" h="688">
                <a:moveTo>
                  <a:pt x="164" y="514"/>
                </a:moveTo>
                <a:cubicBezTo>
                  <a:pt x="195" y="391"/>
                  <a:pt x="195" y="391"/>
                  <a:pt x="195" y="391"/>
                </a:cubicBezTo>
                <a:cubicBezTo>
                  <a:pt x="270" y="409"/>
                  <a:pt x="270" y="409"/>
                  <a:pt x="270" y="409"/>
                </a:cubicBezTo>
                <a:cubicBezTo>
                  <a:pt x="313" y="420"/>
                  <a:pt x="329" y="453"/>
                  <a:pt x="321" y="487"/>
                </a:cubicBezTo>
                <a:cubicBezTo>
                  <a:pt x="311" y="528"/>
                  <a:pt x="281" y="544"/>
                  <a:pt x="238" y="533"/>
                </a:cubicBezTo>
                <a:lnTo>
                  <a:pt x="164" y="514"/>
                </a:lnTo>
                <a:close/>
                <a:moveTo>
                  <a:pt x="223" y="278"/>
                </a:moveTo>
                <a:cubicBezTo>
                  <a:pt x="253" y="157"/>
                  <a:pt x="253" y="157"/>
                  <a:pt x="253" y="157"/>
                </a:cubicBezTo>
                <a:cubicBezTo>
                  <a:pt x="325" y="175"/>
                  <a:pt x="325" y="175"/>
                  <a:pt x="325" y="175"/>
                </a:cubicBezTo>
                <a:cubicBezTo>
                  <a:pt x="358" y="183"/>
                  <a:pt x="375" y="213"/>
                  <a:pt x="367" y="248"/>
                </a:cubicBezTo>
                <a:cubicBezTo>
                  <a:pt x="358" y="282"/>
                  <a:pt x="328" y="304"/>
                  <a:pt x="295" y="296"/>
                </a:cubicBezTo>
                <a:lnTo>
                  <a:pt x="223" y="278"/>
                </a:lnTo>
                <a:close/>
                <a:moveTo>
                  <a:pt x="381" y="372"/>
                </a:moveTo>
                <a:cubicBezTo>
                  <a:pt x="435" y="364"/>
                  <a:pt x="496" y="330"/>
                  <a:pt x="513" y="260"/>
                </a:cubicBezTo>
                <a:cubicBezTo>
                  <a:pt x="536" y="169"/>
                  <a:pt x="470" y="78"/>
                  <a:pt x="367" y="53"/>
                </a:cubicBezTo>
                <a:cubicBezTo>
                  <a:pt x="166" y="2"/>
                  <a:pt x="166" y="2"/>
                  <a:pt x="166" y="2"/>
                </a:cubicBezTo>
                <a:cubicBezTo>
                  <a:pt x="156" y="0"/>
                  <a:pt x="147" y="6"/>
                  <a:pt x="145" y="15"/>
                </a:cubicBezTo>
                <a:cubicBezTo>
                  <a:pt x="2" y="588"/>
                  <a:pt x="2" y="588"/>
                  <a:pt x="2" y="588"/>
                </a:cubicBezTo>
                <a:cubicBezTo>
                  <a:pt x="0" y="597"/>
                  <a:pt x="5" y="606"/>
                  <a:pt x="14" y="609"/>
                </a:cubicBezTo>
                <a:cubicBezTo>
                  <a:pt x="229" y="662"/>
                  <a:pt x="229" y="662"/>
                  <a:pt x="229" y="662"/>
                </a:cubicBezTo>
                <a:cubicBezTo>
                  <a:pt x="332" y="688"/>
                  <a:pt x="434" y="644"/>
                  <a:pt x="460" y="542"/>
                </a:cubicBezTo>
                <a:cubicBezTo>
                  <a:pt x="481" y="458"/>
                  <a:pt x="429" y="403"/>
                  <a:pt x="381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9" name="Freeform 31"/>
          <p:cNvSpPr>
            <a:spLocks noEditPoints="1"/>
          </p:cNvSpPr>
          <p:nvPr userDrawn="1"/>
        </p:nvSpPr>
        <p:spPr bwMode="white">
          <a:xfrm>
            <a:off x="7390279" y="3180043"/>
            <a:ext cx="1478165" cy="1322937"/>
          </a:xfrm>
          <a:custGeom>
            <a:avLst/>
            <a:gdLst>
              <a:gd name="T0" fmla="*/ 284 w 582"/>
              <a:gd name="T1" fmla="*/ 532 h 694"/>
              <a:gd name="T2" fmla="*/ 244 w 582"/>
              <a:gd name="T3" fmla="*/ 411 h 694"/>
              <a:gd name="T4" fmla="*/ 318 w 582"/>
              <a:gd name="T5" fmla="*/ 387 h 694"/>
              <a:gd name="T6" fmla="*/ 402 w 582"/>
              <a:gd name="T7" fmla="*/ 426 h 694"/>
              <a:gd name="T8" fmla="*/ 356 w 582"/>
              <a:gd name="T9" fmla="*/ 508 h 694"/>
              <a:gd name="T10" fmla="*/ 284 w 582"/>
              <a:gd name="T11" fmla="*/ 532 h 694"/>
              <a:gd name="T12" fmla="*/ 208 w 582"/>
              <a:gd name="T13" fmla="*/ 300 h 694"/>
              <a:gd name="T14" fmla="*/ 170 w 582"/>
              <a:gd name="T15" fmla="*/ 181 h 694"/>
              <a:gd name="T16" fmla="*/ 240 w 582"/>
              <a:gd name="T17" fmla="*/ 158 h 694"/>
              <a:gd name="T18" fmla="*/ 314 w 582"/>
              <a:gd name="T19" fmla="*/ 198 h 694"/>
              <a:gd name="T20" fmla="*/ 279 w 582"/>
              <a:gd name="T21" fmla="*/ 277 h 694"/>
              <a:gd name="T22" fmla="*/ 208 w 582"/>
              <a:gd name="T23" fmla="*/ 300 h 694"/>
              <a:gd name="T24" fmla="*/ 392 w 582"/>
              <a:gd name="T25" fmla="*/ 296 h 694"/>
              <a:gd name="T26" fmla="*/ 445 w 582"/>
              <a:gd name="T27" fmla="*/ 131 h 694"/>
              <a:gd name="T28" fmla="*/ 212 w 582"/>
              <a:gd name="T29" fmla="*/ 33 h 694"/>
              <a:gd name="T30" fmla="*/ 14 w 582"/>
              <a:gd name="T31" fmla="*/ 97 h 694"/>
              <a:gd name="T32" fmla="*/ 3 w 582"/>
              <a:gd name="T33" fmla="*/ 118 h 694"/>
              <a:gd name="T34" fmla="*/ 185 w 582"/>
              <a:gd name="T35" fmla="*/ 680 h 694"/>
              <a:gd name="T36" fmla="*/ 207 w 582"/>
              <a:gd name="T37" fmla="*/ 691 h 694"/>
              <a:gd name="T38" fmla="*/ 417 w 582"/>
              <a:gd name="T39" fmla="*/ 623 h 694"/>
              <a:gd name="T40" fmla="*/ 549 w 582"/>
              <a:gd name="T41" fmla="*/ 399 h 694"/>
              <a:gd name="T42" fmla="*/ 392 w 582"/>
              <a:gd name="T43" fmla="*/ 297 h 694"/>
              <a:gd name="T44" fmla="*/ 392 w 582"/>
              <a:gd name="T45" fmla="*/ 296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82" h="694">
                <a:moveTo>
                  <a:pt x="284" y="532"/>
                </a:moveTo>
                <a:cubicBezTo>
                  <a:pt x="244" y="411"/>
                  <a:pt x="244" y="411"/>
                  <a:pt x="244" y="411"/>
                </a:cubicBezTo>
                <a:cubicBezTo>
                  <a:pt x="318" y="387"/>
                  <a:pt x="318" y="387"/>
                  <a:pt x="318" y="387"/>
                </a:cubicBezTo>
                <a:cubicBezTo>
                  <a:pt x="360" y="373"/>
                  <a:pt x="391" y="392"/>
                  <a:pt x="402" y="426"/>
                </a:cubicBezTo>
                <a:cubicBezTo>
                  <a:pt x="415" y="466"/>
                  <a:pt x="398" y="495"/>
                  <a:pt x="356" y="508"/>
                </a:cubicBezTo>
                <a:lnTo>
                  <a:pt x="284" y="532"/>
                </a:lnTo>
                <a:close/>
                <a:moveTo>
                  <a:pt x="208" y="300"/>
                </a:moveTo>
                <a:cubicBezTo>
                  <a:pt x="170" y="181"/>
                  <a:pt x="170" y="181"/>
                  <a:pt x="170" y="181"/>
                </a:cubicBezTo>
                <a:cubicBezTo>
                  <a:pt x="240" y="158"/>
                  <a:pt x="240" y="158"/>
                  <a:pt x="240" y="158"/>
                </a:cubicBezTo>
                <a:cubicBezTo>
                  <a:pt x="272" y="148"/>
                  <a:pt x="303" y="164"/>
                  <a:pt x="314" y="198"/>
                </a:cubicBezTo>
                <a:cubicBezTo>
                  <a:pt x="325" y="232"/>
                  <a:pt x="311" y="267"/>
                  <a:pt x="279" y="277"/>
                </a:cubicBezTo>
                <a:lnTo>
                  <a:pt x="208" y="300"/>
                </a:lnTo>
                <a:close/>
                <a:moveTo>
                  <a:pt x="392" y="296"/>
                </a:moveTo>
                <a:cubicBezTo>
                  <a:pt x="434" y="261"/>
                  <a:pt x="467" y="199"/>
                  <a:pt x="445" y="131"/>
                </a:cubicBezTo>
                <a:cubicBezTo>
                  <a:pt x="416" y="42"/>
                  <a:pt x="312" y="0"/>
                  <a:pt x="212" y="33"/>
                </a:cubicBezTo>
                <a:cubicBezTo>
                  <a:pt x="14" y="97"/>
                  <a:pt x="14" y="97"/>
                  <a:pt x="14" y="97"/>
                </a:cubicBezTo>
                <a:cubicBezTo>
                  <a:pt x="4" y="100"/>
                  <a:pt x="0" y="110"/>
                  <a:pt x="3" y="118"/>
                </a:cubicBezTo>
                <a:cubicBezTo>
                  <a:pt x="185" y="680"/>
                  <a:pt x="185" y="680"/>
                  <a:pt x="185" y="680"/>
                </a:cubicBezTo>
                <a:cubicBezTo>
                  <a:pt x="188" y="689"/>
                  <a:pt x="197" y="694"/>
                  <a:pt x="207" y="691"/>
                </a:cubicBezTo>
                <a:cubicBezTo>
                  <a:pt x="417" y="623"/>
                  <a:pt x="417" y="623"/>
                  <a:pt x="417" y="623"/>
                </a:cubicBezTo>
                <a:cubicBezTo>
                  <a:pt x="518" y="590"/>
                  <a:pt x="582" y="499"/>
                  <a:pt x="549" y="399"/>
                </a:cubicBezTo>
                <a:cubicBezTo>
                  <a:pt x="522" y="316"/>
                  <a:pt x="449" y="297"/>
                  <a:pt x="392" y="297"/>
                </a:cubicBezTo>
                <a:lnTo>
                  <a:pt x="392" y="2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0" name="Line 34"/>
          <p:cNvSpPr>
            <a:spLocks noChangeShapeType="1"/>
          </p:cNvSpPr>
          <p:nvPr userDrawn="1"/>
        </p:nvSpPr>
        <p:spPr bwMode="auto">
          <a:xfrm>
            <a:off x="-57485" y="325497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1" name="Line 35"/>
          <p:cNvSpPr>
            <a:spLocks noChangeShapeType="1"/>
          </p:cNvSpPr>
          <p:nvPr userDrawn="1"/>
        </p:nvSpPr>
        <p:spPr bwMode="auto">
          <a:xfrm>
            <a:off x="-57485" y="325497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-4203009" y="4059283"/>
            <a:ext cx="20612673" cy="1291647"/>
          </a:xfrm>
          <a:custGeom>
            <a:avLst/>
            <a:gdLst>
              <a:gd name="T0" fmla="*/ 8124 w 8124"/>
              <a:gd name="T1" fmla="*/ 8 h 676"/>
              <a:gd name="T2" fmla="*/ 8112 w 8124"/>
              <a:gd name="T3" fmla="*/ 17 h 676"/>
              <a:gd name="T4" fmla="*/ 7916 w 8124"/>
              <a:gd name="T5" fmla="*/ 101 h 676"/>
              <a:gd name="T6" fmla="*/ 7722 w 8124"/>
              <a:gd name="T7" fmla="*/ 17 h 676"/>
              <a:gd name="T8" fmla="*/ 7509 w 8124"/>
              <a:gd name="T9" fmla="*/ 101 h 676"/>
              <a:gd name="T10" fmla="*/ 7101 w 8124"/>
              <a:gd name="T11" fmla="*/ 101 h 676"/>
              <a:gd name="T12" fmla="*/ 6702 w 8124"/>
              <a:gd name="T13" fmla="*/ 101 h 676"/>
              <a:gd name="T14" fmla="*/ 6294 w 8124"/>
              <a:gd name="T15" fmla="*/ 101 h 676"/>
              <a:gd name="T16" fmla="*/ 5893 w 8124"/>
              <a:gd name="T17" fmla="*/ 101 h 676"/>
              <a:gd name="T18" fmla="*/ 5475 w 8124"/>
              <a:gd name="T19" fmla="*/ 101 h 676"/>
              <a:gd name="T20" fmla="*/ 5067 w 8124"/>
              <a:gd name="T21" fmla="*/ 101 h 676"/>
              <a:gd name="T22" fmla="*/ 4660 w 8124"/>
              <a:gd name="T23" fmla="*/ 101 h 676"/>
              <a:gd name="T24" fmla="*/ 4456 w 8124"/>
              <a:gd name="T25" fmla="*/ 6 h 676"/>
              <a:gd name="T26" fmla="*/ 4252 w 8124"/>
              <a:gd name="T27" fmla="*/ 101 h 676"/>
              <a:gd name="T28" fmla="*/ 4052 w 8124"/>
              <a:gd name="T29" fmla="*/ 11 h 676"/>
              <a:gd name="T30" fmla="*/ 3853 w 8124"/>
              <a:gd name="T31" fmla="*/ 100 h 676"/>
              <a:gd name="T32" fmla="*/ 3649 w 8124"/>
              <a:gd name="T33" fmla="*/ 5 h 676"/>
              <a:gd name="T34" fmla="*/ 3445 w 8124"/>
              <a:gd name="T35" fmla="*/ 100 h 676"/>
              <a:gd name="T36" fmla="*/ 3244 w 8124"/>
              <a:gd name="T37" fmla="*/ 9 h 676"/>
              <a:gd name="T38" fmla="*/ 2841 w 8124"/>
              <a:gd name="T39" fmla="*/ 8 h 676"/>
              <a:gd name="T40" fmla="*/ 2438 w 8124"/>
              <a:gd name="T41" fmla="*/ 9 h 676"/>
              <a:gd name="T42" fmla="*/ 2237 w 8124"/>
              <a:gd name="T43" fmla="*/ 100 h 676"/>
              <a:gd name="T44" fmla="*/ 2033 w 8124"/>
              <a:gd name="T45" fmla="*/ 6 h 676"/>
              <a:gd name="T46" fmla="*/ 1828 w 8124"/>
              <a:gd name="T47" fmla="*/ 100 h 676"/>
              <a:gd name="T48" fmla="*/ 1631 w 8124"/>
              <a:gd name="T49" fmla="*/ 11 h 676"/>
              <a:gd name="T50" fmla="*/ 1432 w 8124"/>
              <a:gd name="T51" fmla="*/ 101 h 676"/>
              <a:gd name="T52" fmla="*/ 1227 w 8124"/>
              <a:gd name="T53" fmla="*/ 6 h 676"/>
              <a:gd name="T54" fmla="*/ 1023 w 8124"/>
              <a:gd name="T55" fmla="*/ 101 h 676"/>
              <a:gd name="T56" fmla="*/ 615 w 8124"/>
              <a:gd name="T57" fmla="*/ 101 h 676"/>
              <a:gd name="T58" fmla="*/ 207 w 8124"/>
              <a:gd name="T59" fmla="*/ 101 h 676"/>
              <a:gd name="T60" fmla="*/ 0 w 8124"/>
              <a:gd name="T61" fmla="*/ 408 h 676"/>
              <a:gd name="T62" fmla="*/ 8120 w 8124"/>
              <a:gd name="T63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124" h="676">
                <a:moveTo>
                  <a:pt x="8124" y="416"/>
                </a:moveTo>
                <a:cubicBezTo>
                  <a:pt x="8124" y="8"/>
                  <a:pt x="8124" y="8"/>
                  <a:pt x="8124" y="8"/>
                </a:cubicBezTo>
                <a:cubicBezTo>
                  <a:pt x="8124" y="7"/>
                  <a:pt x="8122" y="7"/>
                  <a:pt x="8121" y="6"/>
                </a:cubicBezTo>
                <a:cubicBezTo>
                  <a:pt x="8118" y="10"/>
                  <a:pt x="8115" y="13"/>
                  <a:pt x="8112" y="17"/>
                </a:cubicBezTo>
                <a:cubicBezTo>
                  <a:pt x="8063" y="69"/>
                  <a:pt x="7993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916" y="101"/>
                  <a:pt x="7916" y="101"/>
                  <a:pt x="7916" y="101"/>
                </a:cubicBezTo>
                <a:cubicBezTo>
                  <a:pt x="7839" y="101"/>
                  <a:pt x="7771" y="69"/>
                  <a:pt x="7722" y="17"/>
                </a:cubicBezTo>
                <a:cubicBezTo>
                  <a:pt x="7719" y="14"/>
                  <a:pt x="7716" y="10"/>
                  <a:pt x="7712" y="7"/>
                </a:cubicBezTo>
                <a:cubicBezTo>
                  <a:pt x="7664" y="64"/>
                  <a:pt x="7591" y="101"/>
                  <a:pt x="7509" y="101"/>
                </a:cubicBezTo>
                <a:cubicBezTo>
                  <a:pt x="7427" y="101"/>
                  <a:pt x="7354" y="64"/>
                  <a:pt x="7305" y="6"/>
                </a:cubicBezTo>
                <a:cubicBezTo>
                  <a:pt x="7256" y="64"/>
                  <a:pt x="7183" y="101"/>
                  <a:pt x="7101" y="101"/>
                </a:cubicBezTo>
                <a:cubicBezTo>
                  <a:pt x="7022" y="101"/>
                  <a:pt x="6950" y="66"/>
                  <a:pt x="6902" y="11"/>
                </a:cubicBezTo>
                <a:cubicBezTo>
                  <a:pt x="6853" y="66"/>
                  <a:pt x="6782" y="101"/>
                  <a:pt x="6702" y="101"/>
                </a:cubicBezTo>
                <a:cubicBezTo>
                  <a:pt x="6620" y="101"/>
                  <a:pt x="6547" y="64"/>
                  <a:pt x="6498" y="6"/>
                </a:cubicBezTo>
                <a:cubicBezTo>
                  <a:pt x="6449" y="64"/>
                  <a:pt x="6376" y="101"/>
                  <a:pt x="6294" y="101"/>
                </a:cubicBezTo>
                <a:cubicBezTo>
                  <a:pt x="6214" y="101"/>
                  <a:pt x="6142" y="66"/>
                  <a:pt x="6093" y="10"/>
                </a:cubicBezTo>
                <a:cubicBezTo>
                  <a:pt x="6045" y="66"/>
                  <a:pt x="5973" y="101"/>
                  <a:pt x="5893" y="101"/>
                </a:cubicBezTo>
                <a:cubicBezTo>
                  <a:pt x="5808" y="101"/>
                  <a:pt x="5732" y="62"/>
                  <a:pt x="5684" y="0"/>
                </a:cubicBezTo>
                <a:cubicBezTo>
                  <a:pt x="5635" y="62"/>
                  <a:pt x="5559" y="101"/>
                  <a:pt x="5475" y="101"/>
                </a:cubicBezTo>
                <a:cubicBezTo>
                  <a:pt x="5393" y="101"/>
                  <a:pt x="5320" y="64"/>
                  <a:pt x="5271" y="6"/>
                </a:cubicBezTo>
                <a:cubicBezTo>
                  <a:pt x="5222" y="64"/>
                  <a:pt x="5149" y="101"/>
                  <a:pt x="5067" y="101"/>
                </a:cubicBezTo>
                <a:cubicBezTo>
                  <a:pt x="4985" y="101"/>
                  <a:pt x="4912" y="64"/>
                  <a:pt x="4863" y="7"/>
                </a:cubicBezTo>
                <a:cubicBezTo>
                  <a:pt x="4814" y="64"/>
                  <a:pt x="4741" y="101"/>
                  <a:pt x="4660" y="101"/>
                </a:cubicBezTo>
                <a:cubicBezTo>
                  <a:pt x="4649" y="101"/>
                  <a:pt x="4639" y="101"/>
                  <a:pt x="4629" y="99"/>
                </a:cubicBezTo>
                <a:cubicBezTo>
                  <a:pt x="4560" y="92"/>
                  <a:pt x="4498" y="57"/>
                  <a:pt x="4456" y="6"/>
                </a:cubicBezTo>
                <a:cubicBezTo>
                  <a:pt x="4407" y="64"/>
                  <a:pt x="4334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252" y="101"/>
                  <a:pt x="4252" y="101"/>
                  <a:pt x="4252" y="101"/>
                </a:cubicBezTo>
                <a:cubicBezTo>
                  <a:pt x="4172" y="101"/>
                  <a:pt x="4101" y="66"/>
                  <a:pt x="4052" y="11"/>
                </a:cubicBezTo>
                <a:cubicBezTo>
                  <a:pt x="4004" y="66"/>
                  <a:pt x="3932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853" y="100"/>
                  <a:pt x="3853" y="100"/>
                  <a:pt x="3853" y="100"/>
                </a:cubicBezTo>
                <a:cubicBezTo>
                  <a:pt x="3771" y="100"/>
                  <a:pt x="3698" y="63"/>
                  <a:pt x="3649" y="5"/>
                </a:cubicBezTo>
                <a:cubicBezTo>
                  <a:pt x="3600" y="63"/>
                  <a:pt x="3527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445" y="100"/>
                  <a:pt x="3445" y="100"/>
                  <a:pt x="3445" y="100"/>
                </a:cubicBezTo>
                <a:cubicBezTo>
                  <a:pt x="3365" y="100"/>
                  <a:pt x="3293" y="65"/>
                  <a:pt x="3244" y="9"/>
                </a:cubicBezTo>
                <a:cubicBezTo>
                  <a:pt x="3195" y="65"/>
                  <a:pt x="3123" y="101"/>
                  <a:pt x="3043" y="101"/>
                </a:cubicBezTo>
                <a:cubicBezTo>
                  <a:pt x="2962" y="101"/>
                  <a:pt x="2892" y="65"/>
                  <a:pt x="2841" y="8"/>
                </a:cubicBezTo>
                <a:cubicBezTo>
                  <a:pt x="2794" y="65"/>
                  <a:pt x="2720" y="101"/>
                  <a:pt x="2639" y="101"/>
                </a:cubicBezTo>
                <a:cubicBezTo>
                  <a:pt x="2558" y="101"/>
                  <a:pt x="2487" y="65"/>
                  <a:pt x="2438" y="9"/>
                </a:cubicBezTo>
                <a:cubicBezTo>
                  <a:pt x="2389" y="65"/>
                  <a:pt x="231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237" y="100"/>
                  <a:pt x="2237" y="100"/>
                  <a:pt x="2237" y="100"/>
                </a:cubicBezTo>
                <a:cubicBezTo>
                  <a:pt x="2155" y="100"/>
                  <a:pt x="2081" y="64"/>
                  <a:pt x="2033" y="6"/>
                </a:cubicBezTo>
                <a:cubicBezTo>
                  <a:pt x="1984" y="64"/>
                  <a:pt x="1912" y="100"/>
                  <a:pt x="1828" y="100"/>
                </a:cubicBezTo>
                <a:cubicBezTo>
                  <a:pt x="1828" y="100"/>
                  <a:pt x="1828" y="100"/>
                  <a:pt x="1828" y="100"/>
                </a:cubicBezTo>
                <a:cubicBezTo>
                  <a:pt x="1828" y="100"/>
                  <a:pt x="1829" y="100"/>
                  <a:pt x="1829" y="100"/>
                </a:cubicBezTo>
                <a:cubicBezTo>
                  <a:pt x="1750" y="100"/>
                  <a:pt x="1679" y="66"/>
                  <a:pt x="1631" y="11"/>
                </a:cubicBezTo>
                <a:cubicBezTo>
                  <a:pt x="1582" y="66"/>
                  <a:pt x="1508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432" y="101"/>
                  <a:pt x="1432" y="101"/>
                  <a:pt x="1432" y="101"/>
                </a:cubicBezTo>
                <a:cubicBezTo>
                  <a:pt x="1348" y="101"/>
                  <a:pt x="1276" y="64"/>
                  <a:pt x="1227" y="6"/>
                </a:cubicBezTo>
                <a:cubicBezTo>
                  <a:pt x="1181" y="61"/>
                  <a:pt x="1114" y="96"/>
                  <a:pt x="1038" y="101"/>
                </a:cubicBezTo>
                <a:cubicBezTo>
                  <a:pt x="1033" y="101"/>
                  <a:pt x="1028" y="101"/>
                  <a:pt x="1023" y="101"/>
                </a:cubicBezTo>
                <a:cubicBezTo>
                  <a:pt x="941" y="101"/>
                  <a:pt x="868" y="64"/>
                  <a:pt x="819" y="7"/>
                </a:cubicBezTo>
                <a:cubicBezTo>
                  <a:pt x="770" y="64"/>
                  <a:pt x="697" y="101"/>
                  <a:pt x="615" y="101"/>
                </a:cubicBezTo>
                <a:cubicBezTo>
                  <a:pt x="534" y="101"/>
                  <a:pt x="460" y="64"/>
                  <a:pt x="411" y="6"/>
                </a:cubicBezTo>
                <a:cubicBezTo>
                  <a:pt x="363" y="64"/>
                  <a:pt x="289" y="101"/>
                  <a:pt x="207" y="101"/>
                </a:cubicBezTo>
                <a:cubicBezTo>
                  <a:pt x="124" y="101"/>
                  <a:pt x="49" y="62"/>
                  <a:pt x="0" y="2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676"/>
                  <a:pt x="0" y="676"/>
                  <a:pt x="0" y="676"/>
                </a:cubicBezTo>
                <a:cubicBezTo>
                  <a:pt x="8120" y="676"/>
                  <a:pt x="8120" y="676"/>
                  <a:pt x="8120" y="676"/>
                </a:cubicBezTo>
                <a:lnTo>
                  <a:pt x="8124" y="416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3" name="Freeform 32"/>
          <p:cNvSpPr>
            <a:spLocks noEditPoints="1"/>
          </p:cNvSpPr>
          <p:nvPr userDrawn="1"/>
        </p:nvSpPr>
        <p:spPr bwMode="white">
          <a:xfrm rot="428601">
            <a:off x="4355527" y="4051913"/>
            <a:ext cx="1463125" cy="1331799"/>
          </a:xfrm>
          <a:custGeom>
            <a:avLst/>
            <a:gdLst>
              <a:gd name="T0" fmla="*/ 158 w 576"/>
              <a:gd name="T1" fmla="*/ 422 h 699"/>
              <a:gd name="T2" fmla="*/ 173 w 576"/>
              <a:gd name="T3" fmla="*/ 261 h 699"/>
              <a:gd name="T4" fmla="*/ 174 w 576"/>
              <a:gd name="T5" fmla="*/ 261 h 699"/>
              <a:gd name="T6" fmla="*/ 286 w 576"/>
              <a:gd name="T7" fmla="*/ 378 h 699"/>
              <a:gd name="T8" fmla="*/ 158 w 576"/>
              <a:gd name="T9" fmla="*/ 422 h 699"/>
              <a:gd name="T10" fmla="*/ 23 w 576"/>
              <a:gd name="T11" fmla="*/ 695 h 699"/>
              <a:gd name="T12" fmla="*/ 116 w 576"/>
              <a:gd name="T13" fmla="*/ 663 h 699"/>
              <a:gd name="T14" fmla="*/ 140 w 576"/>
              <a:gd name="T15" fmla="*/ 632 h 699"/>
              <a:gd name="T16" fmla="*/ 147 w 576"/>
              <a:gd name="T17" fmla="*/ 554 h 699"/>
              <a:gd name="T18" fmla="*/ 376 w 576"/>
              <a:gd name="T19" fmla="*/ 475 h 699"/>
              <a:gd name="T20" fmla="*/ 430 w 576"/>
              <a:gd name="T21" fmla="*/ 531 h 699"/>
              <a:gd name="T22" fmla="*/ 466 w 576"/>
              <a:gd name="T23" fmla="*/ 542 h 699"/>
              <a:gd name="T24" fmla="*/ 560 w 576"/>
              <a:gd name="T25" fmla="*/ 510 h 699"/>
              <a:gd name="T26" fmla="*/ 567 w 576"/>
              <a:gd name="T27" fmla="*/ 483 h 699"/>
              <a:gd name="T28" fmla="*/ 107 w 576"/>
              <a:gd name="T29" fmla="*/ 6 h 699"/>
              <a:gd name="T30" fmla="*/ 90 w 576"/>
              <a:gd name="T31" fmla="*/ 2 h 699"/>
              <a:gd name="T32" fmla="*/ 81 w 576"/>
              <a:gd name="T33" fmla="*/ 5 h 699"/>
              <a:gd name="T34" fmla="*/ 70 w 576"/>
              <a:gd name="T35" fmla="*/ 19 h 699"/>
              <a:gd name="T36" fmla="*/ 1 w 576"/>
              <a:gd name="T37" fmla="*/ 678 h 699"/>
              <a:gd name="T38" fmla="*/ 23 w 576"/>
              <a:gd name="T39" fmla="*/ 695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6" h="699">
                <a:moveTo>
                  <a:pt x="158" y="422"/>
                </a:moveTo>
                <a:cubicBezTo>
                  <a:pt x="173" y="261"/>
                  <a:pt x="173" y="261"/>
                  <a:pt x="173" y="261"/>
                </a:cubicBezTo>
                <a:cubicBezTo>
                  <a:pt x="174" y="261"/>
                  <a:pt x="174" y="261"/>
                  <a:pt x="174" y="261"/>
                </a:cubicBezTo>
                <a:cubicBezTo>
                  <a:pt x="286" y="378"/>
                  <a:pt x="286" y="378"/>
                  <a:pt x="286" y="378"/>
                </a:cubicBezTo>
                <a:lnTo>
                  <a:pt x="158" y="422"/>
                </a:lnTo>
                <a:close/>
                <a:moveTo>
                  <a:pt x="23" y="695"/>
                </a:moveTo>
                <a:cubicBezTo>
                  <a:pt x="116" y="663"/>
                  <a:pt x="116" y="663"/>
                  <a:pt x="116" y="663"/>
                </a:cubicBezTo>
                <a:cubicBezTo>
                  <a:pt x="133" y="657"/>
                  <a:pt x="139" y="644"/>
                  <a:pt x="140" y="632"/>
                </a:cubicBezTo>
                <a:cubicBezTo>
                  <a:pt x="147" y="554"/>
                  <a:pt x="147" y="554"/>
                  <a:pt x="147" y="554"/>
                </a:cubicBezTo>
                <a:cubicBezTo>
                  <a:pt x="376" y="475"/>
                  <a:pt x="376" y="475"/>
                  <a:pt x="376" y="475"/>
                </a:cubicBezTo>
                <a:cubicBezTo>
                  <a:pt x="430" y="531"/>
                  <a:pt x="430" y="531"/>
                  <a:pt x="430" y="531"/>
                </a:cubicBezTo>
                <a:cubicBezTo>
                  <a:pt x="443" y="545"/>
                  <a:pt x="451" y="548"/>
                  <a:pt x="466" y="542"/>
                </a:cubicBezTo>
                <a:cubicBezTo>
                  <a:pt x="560" y="510"/>
                  <a:pt x="560" y="510"/>
                  <a:pt x="560" y="510"/>
                </a:cubicBezTo>
                <a:cubicBezTo>
                  <a:pt x="573" y="506"/>
                  <a:pt x="576" y="492"/>
                  <a:pt x="567" y="483"/>
                </a:cubicBezTo>
                <a:cubicBezTo>
                  <a:pt x="107" y="6"/>
                  <a:pt x="107" y="6"/>
                  <a:pt x="107" y="6"/>
                </a:cubicBezTo>
                <a:cubicBezTo>
                  <a:pt x="103" y="2"/>
                  <a:pt x="96" y="0"/>
                  <a:pt x="90" y="2"/>
                </a:cubicBezTo>
                <a:cubicBezTo>
                  <a:pt x="81" y="5"/>
                  <a:pt x="81" y="5"/>
                  <a:pt x="81" y="5"/>
                </a:cubicBezTo>
                <a:cubicBezTo>
                  <a:pt x="75" y="7"/>
                  <a:pt x="71" y="13"/>
                  <a:pt x="70" y="19"/>
                </a:cubicBezTo>
                <a:cubicBezTo>
                  <a:pt x="1" y="678"/>
                  <a:pt x="1" y="678"/>
                  <a:pt x="1" y="678"/>
                </a:cubicBezTo>
                <a:cubicBezTo>
                  <a:pt x="0" y="691"/>
                  <a:pt x="11" y="699"/>
                  <a:pt x="23" y="69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4" name="Freeform 33"/>
          <p:cNvSpPr>
            <a:spLocks/>
          </p:cNvSpPr>
          <p:nvPr userDrawn="1"/>
        </p:nvSpPr>
        <p:spPr bwMode="white">
          <a:xfrm>
            <a:off x="9541998" y="3902744"/>
            <a:ext cx="1358924" cy="1306823"/>
          </a:xfrm>
          <a:custGeom>
            <a:avLst/>
            <a:gdLst>
              <a:gd name="T0" fmla="*/ 54 w 535"/>
              <a:gd name="T1" fmla="*/ 638 h 686"/>
              <a:gd name="T2" fmla="*/ 67 w 535"/>
              <a:gd name="T3" fmla="*/ 658 h 686"/>
              <a:gd name="T4" fmla="*/ 170 w 535"/>
              <a:gd name="T5" fmla="*/ 684 h 686"/>
              <a:gd name="T6" fmla="*/ 190 w 535"/>
              <a:gd name="T7" fmla="*/ 672 h 686"/>
              <a:gd name="T8" fmla="*/ 259 w 535"/>
              <a:gd name="T9" fmla="*/ 395 h 686"/>
              <a:gd name="T10" fmla="*/ 525 w 535"/>
              <a:gd name="T11" fmla="*/ 155 h 686"/>
              <a:gd name="T12" fmla="*/ 518 w 535"/>
              <a:gd name="T13" fmla="*/ 127 h 686"/>
              <a:gd name="T14" fmla="*/ 405 w 535"/>
              <a:gd name="T15" fmla="*/ 99 h 686"/>
              <a:gd name="T16" fmla="*/ 389 w 535"/>
              <a:gd name="T17" fmla="*/ 103 h 686"/>
              <a:gd name="T18" fmla="*/ 225 w 535"/>
              <a:gd name="T19" fmla="*/ 251 h 686"/>
              <a:gd name="T20" fmla="*/ 148 w 535"/>
              <a:gd name="T21" fmla="*/ 43 h 686"/>
              <a:gd name="T22" fmla="*/ 137 w 535"/>
              <a:gd name="T23" fmla="*/ 32 h 686"/>
              <a:gd name="T24" fmla="*/ 24 w 535"/>
              <a:gd name="T25" fmla="*/ 4 h 686"/>
              <a:gd name="T26" fmla="*/ 4 w 535"/>
              <a:gd name="T27" fmla="*/ 25 h 686"/>
              <a:gd name="T28" fmla="*/ 123 w 535"/>
              <a:gd name="T29" fmla="*/ 362 h 686"/>
              <a:gd name="T30" fmla="*/ 54 w 535"/>
              <a:gd name="T31" fmla="*/ 638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5" h="686">
                <a:moveTo>
                  <a:pt x="54" y="638"/>
                </a:moveTo>
                <a:cubicBezTo>
                  <a:pt x="52" y="646"/>
                  <a:pt x="57" y="656"/>
                  <a:pt x="67" y="658"/>
                </a:cubicBezTo>
                <a:cubicBezTo>
                  <a:pt x="170" y="684"/>
                  <a:pt x="170" y="684"/>
                  <a:pt x="170" y="684"/>
                </a:cubicBezTo>
                <a:cubicBezTo>
                  <a:pt x="178" y="686"/>
                  <a:pt x="188" y="680"/>
                  <a:pt x="190" y="672"/>
                </a:cubicBezTo>
                <a:cubicBezTo>
                  <a:pt x="259" y="395"/>
                  <a:pt x="259" y="395"/>
                  <a:pt x="259" y="395"/>
                </a:cubicBezTo>
                <a:cubicBezTo>
                  <a:pt x="525" y="155"/>
                  <a:pt x="525" y="155"/>
                  <a:pt x="525" y="155"/>
                </a:cubicBezTo>
                <a:cubicBezTo>
                  <a:pt x="535" y="146"/>
                  <a:pt x="531" y="130"/>
                  <a:pt x="518" y="127"/>
                </a:cubicBezTo>
                <a:cubicBezTo>
                  <a:pt x="405" y="99"/>
                  <a:pt x="405" y="99"/>
                  <a:pt x="405" y="99"/>
                </a:cubicBezTo>
                <a:cubicBezTo>
                  <a:pt x="397" y="97"/>
                  <a:pt x="393" y="100"/>
                  <a:pt x="389" y="103"/>
                </a:cubicBezTo>
                <a:cubicBezTo>
                  <a:pt x="225" y="251"/>
                  <a:pt x="225" y="251"/>
                  <a:pt x="225" y="251"/>
                </a:cubicBezTo>
                <a:cubicBezTo>
                  <a:pt x="148" y="43"/>
                  <a:pt x="148" y="43"/>
                  <a:pt x="148" y="43"/>
                </a:cubicBezTo>
                <a:cubicBezTo>
                  <a:pt x="147" y="39"/>
                  <a:pt x="143" y="34"/>
                  <a:pt x="137" y="32"/>
                </a:cubicBezTo>
                <a:cubicBezTo>
                  <a:pt x="24" y="4"/>
                  <a:pt x="24" y="4"/>
                  <a:pt x="24" y="4"/>
                </a:cubicBezTo>
                <a:cubicBezTo>
                  <a:pt x="10" y="0"/>
                  <a:pt x="0" y="12"/>
                  <a:pt x="4" y="25"/>
                </a:cubicBezTo>
                <a:cubicBezTo>
                  <a:pt x="123" y="362"/>
                  <a:pt x="123" y="362"/>
                  <a:pt x="123" y="362"/>
                </a:cubicBezTo>
                <a:lnTo>
                  <a:pt x="54" y="6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5" name="Freeform 19"/>
          <p:cNvSpPr>
            <a:spLocks/>
          </p:cNvSpPr>
          <p:nvPr userDrawn="1"/>
        </p:nvSpPr>
        <p:spPr bwMode="auto">
          <a:xfrm>
            <a:off x="-4203007" y="4861510"/>
            <a:ext cx="20612673" cy="1996490"/>
          </a:xfrm>
          <a:custGeom>
            <a:avLst/>
            <a:gdLst>
              <a:gd name="T0" fmla="*/ 7916 w 8120"/>
              <a:gd name="T1" fmla="*/ 101 h 1048"/>
              <a:gd name="T2" fmla="*/ 7712 w 8120"/>
              <a:gd name="T3" fmla="*/ 7 h 1048"/>
              <a:gd name="T4" fmla="*/ 7509 w 8120"/>
              <a:gd name="T5" fmla="*/ 101 h 1048"/>
              <a:gd name="T6" fmla="*/ 7305 w 8120"/>
              <a:gd name="T7" fmla="*/ 6 h 1048"/>
              <a:gd name="T8" fmla="*/ 7101 w 8120"/>
              <a:gd name="T9" fmla="*/ 101 h 1048"/>
              <a:gd name="T10" fmla="*/ 6902 w 8120"/>
              <a:gd name="T11" fmla="*/ 12 h 1048"/>
              <a:gd name="T12" fmla="*/ 6702 w 8120"/>
              <a:gd name="T13" fmla="*/ 101 h 1048"/>
              <a:gd name="T14" fmla="*/ 6498 w 8120"/>
              <a:gd name="T15" fmla="*/ 6 h 1048"/>
              <a:gd name="T16" fmla="*/ 6294 w 8120"/>
              <a:gd name="T17" fmla="*/ 101 h 1048"/>
              <a:gd name="T18" fmla="*/ 6093 w 8120"/>
              <a:gd name="T19" fmla="*/ 10 h 1048"/>
              <a:gd name="T20" fmla="*/ 5893 w 8120"/>
              <a:gd name="T21" fmla="*/ 101 h 1048"/>
              <a:gd name="T22" fmla="*/ 5684 w 8120"/>
              <a:gd name="T23" fmla="*/ 0 h 1048"/>
              <a:gd name="T24" fmla="*/ 5475 w 8120"/>
              <a:gd name="T25" fmla="*/ 101 h 1048"/>
              <a:gd name="T26" fmla="*/ 5271 w 8120"/>
              <a:gd name="T27" fmla="*/ 6 h 1048"/>
              <a:gd name="T28" fmla="*/ 5067 w 8120"/>
              <a:gd name="T29" fmla="*/ 101 h 1048"/>
              <a:gd name="T30" fmla="*/ 4863 w 8120"/>
              <a:gd name="T31" fmla="*/ 7 h 1048"/>
              <a:gd name="T32" fmla="*/ 4660 w 8120"/>
              <a:gd name="T33" fmla="*/ 101 h 1048"/>
              <a:gd name="T34" fmla="*/ 4456 w 8120"/>
              <a:gd name="T35" fmla="*/ 6 h 1048"/>
              <a:gd name="T36" fmla="*/ 4252 w 8120"/>
              <a:gd name="T37" fmla="*/ 101 h 1048"/>
              <a:gd name="T38" fmla="*/ 4052 w 8120"/>
              <a:gd name="T39" fmla="*/ 12 h 1048"/>
              <a:gd name="T40" fmla="*/ 3853 w 8120"/>
              <a:gd name="T41" fmla="*/ 101 h 1048"/>
              <a:gd name="T42" fmla="*/ 3649 w 8120"/>
              <a:gd name="T43" fmla="*/ 6 h 1048"/>
              <a:gd name="T44" fmla="*/ 3445 w 8120"/>
              <a:gd name="T45" fmla="*/ 101 h 1048"/>
              <a:gd name="T46" fmla="*/ 3244 w 8120"/>
              <a:gd name="T47" fmla="*/ 10 h 1048"/>
              <a:gd name="T48" fmla="*/ 3043 w 8120"/>
              <a:gd name="T49" fmla="*/ 101 h 1048"/>
              <a:gd name="T50" fmla="*/ 2841 w 8120"/>
              <a:gd name="T51" fmla="*/ 8 h 1048"/>
              <a:gd name="T52" fmla="*/ 2841 w 8120"/>
              <a:gd name="T53" fmla="*/ 8 h 1048"/>
              <a:gd name="T54" fmla="*/ 2639 w 8120"/>
              <a:gd name="T55" fmla="*/ 101 h 1048"/>
              <a:gd name="T56" fmla="*/ 2438 w 8120"/>
              <a:gd name="T57" fmla="*/ 10 h 1048"/>
              <a:gd name="T58" fmla="*/ 2237 w 8120"/>
              <a:gd name="T59" fmla="*/ 101 h 1048"/>
              <a:gd name="T60" fmla="*/ 2033 w 8120"/>
              <a:gd name="T61" fmla="*/ 6 h 1048"/>
              <a:gd name="T62" fmla="*/ 1829 w 8120"/>
              <a:gd name="T63" fmla="*/ 101 h 1048"/>
              <a:gd name="T64" fmla="*/ 1630 w 8120"/>
              <a:gd name="T65" fmla="*/ 12 h 1048"/>
              <a:gd name="T66" fmla="*/ 1430 w 8120"/>
              <a:gd name="T67" fmla="*/ 101 h 1048"/>
              <a:gd name="T68" fmla="*/ 1226 w 8120"/>
              <a:gd name="T69" fmla="*/ 6 h 1048"/>
              <a:gd name="T70" fmla="*/ 1022 w 8120"/>
              <a:gd name="T71" fmla="*/ 101 h 1048"/>
              <a:gd name="T72" fmla="*/ 819 w 8120"/>
              <a:gd name="T73" fmla="*/ 7 h 1048"/>
              <a:gd name="T74" fmla="*/ 615 w 8120"/>
              <a:gd name="T75" fmla="*/ 101 h 1048"/>
              <a:gd name="T76" fmla="*/ 411 w 8120"/>
              <a:gd name="T77" fmla="*/ 6 h 1048"/>
              <a:gd name="T78" fmla="*/ 207 w 8120"/>
              <a:gd name="T79" fmla="*/ 101 h 1048"/>
              <a:gd name="T80" fmla="*/ 0 w 8120"/>
              <a:gd name="T81" fmla="*/ 2 h 1048"/>
              <a:gd name="T82" fmla="*/ 0 w 8120"/>
              <a:gd name="T83" fmla="*/ 1048 h 1048"/>
              <a:gd name="T84" fmla="*/ 2841 w 8120"/>
              <a:gd name="T85" fmla="*/ 1048 h 1048"/>
              <a:gd name="T86" fmla="*/ 2841 w 8120"/>
              <a:gd name="T87" fmla="*/ 1048 h 1048"/>
              <a:gd name="T88" fmla="*/ 8120 w 8120"/>
              <a:gd name="T89" fmla="*/ 1048 h 1048"/>
              <a:gd name="T90" fmla="*/ 8120 w 8120"/>
              <a:gd name="T91" fmla="*/ 628 h 1048"/>
              <a:gd name="T92" fmla="*/ 8120 w 8120"/>
              <a:gd name="T93" fmla="*/ 240 h 1048"/>
              <a:gd name="T94" fmla="*/ 8120 w 8120"/>
              <a:gd name="T95" fmla="*/ 8 h 1048"/>
              <a:gd name="T96" fmla="*/ 8119 w 8120"/>
              <a:gd name="T97" fmla="*/ 6 h 1048"/>
              <a:gd name="T98" fmla="*/ 7916 w 8120"/>
              <a:gd name="T99" fmla="*/ 101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120" h="1048">
                <a:moveTo>
                  <a:pt x="7916" y="101"/>
                </a:moveTo>
                <a:cubicBezTo>
                  <a:pt x="7834" y="101"/>
                  <a:pt x="7761" y="65"/>
                  <a:pt x="7712" y="7"/>
                </a:cubicBezTo>
                <a:cubicBezTo>
                  <a:pt x="7664" y="65"/>
                  <a:pt x="7591" y="101"/>
                  <a:pt x="7509" y="101"/>
                </a:cubicBezTo>
                <a:cubicBezTo>
                  <a:pt x="7427" y="101"/>
                  <a:pt x="7354" y="64"/>
                  <a:pt x="7305" y="6"/>
                </a:cubicBezTo>
                <a:cubicBezTo>
                  <a:pt x="7256" y="64"/>
                  <a:pt x="7183" y="101"/>
                  <a:pt x="7101" y="101"/>
                </a:cubicBezTo>
                <a:cubicBezTo>
                  <a:pt x="7022" y="101"/>
                  <a:pt x="6950" y="67"/>
                  <a:pt x="6902" y="12"/>
                </a:cubicBezTo>
                <a:cubicBezTo>
                  <a:pt x="6853" y="67"/>
                  <a:pt x="6782" y="101"/>
                  <a:pt x="6702" y="101"/>
                </a:cubicBezTo>
                <a:cubicBezTo>
                  <a:pt x="6620" y="101"/>
                  <a:pt x="6547" y="64"/>
                  <a:pt x="6498" y="6"/>
                </a:cubicBezTo>
                <a:cubicBezTo>
                  <a:pt x="6449" y="64"/>
                  <a:pt x="6376" y="101"/>
                  <a:pt x="6294" y="101"/>
                </a:cubicBezTo>
                <a:cubicBezTo>
                  <a:pt x="6214" y="101"/>
                  <a:pt x="6142" y="66"/>
                  <a:pt x="6093" y="10"/>
                </a:cubicBezTo>
                <a:cubicBezTo>
                  <a:pt x="6045" y="66"/>
                  <a:pt x="5973" y="101"/>
                  <a:pt x="5893" y="101"/>
                </a:cubicBezTo>
                <a:cubicBezTo>
                  <a:pt x="5808" y="101"/>
                  <a:pt x="5732" y="62"/>
                  <a:pt x="5684" y="0"/>
                </a:cubicBezTo>
                <a:cubicBezTo>
                  <a:pt x="5635" y="62"/>
                  <a:pt x="5559" y="101"/>
                  <a:pt x="5475" y="101"/>
                </a:cubicBezTo>
                <a:cubicBezTo>
                  <a:pt x="5393" y="101"/>
                  <a:pt x="5320" y="64"/>
                  <a:pt x="5271" y="6"/>
                </a:cubicBezTo>
                <a:cubicBezTo>
                  <a:pt x="5222" y="64"/>
                  <a:pt x="5149" y="101"/>
                  <a:pt x="5067" y="101"/>
                </a:cubicBezTo>
                <a:cubicBezTo>
                  <a:pt x="4985" y="101"/>
                  <a:pt x="4912" y="65"/>
                  <a:pt x="4863" y="7"/>
                </a:cubicBezTo>
                <a:cubicBezTo>
                  <a:pt x="4814" y="65"/>
                  <a:pt x="4741" y="101"/>
                  <a:pt x="4660" y="101"/>
                </a:cubicBezTo>
                <a:cubicBezTo>
                  <a:pt x="4578" y="101"/>
                  <a:pt x="4505" y="64"/>
                  <a:pt x="4456" y="6"/>
                </a:cubicBezTo>
                <a:cubicBezTo>
                  <a:pt x="4407" y="64"/>
                  <a:pt x="4334" y="101"/>
                  <a:pt x="4252" y="101"/>
                </a:cubicBezTo>
                <a:cubicBezTo>
                  <a:pt x="4172" y="101"/>
                  <a:pt x="4101" y="67"/>
                  <a:pt x="4052" y="12"/>
                </a:cubicBezTo>
                <a:cubicBezTo>
                  <a:pt x="4004" y="67"/>
                  <a:pt x="3932" y="101"/>
                  <a:pt x="3853" y="101"/>
                </a:cubicBezTo>
                <a:cubicBezTo>
                  <a:pt x="3771" y="101"/>
                  <a:pt x="3698" y="64"/>
                  <a:pt x="3649" y="6"/>
                </a:cubicBezTo>
                <a:cubicBezTo>
                  <a:pt x="3600" y="64"/>
                  <a:pt x="3527" y="101"/>
                  <a:pt x="3445" y="101"/>
                </a:cubicBezTo>
                <a:cubicBezTo>
                  <a:pt x="3365" y="101"/>
                  <a:pt x="3293" y="66"/>
                  <a:pt x="3244" y="10"/>
                </a:cubicBezTo>
                <a:cubicBezTo>
                  <a:pt x="3195" y="66"/>
                  <a:pt x="3124" y="101"/>
                  <a:pt x="3043" y="101"/>
                </a:cubicBezTo>
                <a:cubicBezTo>
                  <a:pt x="2962" y="101"/>
                  <a:pt x="2890" y="64"/>
                  <a:pt x="2841" y="8"/>
                </a:cubicBezTo>
                <a:cubicBezTo>
                  <a:pt x="2841" y="8"/>
                  <a:pt x="2841" y="8"/>
                  <a:pt x="2841" y="8"/>
                </a:cubicBezTo>
                <a:cubicBezTo>
                  <a:pt x="2792" y="64"/>
                  <a:pt x="2720" y="101"/>
                  <a:pt x="2639" y="101"/>
                </a:cubicBezTo>
                <a:cubicBezTo>
                  <a:pt x="2559" y="101"/>
                  <a:pt x="2487" y="66"/>
                  <a:pt x="2438" y="10"/>
                </a:cubicBezTo>
                <a:cubicBezTo>
                  <a:pt x="2389" y="66"/>
                  <a:pt x="2317" y="101"/>
                  <a:pt x="2237" y="101"/>
                </a:cubicBezTo>
                <a:cubicBezTo>
                  <a:pt x="2155" y="101"/>
                  <a:pt x="2082" y="64"/>
                  <a:pt x="2033" y="6"/>
                </a:cubicBezTo>
                <a:cubicBezTo>
                  <a:pt x="1984" y="64"/>
                  <a:pt x="1911" y="101"/>
                  <a:pt x="1829" y="101"/>
                </a:cubicBezTo>
                <a:cubicBezTo>
                  <a:pt x="1750" y="101"/>
                  <a:pt x="1679" y="67"/>
                  <a:pt x="1630" y="12"/>
                </a:cubicBezTo>
                <a:cubicBezTo>
                  <a:pt x="1581" y="67"/>
                  <a:pt x="1510" y="101"/>
                  <a:pt x="1430" y="101"/>
                </a:cubicBezTo>
                <a:cubicBezTo>
                  <a:pt x="1348" y="101"/>
                  <a:pt x="1275" y="64"/>
                  <a:pt x="1226" y="6"/>
                </a:cubicBezTo>
                <a:cubicBezTo>
                  <a:pt x="1178" y="64"/>
                  <a:pt x="1104" y="101"/>
                  <a:pt x="1022" y="101"/>
                </a:cubicBezTo>
                <a:cubicBezTo>
                  <a:pt x="941" y="101"/>
                  <a:pt x="868" y="65"/>
                  <a:pt x="819" y="7"/>
                </a:cubicBezTo>
                <a:cubicBezTo>
                  <a:pt x="770" y="65"/>
                  <a:pt x="697" y="101"/>
                  <a:pt x="615" y="101"/>
                </a:cubicBezTo>
                <a:cubicBezTo>
                  <a:pt x="534" y="101"/>
                  <a:pt x="460" y="64"/>
                  <a:pt x="411" y="6"/>
                </a:cubicBezTo>
                <a:cubicBezTo>
                  <a:pt x="363" y="64"/>
                  <a:pt x="289" y="101"/>
                  <a:pt x="207" y="101"/>
                </a:cubicBezTo>
                <a:cubicBezTo>
                  <a:pt x="124" y="101"/>
                  <a:pt x="49" y="63"/>
                  <a:pt x="0" y="2"/>
                </a:cubicBezTo>
                <a:cubicBezTo>
                  <a:pt x="0" y="1048"/>
                  <a:pt x="0" y="1048"/>
                  <a:pt x="0" y="1048"/>
                </a:cubicBezTo>
                <a:cubicBezTo>
                  <a:pt x="2841" y="1048"/>
                  <a:pt x="2841" y="1048"/>
                  <a:pt x="2841" y="1048"/>
                </a:cubicBezTo>
                <a:cubicBezTo>
                  <a:pt x="2841" y="1048"/>
                  <a:pt x="2841" y="1048"/>
                  <a:pt x="2841" y="1048"/>
                </a:cubicBezTo>
                <a:cubicBezTo>
                  <a:pt x="8120" y="1048"/>
                  <a:pt x="8120" y="1048"/>
                  <a:pt x="8120" y="1048"/>
                </a:cubicBezTo>
                <a:cubicBezTo>
                  <a:pt x="8120" y="628"/>
                  <a:pt x="8120" y="628"/>
                  <a:pt x="8120" y="628"/>
                </a:cubicBezTo>
                <a:cubicBezTo>
                  <a:pt x="8120" y="240"/>
                  <a:pt x="8120" y="240"/>
                  <a:pt x="8120" y="240"/>
                </a:cubicBezTo>
                <a:cubicBezTo>
                  <a:pt x="8120" y="8"/>
                  <a:pt x="8120" y="8"/>
                  <a:pt x="8120" y="8"/>
                </a:cubicBezTo>
                <a:cubicBezTo>
                  <a:pt x="8120" y="7"/>
                  <a:pt x="8120" y="7"/>
                  <a:pt x="8119" y="6"/>
                </a:cubicBezTo>
                <a:cubicBezTo>
                  <a:pt x="8070" y="64"/>
                  <a:pt x="7998" y="101"/>
                  <a:pt x="7916" y="1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6694586" y="5309608"/>
            <a:ext cx="679868" cy="518024"/>
          </a:xfrm>
          <a:custGeom>
            <a:avLst/>
            <a:gdLst>
              <a:gd name="T0" fmla="*/ 0 w 183"/>
              <a:gd name="T1" fmla="*/ 89 h 185"/>
              <a:gd name="T2" fmla="*/ 88 w 183"/>
              <a:gd name="T3" fmla="*/ 0 h 185"/>
              <a:gd name="T4" fmla="*/ 95 w 183"/>
              <a:gd name="T5" fmla="*/ 0 h 185"/>
              <a:gd name="T6" fmla="*/ 183 w 183"/>
              <a:gd name="T7" fmla="*/ 89 h 185"/>
              <a:gd name="T8" fmla="*/ 183 w 183"/>
              <a:gd name="T9" fmla="*/ 96 h 185"/>
              <a:gd name="T10" fmla="*/ 95 w 183"/>
              <a:gd name="T11" fmla="*/ 185 h 185"/>
              <a:gd name="T12" fmla="*/ 88 w 183"/>
              <a:gd name="T13" fmla="*/ 185 h 185"/>
              <a:gd name="T14" fmla="*/ 0 w 183"/>
              <a:gd name="T15" fmla="*/ 96 h 185"/>
              <a:gd name="T16" fmla="*/ 0 w 183"/>
              <a:gd name="T17" fmla="*/ 90 h 185"/>
              <a:gd name="T18" fmla="*/ 0 w 183"/>
              <a:gd name="T19" fmla="*/ 8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3" h="185">
                <a:moveTo>
                  <a:pt x="0" y="89"/>
                </a:moveTo>
                <a:cubicBezTo>
                  <a:pt x="72" y="88"/>
                  <a:pt x="87" y="72"/>
                  <a:pt x="88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72"/>
                  <a:pt x="111" y="88"/>
                  <a:pt x="183" y="89"/>
                </a:cubicBezTo>
                <a:cubicBezTo>
                  <a:pt x="183" y="96"/>
                  <a:pt x="183" y="96"/>
                  <a:pt x="183" y="96"/>
                </a:cubicBezTo>
                <a:cubicBezTo>
                  <a:pt x="111" y="97"/>
                  <a:pt x="96" y="113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13"/>
                  <a:pt x="72" y="97"/>
                  <a:pt x="0" y="96"/>
                </a:cubicBezTo>
                <a:cubicBezTo>
                  <a:pt x="0" y="90"/>
                  <a:pt x="0" y="90"/>
                  <a:pt x="0" y="90"/>
                </a:cubicBezTo>
                <a:lnTo>
                  <a:pt x="0" y="89"/>
                </a:lnTo>
                <a:close/>
              </a:path>
            </a:pathLst>
          </a:custGeom>
          <a:solidFill>
            <a:srgbClr val="009E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7243759" y="5707557"/>
            <a:ext cx="4575708" cy="944103"/>
          </a:xfrm>
        </p:spPr>
        <p:txBody>
          <a:bodyPr tIns="0" rIns="0"/>
          <a:lstStyle>
            <a:lvl1pPr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9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10000" decel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33 3.7037E-6 L -0.0625 3.703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10000" decel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33 -3.33333E-6 L -0.0625 -3.33333E-6 " pathEditMode="relative" rAng="0" ptsTypes="AA">
                                      <p:cBhvr>
                                        <p:cTn id="8" dur="5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10000" decel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33 3.7037E-7 L -0.0625 3.7037E-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10000" decel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33 -1.11111E-6 L -0.0625 -1.11111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10000" decel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33 1.85185E-6 L -0.0625 1.85185E-6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10000" decel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33 -4.81481E-6 L -0.0625 -4.81481E-6 " pathEditMode="relative" rAng="0" ptsTypes="AA">
                                      <p:cBhvr>
                                        <p:cTn id="16" dur="5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N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Freeform 5"/>
          <p:cNvSpPr>
            <a:spLocks/>
          </p:cNvSpPr>
          <p:nvPr userDrawn="1"/>
        </p:nvSpPr>
        <p:spPr bwMode="auto">
          <a:xfrm>
            <a:off x="904091" y="92076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16" name="Freeform 6"/>
          <p:cNvSpPr>
            <a:spLocks/>
          </p:cNvSpPr>
          <p:nvPr userDrawn="1"/>
        </p:nvSpPr>
        <p:spPr bwMode="auto">
          <a:xfrm>
            <a:off x="1149686" y="189448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17" name="Freeform 7"/>
          <p:cNvSpPr>
            <a:spLocks/>
          </p:cNvSpPr>
          <p:nvPr userDrawn="1"/>
        </p:nvSpPr>
        <p:spPr bwMode="auto">
          <a:xfrm>
            <a:off x="1149686" y="189448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18" name="Freeform 8"/>
          <p:cNvSpPr>
            <a:spLocks/>
          </p:cNvSpPr>
          <p:nvPr userDrawn="1"/>
        </p:nvSpPr>
        <p:spPr bwMode="auto">
          <a:xfrm>
            <a:off x="1654138" y="92076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2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10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27" name="Freeform 9"/>
          <p:cNvSpPr>
            <a:spLocks/>
          </p:cNvSpPr>
          <p:nvPr userDrawn="1"/>
        </p:nvSpPr>
        <p:spPr bwMode="auto">
          <a:xfrm>
            <a:off x="1901895" y="189448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28" name="Freeform 10"/>
          <p:cNvSpPr>
            <a:spLocks/>
          </p:cNvSpPr>
          <p:nvPr userDrawn="1"/>
        </p:nvSpPr>
        <p:spPr bwMode="auto">
          <a:xfrm>
            <a:off x="1901895" y="189448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29" name="Freeform 11"/>
          <p:cNvSpPr>
            <a:spLocks/>
          </p:cNvSpPr>
          <p:nvPr userDrawn="1"/>
        </p:nvSpPr>
        <p:spPr bwMode="auto">
          <a:xfrm>
            <a:off x="2405267" y="92076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30" name="Freeform 12"/>
          <p:cNvSpPr>
            <a:spLocks/>
          </p:cNvSpPr>
          <p:nvPr userDrawn="1"/>
        </p:nvSpPr>
        <p:spPr bwMode="auto">
          <a:xfrm>
            <a:off x="2650860" y="189448"/>
            <a:ext cx="172024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31" name="Freeform 13"/>
          <p:cNvSpPr>
            <a:spLocks/>
          </p:cNvSpPr>
          <p:nvPr userDrawn="1"/>
        </p:nvSpPr>
        <p:spPr bwMode="auto">
          <a:xfrm>
            <a:off x="2650860" y="189448"/>
            <a:ext cx="172024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37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32" name="Freeform 14"/>
          <p:cNvSpPr>
            <a:spLocks/>
          </p:cNvSpPr>
          <p:nvPr userDrawn="1"/>
        </p:nvSpPr>
        <p:spPr bwMode="auto">
          <a:xfrm>
            <a:off x="3155312" y="92076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33" name="Freeform 15"/>
          <p:cNvSpPr>
            <a:spLocks/>
          </p:cNvSpPr>
          <p:nvPr userDrawn="1"/>
        </p:nvSpPr>
        <p:spPr bwMode="auto">
          <a:xfrm>
            <a:off x="3399825" y="189448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34" name="Freeform 16"/>
          <p:cNvSpPr>
            <a:spLocks/>
          </p:cNvSpPr>
          <p:nvPr userDrawn="1"/>
        </p:nvSpPr>
        <p:spPr bwMode="auto">
          <a:xfrm>
            <a:off x="3399825" y="189448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35" name="Freeform 17"/>
          <p:cNvSpPr>
            <a:spLocks/>
          </p:cNvSpPr>
          <p:nvPr userDrawn="1"/>
        </p:nvSpPr>
        <p:spPr bwMode="auto">
          <a:xfrm>
            <a:off x="3906440" y="92076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2"/>
                  <a:pt x="209" y="170"/>
                </a:cubicBezTo>
                <a:cubicBezTo>
                  <a:pt x="214" y="169"/>
                  <a:pt x="224" y="169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36" name="Freeform 18"/>
          <p:cNvSpPr>
            <a:spLocks/>
          </p:cNvSpPr>
          <p:nvPr userDrawn="1"/>
        </p:nvSpPr>
        <p:spPr bwMode="auto">
          <a:xfrm>
            <a:off x="4152035" y="189448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37" name="Freeform 19"/>
          <p:cNvSpPr>
            <a:spLocks/>
          </p:cNvSpPr>
          <p:nvPr userDrawn="1"/>
        </p:nvSpPr>
        <p:spPr bwMode="auto">
          <a:xfrm>
            <a:off x="4152035" y="189448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38" name="Freeform 20"/>
          <p:cNvSpPr>
            <a:spLocks/>
          </p:cNvSpPr>
          <p:nvPr userDrawn="1"/>
        </p:nvSpPr>
        <p:spPr bwMode="auto">
          <a:xfrm>
            <a:off x="4656488" y="92076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39" name="Freeform 21"/>
          <p:cNvSpPr>
            <a:spLocks/>
          </p:cNvSpPr>
          <p:nvPr userDrawn="1"/>
        </p:nvSpPr>
        <p:spPr bwMode="auto">
          <a:xfrm>
            <a:off x="4900999" y="189448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40" name="Freeform 22"/>
          <p:cNvSpPr>
            <a:spLocks/>
          </p:cNvSpPr>
          <p:nvPr userDrawn="1"/>
        </p:nvSpPr>
        <p:spPr bwMode="auto">
          <a:xfrm>
            <a:off x="4900999" y="189448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53" name="Freeform 35"/>
          <p:cNvSpPr>
            <a:spLocks/>
          </p:cNvSpPr>
          <p:nvPr userDrawn="1"/>
        </p:nvSpPr>
        <p:spPr bwMode="auto">
          <a:xfrm>
            <a:off x="5407715" y="92076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10 w 246"/>
              <a:gd name="T5" fmla="*/ 2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2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10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54" name="Freeform 36"/>
          <p:cNvSpPr>
            <a:spLocks/>
          </p:cNvSpPr>
          <p:nvPr userDrawn="1"/>
        </p:nvSpPr>
        <p:spPr bwMode="auto">
          <a:xfrm>
            <a:off x="5656554" y="189448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55" name="Freeform 37"/>
          <p:cNvSpPr>
            <a:spLocks/>
          </p:cNvSpPr>
          <p:nvPr userDrawn="1"/>
        </p:nvSpPr>
        <p:spPr bwMode="auto">
          <a:xfrm>
            <a:off x="5656554" y="189448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56" name="Freeform 38"/>
          <p:cNvSpPr>
            <a:spLocks/>
          </p:cNvSpPr>
          <p:nvPr userDrawn="1"/>
        </p:nvSpPr>
        <p:spPr bwMode="auto">
          <a:xfrm>
            <a:off x="6159924" y="92076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57" name="Freeform 39"/>
          <p:cNvSpPr>
            <a:spLocks/>
          </p:cNvSpPr>
          <p:nvPr userDrawn="1"/>
        </p:nvSpPr>
        <p:spPr bwMode="auto">
          <a:xfrm>
            <a:off x="6405519" y="189448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58" name="Freeform 40"/>
          <p:cNvSpPr>
            <a:spLocks/>
          </p:cNvSpPr>
          <p:nvPr userDrawn="1"/>
        </p:nvSpPr>
        <p:spPr bwMode="auto">
          <a:xfrm>
            <a:off x="6405519" y="189448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39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39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59" name="Freeform 41"/>
          <p:cNvSpPr>
            <a:spLocks/>
          </p:cNvSpPr>
          <p:nvPr userDrawn="1"/>
        </p:nvSpPr>
        <p:spPr bwMode="auto">
          <a:xfrm>
            <a:off x="6908889" y="92076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60" name="Freeform 42"/>
          <p:cNvSpPr>
            <a:spLocks/>
          </p:cNvSpPr>
          <p:nvPr userDrawn="1"/>
        </p:nvSpPr>
        <p:spPr bwMode="auto">
          <a:xfrm>
            <a:off x="7154483" y="189448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61" name="Freeform 43"/>
          <p:cNvSpPr>
            <a:spLocks/>
          </p:cNvSpPr>
          <p:nvPr userDrawn="1"/>
        </p:nvSpPr>
        <p:spPr bwMode="auto">
          <a:xfrm>
            <a:off x="7154483" y="189448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62" name="Freeform 44"/>
          <p:cNvSpPr>
            <a:spLocks/>
          </p:cNvSpPr>
          <p:nvPr userDrawn="1"/>
        </p:nvSpPr>
        <p:spPr bwMode="auto">
          <a:xfrm>
            <a:off x="7661099" y="92076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2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63" name="Freeform 45"/>
          <p:cNvSpPr>
            <a:spLocks/>
          </p:cNvSpPr>
          <p:nvPr userDrawn="1"/>
        </p:nvSpPr>
        <p:spPr bwMode="auto">
          <a:xfrm>
            <a:off x="7906692" y="189448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64" name="Freeform 46"/>
          <p:cNvSpPr>
            <a:spLocks/>
          </p:cNvSpPr>
          <p:nvPr userDrawn="1"/>
        </p:nvSpPr>
        <p:spPr bwMode="auto">
          <a:xfrm>
            <a:off x="7906692" y="189448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65" name="Freeform 47"/>
          <p:cNvSpPr>
            <a:spLocks/>
          </p:cNvSpPr>
          <p:nvPr userDrawn="1"/>
        </p:nvSpPr>
        <p:spPr bwMode="auto">
          <a:xfrm>
            <a:off x="8410064" y="92076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66" name="Freeform 48"/>
          <p:cNvSpPr>
            <a:spLocks/>
          </p:cNvSpPr>
          <p:nvPr userDrawn="1"/>
        </p:nvSpPr>
        <p:spPr bwMode="auto">
          <a:xfrm>
            <a:off x="8655658" y="189448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67" name="Freeform 49"/>
          <p:cNvSpPr>
            <a:spLocks/>
          </p:cNvSpPr>
          <p:nvPr userDrawn="1"/>
        </p:nvSpPr>
        <p:spPr bwMode="auto">
          <a:xfrm>
            <a:off x="8655658" y="189448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68" name="Freeform 50"/>
          <p:cNvSpPr>
            <a:spLocks/>
          </p:cNvSpPr>
          <p:nvPr userDrawn="1"/>
        </p:nvSpPr>
        <p:spPr bwMode="auto">
          <a:xfrm>
            <a:off x="9162274" y="92076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69"/>
                  <a:pt x="33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2"/>
                  <a:pt x="209" y="170"/>
                </a:cubicBezTo>
                <a:cubicBezTo>
                  <a:pt x="214" y="169"/>
                  <a:pt x="224" y="169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69" name="Freeform 51"/>
          <p:cNvSpPr>
            <a:spLocks/>
          </p:cNvSpPr>
          <p:nvPr userDrawn="1"/>
        </p:nvSpPr>
        <p:spPr bwMode="auto">
          <a:xfrm>
            <a:off x="9407868" y="189448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70" name="Freeform 52"/>
          <p:cNvSpPr>
            <a:spLocks/>
          </p:cNvSpPr>
          <p:nvPr userDrawn="1"/>
        </p:nvSpPr>
        <p:spPr bwMode="auto">
          <a:xfrm>
            <a:off x="9407868" y="189448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71" name="Freeform 53"/>
          <p:cNvSpPr>
            <a:spLocks/>
          </p:cNvSpPr>
          <p:nvPr userDrawn="1"/>
        </p:nvSpPr>
        <p:spPr bwMode="auto">
          <a:xfrm>
            <a:off x="9911239" y="92076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72" name="Freeform 54"/>
          <p:cNvSpPr>
            <a:spLocks/>
          </p:cNvSpPr>
          <p:nvPr userDrawn="1"/>
        </p:nvSpPr>
        <p:spPr bwMode="auto">
          <a:xfrm>
            <a:off x="10156833" y="189448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73" name="Freeform 55"/>
          <p:cNvSpPr>
            <a:spLocks/>
          </p:cNvSpPr>
          <p:nvPr userDrawn="1"/>
        </p:nvSpPr>
        <p:spPr bwMode="auto">
          <a:xfrm>
            <a:off x="10156833" y="189448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74" name="Freeform 56"/>
          <p:cNvSpPr>
            <a:spLocks/>
          </p:cNvSpPr>
          <p:nvPr userDrawn="1"/>
        </p:nvSpPr>
        <p:spPr bwMode="auto">
          <a:xfrm>
            <a:off x="10661286" y="92076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2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10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75" name="Freeform 57"/>
          <p:cNvSpPr>
            <a:spLocks/>
          </p:cNvSpPr>
          <p:nvPr userDrawn="1"/>
        </p:nvSpPr>
        <p:spPr bwMode="auto">
          <a:xfrm>
            <a:off x="10909042" y="189448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76" name="Freeform 58"/>
          <p:cNvSpPr>
            <a:spLocks/>
          </p:cNvSpPr>
          <p:nvPr userDrawn="1"/>
        </p:nvSpPr>
        <p:spPr bwMode="auto">
          <a:xfrm>
            <a:off x="10909042" y="189448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77" name="Freeform 59"/>
          <p:cNvSpPr>
            <a:spLocks/>
          </p:cNvSpPr>
          <p:nvPr userDrawn="1"/>
        </p:nvSpPr>
        <p:spPr bwMode="auto">
          <a:xfrm>
            <a:off x="11412413" y="92076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78" name="Freeform 60"/>
          <p:cNvSpPr>
            <a:spLocks/>
          </p:cNvSpPr>
          <p:nvPr userDrawn="1"/>
        </p:nvSpPr>
        <p:spPr bwMode="auto">
          <a:xfrm>
            <a:off x="11658007" y="189448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79" name="Freeform 61"/>
          <p:cNvSpPr>
            <a:spLocks/>
          </p:cNvSpPr>
          <p:nvPr userDrawn="1"/>
        </p:nvSpPr>
        <p:spPr bwMode="auto">
          <a:xfrm>
            <a:off x="11658007" y="189448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83" name="Freeform 65"/>
          <p:cNvSpPr>
            <a:spLocks/>
          </p:cNvSpPr>
          <p:nvPr userDrawn="1"/>
        </p:nvSpPr>
        <p:spPr bwMode="auto">
          <a:xfrm>
            <a:off x="904091" y="544643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84" name="Freeform 66"/>
          <p:cNvSpPr>
            <a:spLocks/>
          </p:cNvSpPr>
          <p:nvPr userDrawn="1"/>
        </p:nvSpPr>
        <p:spPr bwMode="auto">
          <a:xfrm>
            <a:off x="1149686" y="644450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85" name="Freeform 67"/>
          <p:cNvSpPr>
            <a:spLocks/>
          </p:cNvSpPr>
          <p:nvPr userDrawn="1"/>
        </p:nvSpPr>
        <p:spPr bwMode="auto">
          <a:xfrm>
            <a:off x="1149686" y="644449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86" name="Freeform 68"/>
          <p:cNvSpPr>
            <a:spLocks/>
          </p:cNvSpPr>
          <p:nvPr userDrawn="1"/>
        </p:nvSpPr>
        <p:spPr bwMode="auto">
          <a:xfrm>
            <a:off x="1654138" y="544643"/>
            <a:ext cx="628589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87" name="Freeform 69"/>
          <p:cNvSpPr>
            <a:spLocks/>
          </p:cNvSpPr>
          <p:nvPr userDrawn="1"/>
        </p:nvSpPr>
        <p:spPr bwMode="auto">
          <a:xfrm>
            <a:off x="1901895" y="644450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88" name="Freeform 70"/>
          <p:cNvSpPr>
            <a:spLocks/>
          </p:cNvSpPr>
          <p:nvPr userDrawn="1"/>
        </p:nvSpPr>
        <p:spPr bwMode="auto">
          <a:xfrm>
            <a:off x="1901895" y="644449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89" name="Freeform 71"/>
          <p:cNvSpPr>
            <a:spLocks/>
          </p:cNvSpPr>
          <p:nvPr userDrawn="1"/>
        </p:nvSpPr>
        <p:spPr bwMode="auto">
          <a:xfrm>
            <a:off x="2405267" y="544643"/>
            <a:ext cx="62967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90" name="Freeform 72"/>
          <p:cNvSpPr>
            <a:spLocks/>
          </p:cNvSpPr>
          <p:nvPr userDrawn="1"/>
        </p:nvSpPr>
        <p:spPr bwMode="auto">
          <a:xfrm>
            <a:off x="2650860" y="644450"/>
            <a:ext cx="172024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91" name="Freeform 73"/>
          <p:cNvSpPr>
            <a:spLocks/>
          </p:cNvSpPr>
          <p:nvPr userDrawn="1"/>
        </p:nvSpPr>
        <p:spPr bwMode="auto">
          <a:xfrm>
            <a:off x="2650860" y="644449"/>
            <a:ext cx="172024" cy="74652"/>
          </a:xfrm>
          <a:custGeom>
            <a:avLst/>
            <a:gdLst>
              <a:gd name="T0" fmla="*/ 0 w 159"/>
              <a:gd name="T1" fmla="*/ 0 h 92"/>
              <a:gd name="T2" fmla="*/ 159 w 159"/>
              <a:gd name="T3" fmla="*/ 83 h 92"/>
              <a:gd name="T4" fmla="*/ 137 w 159"/>
              <a:gd name="T5" fmla="*/ 92 h 92"/>
              <a:gd name="T6" fmla="*/ 0 w 15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2">
                <a:moveTo>
                  <a:pt x="0" y="0"/>
                </a:moveTo>
                <a:lnTo>
                  <a:pt x="159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92" name="Freeform 74"/>
          <p:cNvSpPr>
            <a:spLocks/>
          </p:cNvSpPr>
          <p:nvPr userDrawn="1"/>
        </p:nvSpPr>
        <p:spPr bwMode="auto">
          <a:xfrm>
            <a:off x="3155312" y="544643"/>
            <a:ext cx="628589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93" name="Freeform 75"/>
          <p:cNvSpPr>
            <a:spLocks/>
          </p:cNvSpPr>
          <p:nvPr userDrawn="1"/>
        </p:nvSpPr>
        <p:spPr bwMode="auto">
          <a:xfrm>
            <a:off x="3399825" y="644450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94" name="Freeform 76"/>
          <p:cNvSpPr>
            <a:spLocks/>
          </p:cNvSpPr>
          <p:nvPr userDrawn="1"/>
        </p:nvSpPr>
        <p:spPr bwMode="auto">
          <a:xfrm>
            <a:off x="3399825" y="644449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95" name="Freeform 77"/>
          <p:cNvSpPr>
            <a:spLocks/>
          </p:cNvSpPr>
          <p:nvPr userDrawn="1"/>
        </p:nvSpPr>
        <p:spPr bwMode="auto">
          <a:xfrm>
            <a:off x="3906440" y="544643"/>
            <a:ext cx="629672" cy="331876"/>
          </a:xfrm>
          <a:custGeom>
            <a:avLst/>
            <a:gdLst>
              <a:gd name="T0" fmla="*/ 243 w 246"/>
              <a:gd name="T1" fmla="*/ 38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96" name="Freeform 78"/>
          <p:cNvSpPr>
            <a:spLocks/>
          </p:cNvSpPr>
          <p:nvPr userDrawn="1"/>
        </p:nvSpPr>
        <p:spPr bwMode="auto">
          <a:xfrm>
            <a:off x="4152035" y="644450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97" name="Freeform 79"/>
          <p:cNvSpPr>
            <a:spLocks/>
          </p:cNvSpPr>
          <p:nvPr userDrawn="1"/>
        </p:nvSpPr>
        <p:spPr bwMode="auto">
          <a:xfrm>
            <a:off x="4152035" y="644449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98" name="Freeform 80"/>
          <p:cNvSpPr>
            <a:spLocks/>
          </p:cNvSpPr>
          <p:nvPr userDrawn="1"/>
        </p:nvSpPr>
        <p:spPr bwMode="auto">
          <a:xfrm>
            <a:off x="4656488" y="544643"/>
            <a:ext cx="628589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999" name="Freeform 81"/>
          <p:cNvSpPr>
            <a:spLocks/>
          </p:cNvSpPr>
          <p:nvPr userDrawn="1"/>
        </p:nvSpPr>
        <p:spPr bwMode="auto">
          <a:xfrm>
            <a:off x="4900999" y="644450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00" name="Freeform 82"/>
          <p:cNvSpPr>
            <a:spLocks/>
          </p:cNvSpPr>
          <p:nvPr userDrawn="1"/>
        </p:nvSpPr>
        <p:spPr bwMode="auto">
          <a:xfrm>
            <a:off x="4900999" y="644449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13" name="Freeform 95"/>
          <p:cNvSpPr>
            <a:spLocks/>
          </p:cNvSpPr>
          <p:nvPr userDrawn="1"/>
        </p:nvSpPr>
        <p:spPr bwMode="auto">
          <a:xfrm>
            <a:off x="5407715" y="544643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14" name="Freeform 96"/>
          <p:cNvSpPr>
            <a:spLocks/>
          </p:cNvSpPr>
          <p:nvPr userDrawn="1"/>
        </p:nvSpPr>
        <p:spPr bwMode="auto">
          <a:xfrm>
            <a:off x="5656554" y="644450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15" name="Freeform 97"/>
          <p:cNvSpPr>
            <a:spLocks/>
          </p:cNvSpPr>
          <p:nvPr userDrawn="1"/>
        </p:nvSpPr>
        <p:spPr bwMode="auto">
          <a:xfrm>
            <a:off x="5656554" y="644449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16" name="Freeform 98"/>
          <p:cNvSpPr>
            <a:spLocks/>
          </p:cNvSpPr>
          <p:nvPr userDrawn="1"/>
        </p:nvSpPr>
        <p:spPr bwMode="auto">
          <a:xfrm>
            <a:off x="6159924" y="544643"/>
            <a:ext cx="628589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17" name="Freeform 99"/>
          <p:cNvSpPr>
            <a:spLocks/>
          </p:cNvSpPr>
          <p:nvPr userDrawn="1"/>
        </p:nvSpPr>
        <p:spPr bwMode="auto">
          <a:xfrm>
            <a:off x="6405519" y="644450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18" name="Freeform 100"/>
          <p:cNvSpPr>
            <a:spLocks/>
          </p:cNvSpPr>
          <p:nvPr userDrawn="1"/>
        </p:nvSpPr>
        <p:spPr bwMode="auto">
          <a:xfrm>
            <a:off x="6405519" y="644449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39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39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19" name="Freeform 101"/>
          <p:cNvSpPr>
            <a:spLocks/>
          </p:cNvSpPr>
          <p:nvPr userDrawn="1"/>
        </p:nvSpPr>
        <p:spPr bwMode="auto">
          <a:xfrm>
            <a:off x="6908889" y="544643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20" name="Freeform 102"/>
          <p:cNvSpPr>
            <a:spLocks/>
          </p:cNvSpPr>
          <p:nvPr userDrawn="1"/>
        </p:nvSpPr>
        <p:spPr bwMode="auto">
          <a:xfrm>
            <a:off x="7154483" y="644450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21" name="Freeform 103"/>
          <p:cNvSpPr>
            <a:spLocks/>
          </p:cNvSpPr>
          <p:nvPr userDrawn="1"/>
        </p:nvSpPr>
        <p:spPr bwMode="auto">
          <a:xfrm>
            <a:off x="7154483" y="644449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22" name="Freeform 104"/>
          <p:cNvSpPr>
            <a:spLocks/>
          </p:cNvSpPr>
          <p:nvPr userDrawn="1"/>
        </p:nvSpPr>
        <p:spPr bwMode="auto">
          <a:xfrm>
            <a:off x="7661099" y="544643"/>
            <a:ext cx="628589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23" name="Freeform 105"/>
          <p:cNvSpPr>
            <a:spLocks/>
          </p:cNvSpPr>
          <p:nvPr userDrawn="1"/>
        </p:nvSpPr>
        <p:spPr bwMode="auto">
          <a:xfrm>
            <a:off x="7906692" y="644450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24" name="Freeform 106"/>
          <p:cNvSpPr>
            <a:spLocks/>
          </p:cNvSpPr>
          <p:nvPr userDrawn="1"/>
        </p:nvSpPr>
        <p:spPr bwMode="auto">
          <a:xfrm>
            <a:off x="7906692" y="644449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25" name="Freeform 107"/>
          <p:cNvSpPr>
            <a:spLocks/>
          </p:cNvSpPr>
          <p:nvPr userDrawn="1"/>
        </p:nvSpPr>
        <p:spPr bwMode="auto">
          <a:xfrm>
            <a:off x="8410064" y="544643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26" name="Freeform 108"/>
          <p:cNvSpPr>
            <a:spLocks/>
          </p:cNvSpPr>
          <p:nvPr userDrawn="1"/>
        </p:nvSpPr>
        <p:spPr bwMode="auto">
          <a:xfrm>
            <a:off x="8655658" y="644450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27" name="Freeform 109"/>
          <p:cNvSpPr>
            <a:spLocks/>
          </p:cNvSpPr>
          <p:nvPr userDrawn="1"/>
        </p:nvSpPr>
        <p:spPr bwMode="auto">
          <a:xfrm>
            <a:off x="8655658" y="644449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28" name="Freeform 110"/>
          <p:cNvSpPr>
            <a:spLocks/>
          </p:cNvSpPr>
          <p:nvPr userDrawn="1"/>
        </p:nvSpPr>
        <p:spPr bwMode="auto">
          <a:xfrm>
            <a:off x="9162274" y="544643"/>
            <a:ext cx="628589" cy="331876"/>
          </a:xfrm>
          <a:custGeom>
            <a:avLst/>
            <a:gdLst>
              <a:gd name="T0" fmla="*/ 243 w 246"/>
              <a:gd name="T1" fmla="*/ 38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3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29" name="Freeform 111"/>
          <p:cNvSpPr>
            <a:spLocks/>
          </p:cNvSpPr>
          <p:nvPr userDrawn="1"/>
        </p:nvSpPr>
        <p:spPr bwMode="auto">
          <a:xfrm>
            <a:off x="9407868" y="644450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30" name="Freeform 112"/>
          <p:cNvSpPr>
            <a:spLocks/>
          </p:cNvSpPr>
          <p:nvPr userDrawn="1"/>
        </p:nvSpPr>
        <p:spPr bwMode="auto">
          <a:xfrm>
            <a:off x="9407868" y="644449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31" name="Freeform 113"/>
          <p:cNvSpPr>
            <a:spLocks/>
          </p:cNvSpPr>
          <p:nvPr userDrawn="1"/>
        </p:nvSpPr>
        <p:spPr bwMode="auto">
          <a:xfrm>
            <a:off x="9911239" y="544643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32" name="Freeform 114"/>
          <p:cNvSpPr>
            <a:spLocks/>
          </p:cNvSpPr>
          <p:nvPr userDrawn="1"/>
        </p:nvSpPr>
        <p:spPr bwMode="auto">
          <a:xfrm>
            <a:off x="10156833" y="644450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33" name="Freeform 115"/>
          <p:cNvSpPr>
            <a:spLocks/>
          </p:cNvSpPr>
          <p:nvPr userDrawn="1"/>
        </p:nvSpPr>
        <p:spPr bwMode="auto">
          <a:xfrm>
            <a:off x="10156833" y="644449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34" name="Freeform 116"/>
          <p:cNvSpPr>
            <a:spLocks/>
          </p:cNvSpPr>
          <p:nvPr userDrawn="1"/>
        </p:nvSpPr>
        <p:spPr bwMode="auto">
          <a:xfrm>
            <a:off x="10661286" y="544643"/>
            <a:ext cx="628589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35" name="Freeform 117"/>
          <p:cNvSpPr>
            <a:spLocks/>
          </p:cNvSpPr>
          <p:nvPr userDrawn="1"/>
        </p:nvSpPr>
        <p:spPr bwMode="auto">
          <a:xfrm>
            <a:off x="10909042" y="644450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36" name="Freeform 118"/>
          <p:cNvSpPr>
            <a:spLocks/>
          </p:cNvSpPr>
          <p:nvPr userDrawn="1"/>
        </p:nvSpPr>
        <p:spPr bwMode="auto">
          <a:xfrm>
            <a:off x="10909042" y="644449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37" name="Freeform 119"/>
          <p:cNvSpPr>
            <a:spLocks/>
          </p:cNvSpPr>
          <p:nvPr userDrawn="1"/>
        </p:nvSpPr>
        <p:spPr bwMode="auto">
          <a:xfrm>
            <a:off x="11412413" y="572910"/>
            <a:ext cx="62967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38" name="Freeform 120"/>
          <p:cNvSpPr>
            <a:spLocks/>
          </p:cNvSpPr>
          <p:nvPr userDrawn="1"/>
        </p:nvSpPr>
        <p:spPr bwMode="auto">
          <a:xfrm>
            <a:off x="11658007" y="644450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39" name="Freeform 121"/>
          <p:cNvSpPr>
            <a:spLocks/>
          </p:cNvSpPr>
          <p:nvPr userDrawn="1"/>
        </p:nvSpPr>
        <p:spPr bwMode="auto">
          <a:xfrm>
            <a:off x="11658007" y="644449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43" name="Freeform 125"/>
          <p:cNvSpPr>
            <a:spLocks/>
          </p:cNvSpPr>
          <p:nvPr userDrawn="1"/>
        </p:nvSpPr>
        <p:spPr bwMode="auto">
          <a:xfrm>
            <a:off x="904091" y="998833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44" name="Freeform 126"/>
          <p:cNvSpPr>
            <a:spLocks/>
          </p:cNvSpPr>
          <p:nvPr userDrawn="1"/>
        </p:nvSpPr>
        <p:spPr bwMode="auto">
          <a:xfrm>
            <a:off x="1149686" y="1098640"/>
            <a:ext cx="174188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45" name="Freeform 127"/>
          <p:cNvSpPr>
            <a:spLocks/>
          </p:cNvSpPr>
          <p:nvPr userDrawn="1"/>
        </p:nvSpPr>
        <p:spPr bwMode="auto">
          <a:xfrm>
            <a:off x="1149686" y="1098640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46" name="Freeform 128"/>
          <p:cNvSpPr>
            <a:spLocks/>
          </p:cNvSpPr>
          <p:nvPr userDrawn="1"/>
        </p:nvSpPr>
        <p:spPr bwMode="auto">
          <a:xfrm>
            <a:off x="1654138" y="998833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47" name="Freeform 129"/>
          <p:cNvSpPr>
            <a:spLocks/>
          </p:cNvSpPr>
          <p:nvPr userDrawn="1"/>
        </p:nvSpPr>
        <p:spPr bwMode="auto">
          <a:xfrm>
            <a:off x="1901895" y="1098640"/>
            <a:ext cx="170941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48" name="Freeform 130"/>
          <p:cNvSpPr>
            <a:spLocks/>
          </p:cNvSpPr>
          <p:nvPr userDrawn="1"/>
        </p:nvSpPr>
        <p:spPr bwMode="auto">
          <a:xfrm>
            <a:off x="1901895" y="1098640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49" name="Freeform 131"/>
          <p:cNvSpPr>
            <a:spLocks/>
          </p:cNvSpPr>
          <p:nvPr userDrawn="1"/>
        </p:nvSpPr>
        <p:spPr bwMode="auto">
          <a:xfrm>
            <a:off x="2405267" y="998833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50" name="Freeform 132"/>
          <p:cNvSpPr>
            <a:spLocks/>
          </p:cNvSpPr>
          <p:nvPr userDrawn="1"/>
        </p:nvSpPr>
        <p:spPr bwMode="auto">
          <a:xfrm>
            <a:off x="2650860" y="1098640"/>
            <a:ext cx="172024" cy="133075"/>
          </a:xfrm>
          <a:custGeom>
            <a:avLst/>
            <a:gdLst>
              <a:gd name="T0" fmla="*/ 0 w 159"/>
              <a:gd name="T1" fmla="*/ 0 h 164"/>
              <a:gd name="T2" fmla="*/ 159 w 159"/>
              <a:gd name="T3" fmla="*/ 81 h 164"/>
              <a:gd name="T4" fmla="*/ 0 w 159"/>
              <a:gd name="T5" fmla="*/ 164 h 164"/>
              <a:gd name="T6" fmla="*/ 0 w 159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4">
                <a:moveTo>
                  <a:pt x="0" y="0"/>
                </a:moveTo>
                <a:lnTo>
                  <a:pt x="159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51" name="Freeform 133"/>
          <p:cNvSpPr>
            <a:spLocks/>
          </p:cNvSpPr>
          <p:nvPr userDrawn="1"/>
        </p:nvSpPr>
        <p:spPr bwMode="auto">
          <a:xfrm>
            <a:off x="2650860" y="1098640"/>
            <a:ext cx="172024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1 h 93"/>
              <a:gd name="T4" fmla="*/ 137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52" name="Freeform 134"/>
          <p:cNvSpPr>
            <a:spLocks/>
          </p:cNvSpPr>
          <p:nvPr userDrawn="1"/>
        </p:nvSpPr>
        <p:spPr bwMode="auto">
          <a:xfrm>
            <a:off x="3155312" y="998833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53" name="Freeform 135"/>
          <p:cNvSpPr>
            <a:spLocks/>
          </p:cNvSpPr>
          <p:nvPr userDrawn="1"/>
        </p:nvSpPr>
        <p:spPr bwMode="auto">
          <a:xfrm>
            <a:off x="3399825" y="1098640"/>
            <a:ext cx="174188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54" name="Freeform 136"/>
          <p:cNvSpPr>
            <a:spLocks/>
          </p:cNvSpPr>
          <p:nvPr userDrawn="1"/>
        </p:nvSpPr>
        <p:spPr bwMode="auto">
          <a:xfrm>
            <a:off x="3399825" y="1098640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55" name="Freeform 137"/>
          <p:cNvSpPr>
            <a:spLocks/>
          </p:cNvSpPr>
          <p:nvPr userDrawn="1"/>
        </p:nvSpPr>
        <p:spPr bwMode="auto">
          <a:xfrm>
            <a:off x="3906440" y="998833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56" name="Freeform 138"/>
          <p:cNvSpPr>
            <a:spLocks/>
          </p:cNvSpPr>
          <p:nvPr userDrawn="1"/>
        </p:nvSpPr>
        <p:spPr bwMode="auto">
          <a:xfrm>
            <a:off x="4152035" y="1098640"/>
            <a:ext cx="170941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57" name="Freeform 139"/>
          <p:cNvSpPr>
            <a:spLocks/>
          </p:cNvSpPr>
          <p:nvPr userDrawn="1"/>
        </p:nvSpPr>
        <p:spPr bwMode="auto">
          <a:xfrm>
            <a:off x="4152035" y="1098640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58" name="Freeform 140"/>
          <p:cNvSpPr>
            <a:spLocks/>
          </p:cNvSpPr>
          <p:nvPr userDrawn="1"/>
        </p:nvSpPr>
        <p:spPr bwMode="auto">
          <a:xfrm>
            <a:off x="4656488" y="998833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59" name="Freeform 141"/>
          <p:cNvSpPr>
            <a:spLocks/>
          </p:cNvSpPr>
          <p:nvPr userDrawn="1"/>
        </p:nvSpPr>
        <p:spPr bwMode="auto">
          <a:xfrm>
            <a:off x="4900999" y="1098640"/>
            <a:ext cx="174188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60" name="Freeform 142"/>
          <p:cNvSpPr>
            <a:spLocks/>
          </p:cNvSpPr>
          <p:nvPr userDrawn="1"/>
        </p:nvSpPr>
        <p:spPr bwMode="auto">
          <a:xfrm>
            <a:off x="4900999" y="1098640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73" name="Freeform 155"/>
          <p:cNvSpPr>
            <a:spLocks/>
          </p:cNvSpPr>
          <p:nvPr userDrawn="1"/>
        </p:nvSpPr>
        <p:spPr bwMode="auto">
          <a:xfrm>
            <a:off x="5407715" y="998833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3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75" name="Freeform 156"/>
          <p:cNvSpPr>
            <a:spLocks/>
          </p:cNvSpPr>
          <p:nvPr userDrawn="1"/>
        </p:nvSpPr>
        <p:spPr bwMode="auto">
          <a:xfrm>
            <a:off x="5656554" y="1098640"/>
            <a:ext cx="170941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76" name="Freeform 157"/>
          <p:cNvSpPr>
            <a:spLocks/>
          </p:cNvSpPr>
          <p:nvPr userDrawn="1"/>
        </p:nvSpPr>
        <p:spPr bwMode="auto">
          <a:xfrm>
            <a:off x="5656554" y="1098640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77" name="Freeform 158"/>
          <p:cNvSpPr>
            <a:spLocks/>
          </p:cNvSpPr>
          <p:nvPr userDrawn="1"/>
        </p:nvSpPr>
        <p:spPr bwMode="auto">
          <a:xfrm>
            <a:off x="6159924" y="998833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78" name="Freeform 159"/>
          <p:cNvSpPr>
            <a:spLocks/>
          </p:cNvSpPr>
          <p:nvPr userDrawn="1"/>
        </p:nvSpPr>
        <p:spPr bwMode="auto">
          <a:xfrm>
            <a:off x="6405519" y="1098640"/>
            <a:ext cx="174188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79" name="Freeform 160"/>
          <p:cNvSpPr>
            <a:spLocks/>
          </p:cNvSpPr>
          <p:nvPr userDrawn="1"/>
        </p:nvSpPr>
        <p:spPr bwMode="auto">
          <a:xfrm>
            <a:off x="6405519" y="1098640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39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39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80" name="Freeform 161"/>
          <p:cNvSpPr>
            <a:spLocks/>
          </p:cNvSpPr>
          <p:nvPr userDrawn="1"/>
        </p:nvSpPr>
        <p:spPr bwMode="auto">
          <a:xfrm>
            <a:off x="6908889" y="998833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81" name="Freeform 162"/>
          <p:cNvSpPr>
            <a:spLocks/>
          </p:cNvSpPr>
          <p:nvPr userDrawn="1"/>
        </p:nvSpPr>
        <p:spPr bwMode="auto">
          <a:xfrm>
            <a:off x="7154483" y="1098640"/>
            <a:ext cx="174188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82" name="Freeform 163"/>
          <p:cNvSpPr>
            <a:spLocks/>
          </p:cNvSpPr>
          <p:nvPr userDrawn="1"/>
        </p:nvSpPr>
        <p:spPr bwMode="auto">
          <a:xfrm>
            <a:off x="7154483" y="1098640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83" name="Freeform 164"/>
          <p:cNvSpPr>
            <a:spLocks/>
          </p:cNvSpPr>
          <p:nvPr userDrawn="1"/>
        </p:nvSpPr>
        <p:spPr bwMode="auto">
          <a:xfrm>
            <a:off x="7661099" y="998833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84" name="Freeform 165"/>
          <p:cNvSpPr>
            <a:spLocks/>
          </p:cNvSpPr>
          <p:nvPr userDrawn="1"/>
        </p:nvSpPr>
        <p:spPr bwMode="auto">
          <a:xfrm>
            <a:off x="7906692" y="1098640"/>
            <a:ext cx="170941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85" name="Freeform 166"/>
          <p:cNvSpPr>
            <a:spLocks/>
          </p:cNvSpPr>
          <p:nvPr userDrawn="1"/>
        </p:nvSpPr>
        <p:spPr bwMode="auto">
          <a:xfrm>
            <a:off x="7906692" y="1098640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86" name="Freeform 167"/>
          <p:cNvSpPr>
            <a:spLocks/>
          </p:cNvSpPr>
          <p:nvPr userDrawn="1"/>
        </p:nvSpPr>
        <p:spPr bwMode="auto">
          <a:xfrm>
            <a:off x="8410064" y="998833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87" name="Freeform 168"/>
          <p:cNvSpPr>
            <a:spLocks/>
          </p:cNvSpPr>
          <p:nvPr userDrawn="1"/>
        </p:nvSpPr>
        <p:spPr bwMode="auto">
          <a:xfrm>
            <a:off x="8655658" y="1098640"/>
            <a:ext cx="174188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88" name="Freeform 169"/>
          <p:cNvSpPr>
            <a:spLocks/>
          </p:cNvSpPr>
          <p:nvPr userDrawn="1"/>
        </p:nvSpPr>
        <p:spPr bwMode="auto">
          <a:xfrm>
            <a:off x="8655658" y="1098640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89" name="Freeform 170"/>
          <p:cNvSpPr>
            <a:spLocks/>
          </p:cNvSpPr>
          <p:nvPr userDrawn="1"/>
        </p:nvSpPr>
        <p:spPr bwMode="auto">
          <a:xfrm>
            <a:off x="9162274" y="998833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3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90" name="Freeform 171"/>
          <p:cNvSpPr>
            <a:spLocks/>
          </p:cNvSpPr>
          <p:nvPr userDrawn="1"/>
        </p:nvSpPr>
        <p:spPr bwMode="auto">
          <a:xfrm>
            <a:off x="9407868" y="1098640"/>
            <a:ext cx="170941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91" name="Freeform 172"/>
          <p:cNvSpPr>
            <a:spLocks/>
          </p:cNvSpPr>
          <p:nvPr userDrawn="1"/>
        </p:nvSpPr>
        <p:spPr bwMode="auto">
          <a:xfrm>
            <a:off x="9407868" y="1098640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92" name="Freeform 173"/>
          <p:cNvSpPr>
            <a:spLocks/>
          </p:cNvSpPr>
          <p:nvPr userDrawn="1"/>
        </p:nvSpPr>
        <p:spPr bwMode="auto">
          <a:xfrm>
            <a:off x="9911239" y="998833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93" name="Freeform 174"/>
          <p:cNvSpPr>
            <a:spLocks/>
          </p:cNvSpPr>
          <p:nvPr userDrawn="1"/>
        </p:nvSpPr>
        <p:spPr bwMode="auto">
          <a:xfrm>
            <a:off x="10156833" y="1098640"/>
            <a:ext cx="174188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94" name="Freeform 175"/>
          <p:cNvSpPr>
            <a:spLocks/>
          </p:cNvSpPr>
          <p:nvPr userDrawn="1"/>
        </p:nvSpPr>
        <p:spPr bwMode="auto">
          <a:xfrm>
            <a:off x="10156833" y="1098640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95" name="Freeform 176"/>
          <p:cNvSpPr>
            <a:spLocks/>
          </p:cNvSpPr>
          <p:nvPr userDrawn="1"/>
        </p:nvSpPr>
        <p:spPr bwMode="auto">
          <a:xfrm>
            <a:off x="10661286" y="998833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96" name="Freeform 177"/>
          <p:cNvSpPr>
            <a:spLocks/>
          </p:cNvSpPr>
          <p:nvPr userDrawn="1"/>
        </p:nvSpPr>
        <p:spPr bwMode="auto">
          <a:xfrm>
            <a:off x="10909042" y="1098640"/>
            <a:ext cx="170941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97" name="Freeform 178"/>
          <p:cNvSpPr>
            <a:spLocks/>
          </p:cNvSpPr>
          <p:nvPr userDrawn="1"/>
        </p:nvSpPr>
        <p:spPr bwMode="auto">
          <a:xfrm>
            <a:off x="10909042" y="1098640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98" name="Freeform 179"/>
          <p:cNvSpPr>
            <a:spLocks/>
          </p:cNvSpPr>
          <p:nvPr userDrawn="1"/>
        </p:nvSpPr>
        <p:spPr bwMode="auto">
          <a:xfrm>
            <a:off x="11412413" y="998833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099" name="Freeform 180"/>
          <p:cNvSpPr>
            <a:spLocks/>
          </p:cNvSpPr>
          <p:nvPr userDrawn="1"/>
        </p:nvSpPr>
        <p:spPr bwMode="auto">
          <a:xfrm>
            <a:off x="11658007" y="1098640"/>
            <a:ext cx="170941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00" name="Freeform 181"/>
          <p:cNvSpPr>
            <a:spLocks/>
          </p:cNvSpPr>
          <p:nvPr userDrawn="1"/>
        </p:nvSpPr>
        <p:spPr bwMode="auto">
          <a:xfrm>
            <a:off x="11658007" y="1098640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04" name="Freeform 185"/>
          <p:cNvSpPr>
            <a:spLocks/>
          </p:cNvSpPr>
          <p:nvPr userDrawn="1"/>
        </p:nvSpPr>
        <p:spPr bwMode="auto">
          <a:xfrm>
            <a:off x="904091" y="1453834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05" name="Freeform 186"/>
          <p:cNvSpPr>
            <a:spLocks/>
          </p:cNvSpPr>
          <p:nvPr userDrawn="1"/>
        </p:nvSpPr>
        <p:spPr bwMode="auto">
          <a:xfrm>
            <a:off x="1149686" y="155201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06" name="Freeform 187"/>
          <p:cNvSpPr>
            <a:spLocks/>
          </p:cNvSpPr>
          <p:nvPr userDrawn="1"/>
        </p:nvSpPr>
        <p:spPr bwMode="auto">
          <a:xfrm>
            <a:off x="1149686" y="1552019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07" name="Freeform 188"/>
          <p:cNvSpPr>
            <a:spLocks/>
          </p:cNvSpPr>
          <p:nvPr userDrawn="1"/>
        </p:nvSpPr>
        <p:spPr bwMode="auto">
          <a:xfrm>
            <a:off x="1654138" y="1453834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08" name="Freeform 189"/>
          <p:cNvSpPr>
            <a:spLocks/>
          </p:cNvSpPr>
          <p:nvPr userDrawn="1"/>
        </p:nvSpPr>
        <p:spPr bwMode="auto">
          <a:xfrm>
            <a:off x="1901895" y="155201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09" name="Freeform 190"/>
          <p:cNvSpPr>
            <a:spLocks/>
          </p:cNvSpPr>
          <p:nvPr userDrawn="1"/>
        </p:nvSpPr>
        <p:spPr bwMode="auto">
          <a:xfrm>
            <a:off x="1901895" y="1552019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10" name="Freeform 191"/>
          <p:cNvSpPr>
            <a:spLocks/>
          </p:cNvSpPr>
          <p:nvPr userDrawn="1"/>
        </p:nvSpPr>
        <p:spPr bwMode="auto">
          <a:xfrm>
            <a:off x="2405267" y="1453834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11" name="Freeform 192"/>
          <p:cNvSpPr>
            <a:spLocks/>
          </p:cNvSpPr>
          <p:nvPr userDrawn="1"/>
        </p:nvSpPr>
        <p:spPr bwMode="auto">
          <a:xfrm>
            <a:off x="2650860" y="1552019"/>
            <a:ext cx="172024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2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12" name="Freeform 193"/>
          <p:cNvSpPr>
            <a:spLocks/>
          </p:cNvSpPr>
          <p:nvPr userDrawn="1"/>
        </p:nvSpPr>
        <p:spPr bwMode="auto">
          <a:xfrm>
            <a:off x="2650860" y="1552019"/>
            <a:ext cx="172024" cy="76275"/>
          </a:xfrm>
          <a:custGeom>
            <a:avLst/>
            <a:gdLst>
              <a:gd name="T0" fmla="*/ 0 w 159"/>
              <a:gd name="T1" fmla="*/ 0 h 94"/>
              <a:gd name="T2" fmla="*/ 159 w 159"/>
              <a:gd name="T3" fmla="*/ 82 h 94"/>
              <a:gd name="T4" fmla="*/ 137 w 159"/>
              <a:gd name="T5" fmla="*/ 94 h 94"/>
              <a:gd name="T6" fmla="*/ 0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0" y="0"/>
                </a:moveTo>
                <a:lnTo>
                  <a:pt x="159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13" name="Freeform 194"/>
          <p:cNvSpPr>
            <a:spLocks/>
          </p:cNvSpPr>
          <p:nvPr userDrawn="1"/>
        </p:nvSpPr>
        <p:spPr bwMode="auto">
          <a:xfrm>
            <a:off x="3155312" y="1453834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14" name="Freeform 195"/>
          <p:cNvSpPr>
            <a:spLocks/>
          </p:cNvSpPr>
          <p:nvPr userDrawn="1"/>
        </p:nvSpPr>
        <p:spPr bwMode="auto">
          <a:xfrm>
            <a:off x="3399825" y="155201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15" name="Freeform 196"/>
          <p:cNvSpPr>
            <a:spLocks/>
          </p:cNvSpPr>
          <p:nvPr userDrawn="1"/>
        </p:nvSpPr>
        <p:spPr bwMode="auto">
          <a:xfrm>
            <a:off x="3399825" y="1552019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16" name="Freeform 197"/>
          <p:cNvSpPr>
            <a:spLocks/>
          </p:cNvSpPr>
          <p:nvPr userDrawn="1"/>
        </p:nvSpPr>
        <p:spPr bwMode="auto">
          <a:xfrm>
            <a:off x="3906440" y="1453834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17" name="Freeform 198"/>
          <p:cNvSpPr>
            <a:spLocks/>
          </p:cNvSpPr>
          <p:nvPr userDrawn="1"/>
        </p:nvSpPr>
        <p:spPr bwMode="auto">
          <a:xfrm>
            <a:off x="4152035" y="155201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18" name="Freeform 199"/>
          <p:cNvSpPr>
            <a:spLocks/>
          </p:cNvSpPr>
          <p:nvPr userDrawn="1"/>
        </p:nvSpPr>
        <p:spPr bwMode="auto">
          <a:xfrm>
            <a:off x="4152035" y="1552019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19" name="Freeform 200"/>
          <p:cNvSpPr>
            <a:spLocks/>
          </p:cNvSpPr>
          <p:nvPr userDrawn="1"/>
        </p:nvSpPr>
        <p:spPr bwMode="auto">
          <a:xfrm>
            <a:off x="4656488" y="1453834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20" name="Freeform 201"/>
          <p:cNvSpPr>
            <a:spLocks/>
          </p:cNvSpPr>
          <p:nvPr userDrawn="1"/>
        </p:nvSpPr>
        <p:spPr bwMode="auto">
          <a:xfrm>
            <a:off x="4900999" y="155201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21" name="Freeform 202"/>
          <p:cNvSpPr>
            <a:spLocks/>
          </p:cNvSpPr>
          <p:nvPr userDrawn="1"/>
        </p:nvSpPr>
        <p:spPr bwMode="auto">
          <a:xfrm>
            <a:off x="4900999" y="1552019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34" name="Freeform 216"/>
          <p:cNvSpPr>
            <a:spLocks/>
          </p:cNvSpPr>
          <p:nvPr userDrawn="1"/>
        </p:nvSpPr>
        <p:spPr bwMode="auto">
          <a:xfrm>
            <a:off x="5407715" y="1453835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35" name="Freeform 217"/>
          <p:cNvSpPr>
            <a:spLocks/>
          </p:cNvSpPr>
          <p:nvPr userDrawn="1"/>
        </p:nvSpPr>
        <p:spPr bwMode="auto">
          <a:xfrm>
            <a:off x="5656554" y="155201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36" name="Freeform 218"/>
          <p:cNvSpPr>
            <a:spLocks/>
          </p:cNvSpPr>
          <p:nvPr userDrawn="1"/>
        </p:nvSpPr>
        <p:spPr bwMode="auto">
          <a:xfrm>
            <a:off x="5656554" y="1552019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37" name="Freeform 219"/>
          <p:cNvSpPr>
            <a:spLocks/>
          </p:cNvSpPr>
          <p:nvPr userDrawn="1"/>
        </p:nvSpPr>
        <p:spPr bwMode="auto">
          <a:xfrm>
            <a:off x="6159924" y="1453835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38" name="Freeform 220"/>
          <p:cNvSpPr>
            <a:spLocks/>
          </p:cNvSpPr>
          <p:nvPr userDrawn="1"/>
        </p:nvSpPr>
        <p:spPr bwMode="auto">
          <a:xfrm>
            <a:off x="6405519" y="155201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39" name="Freeform 221"/>
          <p:cNvSpPr>
            <a:spLocks/>
          </p:cNvSpPr>
          <p:nvPr userDrawn="1"/>
        </p:nvSpPr>
        <p:spPr bwMode="auto">
          <a:xfrm>
            <a:off x="6405519" y="1552019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39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39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40" name="Freeform 222"/>
          <p:cNvSpPr>
            <a:spLocks/>
          </p:cNvSpPr>
          <p:nvPr userDrawn="1"/>
        </p:nvSpPr>
        <p:spPr bwMode="auto">
          <a:xfrm>
            <a:off x="6908889" y="1453835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41" name="Freeform 223"/>
          <p:cNvSpPr>
            <a:spLocks/>
          </p:cNvSpPr>
          <p:nvPr userDrawn="1"/>
        </p:nvSpPr>
        <p:spPr bwMode="auto">
          <a:xfrm>
            <a:off x="7154483" y="155201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42" name="Freeform 224"/>
          <p:cNvSpPr>
            <a:spLocks/>
          </p:cNvSpPr>
          <p:nvPr userDrawn="1"/>
        </p:nvSpPr>
        <p:spPr bwMode="auto">
          <a:xfrm>
            <a:off x="7154483" y="1552019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43" name="Freeform 225"/>
          <p:cNvSpPr>
            <a:spLocks/>
          </p:cNvSpPr>
          <p:nvPr userDrawn="1"/>
        </p:nvSpPr>
        <p:spPr bwMode="auto">
          <a:xfrm>
            <a:off x="7661099" y="1453835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44" name="Freeform 226"/>
          <p:cNvSpPr>
            <a:spLocks/>
          </p:cNvSpPr>
          <p:nvPr userDrawn="1"/>
        </p:nvSpPr>
        <p:spPr bwMode="auto">
          <a:xfrm>
            <a:off x="7906692" y="155201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45" name="Freeform 227"/>
          <p:cNvSpPr>
            <a:spLocks/>
          </p:cNvSpPr>
          <p:nvPr userDrawn="1"/>
        </p:nvSpPr>
        <p:spPr bwMode="auto">
          <a:xfrm>
            <a:off x="7906692" y="1552019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46" name="Freeform 228"/>
          <p:cNvSpPr>
            <a:spLocks/>
          </p:cNvSpPr>
          <p:nvPr userDrawn="1"/>
        </p:nvSpPr>
        <p:spPr bwMode="auto">
          <a:xfrm>
            <a:off x="8410064" y="1453835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47" name="Freeform 229"/>
          <p:cNvSpPr>
            <a:spLocks/>
          </p:cNvSpPr>
          <p:nvPr userDrawn="1"/>
        </p:nvSpPr>
        <p:spPr bwMode="auto">
          <a:xfrm>
            <a:off x="8655658" y="155201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48" name="Freeform 230"/>
          <p:cNvSpPr>
            <a:spLocks/>
          </p:cNvSpPr>
          <p:nvPr userDrawn="1"/>
        </p:nvSpPr>
        <p:spPr bwMode="auto">
          <a:xfrm>
            <a:off x="8655658" y="1552019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49" name="Freeform 231"/>
          <p:cNvSpPr>
            <a:spLocks/>
          </p:cNvSpPr>
          <p:nvPr userDrawn="1"/>
        </p:nvSpPr>
        <p:spPr bwMode="auto">
          <a:xfrm>
            <a:off x="9162274" y="1453835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70"/>
                  <a:pt x="33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50" name="Freeform 232"/>
          <p:cNvSpPr>
            <a:spLocks/>
          </p:cNvSpPr>
          <p:nvPr userDrawn="1"/>
        </p:nvSpPr>
        <p:spPr bwMode="auto">
          <a:xfrm>
            <a:off x="9407868" y="155201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51" name="Freeform 233"/>
          <p:cNvSpPr>
            <a:spLocks/>
          </p:cNvSpPr>
          <p:nvPr userDrawn="1"/>
        </p:nvSpPr>
        <p:spPr bwMode="auto">
          <a:xfrm>
            <a:off x="9407868" y="1552019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52" name="Freeform 234"/>
          <p:cNvSpPr>
            <a:spLocks/>
          </p:cNvSpPr>
          <p:nvPr userDrawn="1"/>
        </p:nvSpPr>
        <p:spPr bwMode="auto">
          <a:xfrm>
            <a:off x="9911239" y="1453835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53" name="Freeform 235"/>
          <p:cNvSpPr>
            <a:spLocks/>
          </p:cNvSpPr>
          <p:nvPr userDrawn="1"/>
        </p:nvSpPr>
        <p:spPr bwMode="auto">
          <a:xfrm>
            <a:off x="10156833" y="155201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54" name="Freeform 236"/>
          <p:cNvSpPr>
            <a:spLocks/>
          </p:cNvSpPr>
          <p:nvPr userDrawn="1"/>
        </p:nvSpPr>
        <p:spPr bwMode="auto">
          <a:xfrm>
            <a:off x="10156833" y="1552019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55" name="Freeform 237"/>
          <p:cNvSpPr>
            <a:spLocks/>
          </p:cNvSpPr>
          <p:nvPr userDrawn="1"/>
        </p:nvSpPr>
        <p:spPr bwMode="auto">
          <a:xfrm>
            <a:off x="10661286" y="1453835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56" name="Freeform 238"/>
          <p:cNvSpPr>
            <a:spLocks/>
          </p:cNvSpPr>
          <p:nvPr userDrawn="1"/>
        </p:nvSpPr>
        <p:spPr bwMode="auto">
          <a:xfrm>
            <a:off x="10909042" y="155201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57" name="Freeform 239"/>
          <p:cNvSpPr>
            <a:spLocks/>
          </p:cNvSpPr>
          <p:nvPr userDrawn="1"/>
        </p:nvSpPr>
        <p:spPr bwMode="auto">
          <a:xfrm>
            <a:off x="10909042" y="1552019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58" name="Freeform 240"/>
          <p:cNvSpPr>
            <a:spLocks/>
          </p:cNvSpPr>
          <p:nvPr userDrawn="1"/>
        </p:nvSpPr>
        <p:spPr bwMode="auto">
          <a:xfrm>
            <a:off x="11412413" y="1453835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59" name="Freeform 241"/>
          <p:cNvSpPr>
            <a:spLocks/>
          </p:cNvSpPr>
          <p:nvPr userDrawn="1"/>
        </p:nvSpPr>
        <p:spPr bwMode="auto">
          <a:xfrm>
            <a:off x="11658007" y="155201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60" name="Freeform 242"/>
          <p:cNvSpPr>
            <a:spLocks/>
          </p:cNvSpPr>
          <p:nvPr userDrawn="1"/>
        </p:nvSpPr>
        <p:spPr bwMode="auto">
          <a:xfrm>
            <a:off x="11658007" y="1552019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64" name="Freeform 246"/>
          <p:cNvSpPr>
            <a:spLocks/>
          </p:cNvSpPr>
          <p:nvPr userDrawn="1"/>
        </p:nvSpPr>
        <p:spPr bwMode="auto">
          <a:xfrm>
            <a:off x="904091" y="1908025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65" name="Freeform 247"/>
          <p:cNvSpPr>
            <a:spLocks/>
          </p:cNvSpPr>
          <p:nvPr userDrawn="1"/>
        </p:nvSpPr>
        <p:spPr bwMode="auto">
          <a:xfrm>
            <a:off x="1149686" y="200620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66" name="Freeform 248"/>
          <p:cNvSpPr>
            <a:spLocks/>
          </p:cNvSpPr>
          <p:nvPr userDrawn="1"/>
        </p:nvSpPr>
        <p:spPr bwMode="auto">
          <a:xfrm>
            <a:off x="1149686" y="2006208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67" name="Freeform 249"/>
          <p:cNvSpPr>
            <a:spLocks/>
          </p:cNvSpPr>
          <p:nvPr userDrawn="1"/>
        </p:nvSpPr>
        <p:spPr bwMode="auto">
          <a:xfrm>
            <a:off x="3906440" y="1908025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68" name="Freeform 250"/>
          <p:cNvSpPr>
            <a:spLocks/>
          </p:cNvSpPr>
          <p:nvPr userDrawn="1"/>
        </p:nvSpPr>
        <p:spPr bwMode="auto">
          <a:xfrm>
            <a:off x="4152035" y="200620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69" name="Freeform 251"/>
          <p:cNvSpPr>
            <a:spLocks/>
          </p:cNvSpPr>
          <p:nvPr userDrawn="1"/>
        </p:nvSpPr>
        <p:spPr bwMode="auto">
          <a:xfrm>
            <a:off x="4152035" y="2006208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70" name="Freeform 252"/>
          <p:cNvSpPr>
            <a:spLocks/>
          </p:cNvSpPr>
          <p:nvPr userDrawn="1"/>
        </p:nvSpPr>
        <p:spPr bwMode="auto">
          <a:xfrm>
            <a:off x="4656488" y="1908025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71" name="Freeform 253"/>
          <p:cNvSpPr>
            <a:spLocks/>
          </p:cNvSpPr>
          <p:nvPr userDrawn="1"/>
        </p:nvSpPr>
        <p:spPr bwMode="auto">
          <a:xfrm>
            <a:off x="4900999" y="200620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72" name="Freeform 254"/>
          <p:cNvSpPr>
            <a:spLocks/>
          </p:cNvSpPr>
          <p:nvPr userDrawn="1"/>
        </p:nvSpPr>
        <p:spPr bwMode="auto">
          <a:xfrm>
            <a:off x="4900999" y="2006208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85" name="Freeform 267"/>
          <p:cNvSpPr>
            <a:spLocks/>
          </p:cNvSpPr>
          <p:nvPr userDrawn="1"/>
        </p:nvSpPr>
        <p:spPr bwMode="auto">
          <a:xfrm>
            <a:off x="5407715" y="1908025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86" name="Freeform 268"/>
          <p:cNvSpPr>
            <a:spLocks/>
          </p:cNvSpPr>
          <p:nvPr userDrawn="1"/>
        </p:nvSpPr>
        <p:spPr bwMode="auto">
          <a:xfrm>
            <a:off x="5656554" y="200620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87" name="Freeform 269"/>
          <p:cNvSpPr>
            <a:spLocks/>
          </p:cNvSpPr>
          <p:nvPr userDrawn="1"/>
        </p:nvSpPr>
        <p:spPr bwMode="auto">
          <a:xfrm>
            <a:off x="5656554" y="2006208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88" name="Freeform 270"/>
          <p:cNvSpPr>
            <a:spLocks/>
          </p:cNvSpPr>
          <p:nvPr userDrawn="1"/>
        </p:nvSpPr>
        <p:spPr bwMode="auto">
          <a:xfrm>
            <a:off x="6159924" y="1908025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89" name="Freeform 271"/>
          <p:cNvSpPr>
            <a:spLocks/>
          </p:cNvSpPr>
          <p:nvPr userDrawn="1"/>
        </p:nvSpPr>
        <p:spPr bwMode="auto">
          <a:xfrm>
            <a:off x="6405519" y="200620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90" name="Freeform 272"/>
          <p:cNvSpPr>
            <a:spLocks/>
          </p:cNvSpPr>
          <p:nvPr userDrawn="1"/>
        </p:nvSpPr>
        <p:spPr bwMode="auto">
          <a:xfrm>
            <a:off x="6405519" y="2006208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39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39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91" name="Freeform 273"/>
          <p:cNvSpPr>
            <a:spLocks/>
          </p:cNvSpPr>
          <p:nvPr userDrawn="1"/>
        </p:nvSpPr>
        <p:spPr bwMode="auto">
          <a:xfrm>
            <a:off x="6908889" y="1908025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92" name="Freeform 274"/>
          <p:cNvSpPr>
            <a:spLocks/>
          </p:cNvSpPr>
          <p:nvPr userDrawn="1"/>
        </p:nvSpPr>
        <p:spPr bwMode="auto">
          <a:xfrm>
            <a:off x="7154483" y="200620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93" name="Freeform 275"/>
          <p:cNvSpPr>
            <a:spLocks/>
          </p:cNvSpPr>
          <p:nvPr userDrawn="1"/>
        </p:nvSpPr>
        <p:spPr bwMode="auto">
          <a:xfrm>
            <a:off x="7154483" y="2006208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94" name="Freeform 276"/>
          <p:cNvSpPr>
            <a:spLocks/>
          </p:cNvSpPr>
          <p:nvPr userDrawn="1"/>
        </p:nvSpPr>
        <p:spPr bwMode="auto">
          <a:xfrm>
            <a:off x="7661099" y="1908025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95" name="Freeform 277"/>
          <p:cNvSpPr>
            <a:spLocks/>
          </p:cNvSpPr>
          <p:nvPr userDrawn="1"/>
        </p:nvSpPr>
        <p:spPr bwMode="auto">
          <a:xfrm>
            <a:off x="7906692" y="200620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96" name="Freeform 278"/>
          <p:cNvSpPr>
            <a:spLocks/>
          </p:cNvSpPr>
          <p:nvPr userDrawn="1"/>
        </p:nvSpPr>
        <p:spPr bwMode="auto">
          <a:xfrm>
            <a:off x="7906692" y="2006208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97" name="Freeform 279"/>
          <p:cNvSpPr>
            <a:spLocks/>
          </p:cNvSpPr>
          <p:nvPr userDrawn="1"/>
        </p:nvSpPr>
        <p:spPr bwMode="auto">
          <a:xfrm>
            <a:off x="8410064" y="1908025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98" name="Freeform 280"/>
          <p:cNvSpPr>
            <a:spLocks/>
          </p:cNvSpPr>
          <p:nvPr userDrawn="1"/>
        </p:nvSpPr>
        <p:spPr bwMode="auto">
          <a:xfrm>
            <a:off x="8655658" y="200620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99" name="Freeform 281"/>
          <p:cNvSpPr>
            <a:spLocks/>
          </p:cNvSpPr>
          <p:nvPr userDrawn="1"/>
        </p:nvSpPr>
        <p:spPr bwMode="auto">
          <a:xfrm>
            <a:off x="8655658" y="2006208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00" name="Freeform 282"/>
          <p:cNvSpPr>
            <a:spLocks/>
          </p:cNvSpPr>
          <p:nvPr userDrawn="1"/>
        </p:nvSpPr>
        <p:spPr bwMode="auto">
          <a:xfrm>
            <a:off x="9162274" y="1908025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70"/>
                  <a:pt x="33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01" name="Freeform 283"/>
          <p:cNvSpPr>
            <a:spLocks/>
          </p:cNvSpPr>
          <p:nvPr userDrawn="1"/>
        </p:nvSpPr>
        <p:spPr bwMode="auto">
          <a:xfrm>
            <a:off x="9407868" y="200620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02" name="Freeform 284"/>
          <p:cNvSpPr>
            <a:spLocks/>
          </p:cNvSpPr>
          <p:nvPr userDrawn="1"/>
        </p:nvSpPr>
        <p:spPr bwMode="auto">
          <a:xfrm>
            <a:off x="9407868" y="2006208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03" name="Freeform 285"/>
          <p:cNvSpPr>
            <a:spLocks/>
          </p:cNvSpPr>
          <p:nvPr userDrawn="1"/>
        </p:nvSpPr>
        <p:spPr bwMode="auto">
          <a:xfrm>
            <a:off x="9911239" y="1908025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04" name="Freeform 286"/>
          <p:cNvSpPr>
            <a:spLocks/>
          </p:cNvSpPr>
          <p:nvPr userDrawn="1"/>
        </p:nvSpPr>
        <p:spPr bwMode="auto">
          <a:xfrm>
            <a:off x="10156833" y="200620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05" name="Freeform 287"/>
          <p:cNvSpPr>
            <a:spLocks/>
          </p:cNvSpPr>
          <p:nvPr userDrawn="1"/>
        </p:nvSpPr>
        <p:spPr bwMode="auto">
          <a:xfrm>
            <a:off x="10156833" y="2006208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06" name="Freeform 288"/>
          <p:cNvSpPr>
            <a:spLocks/>
          </p:cNvSpPr>
          <p:nvPr userDrawn="1"/>
        </p:nvSpPr>
        <p:spPr bwMode="auto">
          <a:xfrm>
            <a:off x="10661286" y="1908025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07" name="Freeform 289"/>
          <p:cNvSpPr>
            <a:spLocks/>
          </p:cNvSpPr>
          <p:nvPr userDrawn="1"/>
        </p:nvSpPr>
        <p:spPr bwMode="auto">
          <a:xfrm>
            <a:off x="10909042" y="200620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08" name="Freeform 290"/>
          <p:cNvSpPr>
            <a:spLocks/>
          </p:cNvSpPr>
          <p:nvPr userDrawn="1"/>
        </p:nvSpPr>
        <p:spPr bwMode="auto">
          <a:xfrm>
            <a:off x="10909042" y="2006208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09" name="Freeform 291"/>
          <p:cNvSpPr>
            <a:spLocks/>
          </p:cNvSpPr>
          <p:nvPr userDrawn="1"/>
        </p:nvSpPr>
        <p:spPr bwMode="auto">
          <a:xfrm>
            <a:off x="11412413" y="1908025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10" name="Freeform 292"/>
          <p:cNvSpPr>
            <a:spLocks/>
          </p:cNvSpPr>
          <p:nvPr userDrawn="1"/>
        </p:nvSpPr>
        <p:spPr bwMode="auto">
          <a:xfrm>
            <a:off x="11658007" y="200620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11" name="Freeform 293"/>
          <p:cNvSpPr>
            <a:spLocks/>
          </p:cNvSpPr>
          <p:nvPr userDrawn="1"/>
        </p:nvSpPr>
        <p:spPr bwMode="auto">
          <a:xfrm>
            <a:off x="11658007" y="2006208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15" name="Freeform 297"/>
          <p:cNvSpPr>
            <a:spLocks/>
          </p:cNvSpPr>
          <p:nvPr userDrawn="1"/>
        </p:nvSpPr>
        <p:spPr bwMode="auto">
          <a:xfrm>
            <a:off x="904091" y="2351878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16" name="Freeform 298"/>
          <p:cNvSpPr>
            <a:spLocks/>
          </p:cNvSpPr>
          <p:nvPr userDrawn="1"/>
        </p:nvSpPr>
        <p:spPr bwMode="auto">
          <a:xfrm>
            <a:off x="1149686" y="2450873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17" name="Freeform 299"/>
          <p:cNvSpPr>
            <a:spLocks/>
          </p:cNvSpPr>
          <p:nvPr userDrawn="1"/>
        </p:nvSpPr>
        <p:spPr bwMode="auto">
          <a:xfrm>
            <a:off x="1149686" y="2450874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18" name="Freeform 300"/>
          <p:cNvSpPr>
            <a:spLocks/>
          </p:cNvSpPr>
          <p:nvPr userDrawn="1"/>
        </p:nvSpPr>
        <p:spPr bwMode="auto">
          <a:xfrm>
            <a:off x="1654138" y="2351878"/>
            <a:ext cx="628589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4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4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19" name="Freeform 301"/>
          <p:cNvSpPr>
            <a:spLocks/>
          </p:cNvSpPr>
          <p:nvPr userDrawn="1"/>
        </p:nvSpPr>
        <p:spPr bwMode="auto">
          <a:xfrm>
            <a:off x="1901895" y="2450873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20" name="Freeform 302"/>
          <p:cNvSpPr>
            <a:spLocks/>
          </p:cNvSpPr>
          <p:nvPr userDrawn="1"/>
        </p:nvSpPr>
        <p:spPr bwMode="auto">
          <a:xfrm>
            <a:off x="1901895" y="2450874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21" name="Freeform 303"/>
          <p:cNvSpPr>
            <a:spLocks/>
          </p:cNvSpPr>
          <p:nvPr userDrawn="1"/>
        </p:nvSpPr>
        <p:spPr bwMode="auto">
          <a:xfrm>
            <a:off x="2405267" y="2351878"/>
            <a:ext cx="62967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22" name="Freeform 304"/>
          <p:cNvSpPr>
            <a:spLocks/>
          </p:cNvSpPr>
          <p:nvPr userDrawn="1"/>
        </p:nvSpPr>
        <p:spPr bwMode="auto">
          <a:xfrm>
            <a:off x="2650860" y="2450873"/>
            <a:ext cx="172024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23" name="Freeform 305"/>
          <p:cNvSpPr>
            <a:spLocks/>
          </p:cNvSpPr>
          <p:nvPr userDrawn="1"/>
        </p:nvSpPr>
        <p:spPr bwMode="auto">
          <a:xfrm>
            <a:off x="2650860" y="2450874"/>
            <a:ext cx="172024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3 h 93"/>
              <a:gd name="T4" fmla="*/ 137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24" name="Freeform 306"/>
          <p:cNvSpPr>
            <a:spLocks/>
          </p:cNvSpPr>
          <p:nvPr userDrawn="1"/>
        </p:nvSpPr>
        <p:spPr bwMode="auto">
          <a:xfrm>
            <a:off x="3155312" y="2351878"/>
            <a:ext cx="628589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4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25" name="Freeform 307"/>
          <p:cNvSpPr>
            <a:spLocks/>
          </p:cNvSpPr>
          <p:nvPr userDrawn="1"/>
        </p:nvSpPr>
        <p:spPr bwMode="auto">
          <a:xfrm>
            <a:off x="3399825" y="2450873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26" name="Freeform 308"/>
          <p:cNvSpPr>
            <a:spLocks/>
          </p:cNvSpPr>
          <p:nvPr userDrawn="1"/>
        </p:nvSpPr>
        <p:spPr bwMode="auto">
          <a:xfrm>
            <a:off x="3399825" y="2450874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27" name="Freeform 309"/>
          <p:cNvSpPr>
            <a:spLocks/>
          </p:cNvSpPr>
          <p:nvPr userDrawn="1"/>
        </p:nvSpPr>
        <p:spPr bwMode="auto">
          <a:xfrm>
            <a:off x="3906440" y="2351878"/>
            <a:ext cx="629672" cy="331876"/>
          </a:xfrm>
          <a:custGeom>
            <a:avLst/>
            <a:gdLst>
              <a:gd name="T0" fmla="*/ 243 w 246"/>
              <a:gd name="T1" fmla="*/ 38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4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28" name="Freeform 310"/>
          <p:cNvSpPr>
            <a:spLocks/>
          </p:cNvSpPr>
          <p:nvPr userDrawn="1"/>
        </p:nvSpPr>
        <p:spPr bwMode="auto">
          <a:xfrm>
            <a:off x="4152035" y="2450873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29" name="Freeform 311"/>
          <p:cNvSpPr>
            <a:spLocks/>
          </p:cNvSpPr>
          <p:nvPr userDrawn="1"/>
        </p:nvSpPr>
        <p:spPr bwMode="auto">
          <a:xfrm>
            <a:off x="4152035" y="2450874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30" name="Freeform 312"/>
          <p:cNvSpPr>
            <a:spLocks/>
          </p:cNvSpPr>
          <p:nvPr userDrawn="1"/>
        </p:nvSpPr>
        <p:spPr bwMode="auto">
          <a:xfrm>
            <a:off x="4656488" y="2351878"/>
            <a:ext cx="628589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31" name="Freeform 313"/>
          <p:cNvSpPr>
            <a:spLocks/>
          </p:cNvSpPr>
          <p:nvPr userDrawn="1"/>
        </p:nvSpPr>
        <p:spPr bwMode="auto">
          <a:xfrm>
            <a:off x="4900999" y="2450873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32" name="Freeform 314"/>
          <p:cNvSpPr>
            <a:spLocks/>
          </p:cNvSpPr>
          <p:nvPr userDrawn="1"/>
        </p:nvSpPr>
        <p:spPr bwMode="auto">
          <a:xfrm>
            <a:off x="4900999" y="2450874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45" name="Freeform 327"/>
          <p:cNvSpPr>
            <a:spLocks/>
          </p:cNvSpPr>
          <p:nvPr userDrawn="1"/>
        </p:nvSpPr>
        <p:spPr bwMode="auto">
          <a:xfrm>
            <a:off x="5407715" y="2351878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4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4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46" name="Freeform 328"/>
          <p:cNvSpPr>
            <a:spLocks/>
          </p:cNvSpPr>
          <p:nvPr userDrawn="1"/>
        </p:nvSpPr>
        <p:spPr bwMode="auto">
          <a:xfrm>
            <a:off x="5656554" y="2450873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47" name="Freeform 329"/>
          <p:cNvSpPr>
            <a:spLocks/>
          </p:cNvSpPr>
          <p:nvPr userDrawn="1"/>
        </p:nvSpPr>
        <p:spPr bwMode="auto">
          <a:xfrm>
            <a:off x="5656554" y="2450874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48" name="Freeform 330"/>
          <p:cNvSpPr>
            <a:spLocks/>
          </p:cNvSpPr>
          <p:nvPr userDrawn="1"/>
        </p:nvSpPr>
        <p:spPr bwMode="auto">
          <a:xfrm>
            <a:off x="6159924" y="2351878"/>
            <a:ext cx="628589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49" name="Freeform 331"/>
          <p:cNvSpPr>
            <a:spLocks/>
          </p:cNvSpPr>
          <p:nvPr userDrawn="1"/>
        </p:nvSpPr>
        <p:spPr bwMode="auto">
          <a:xfrm>
            <a:off x="6405519" y="2450873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50" name="Freeform 332"/>
          <p:cNvSpPr>
            <a:spLocks/>
          </p:cNvSpPr>
          <p:nvPr userDrawn="1"/>
        </p:nvSpPr>
        <p:spPr bwMode="auto">
          <a:xfrm>
            <a:off x="6405519" y="2450874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39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39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51" name="Freeform 333"/>
          <p:cNvSpPr>
            <a:spLocks/>
          </p:cNvSpPr>
          <p:nvPr userDrawn="1"/>
        </p:nvSpPr>
        <p:spPr bwMode="auto">
          <a:xfrm>
            <a:off x="6908889" y="2351878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4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52" name="Freeform 334"/>
          <p:cNvSpPr>
            <a:spLocks/>
          </p:cNvSpPr>
          <p:nvPr userDrawn="1"/>
        </p:nvSpPr>
        <p:spPr bwMode="auto">
          <a:xfrm>
            <a:off x="7154483" y="2450873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53" name="Freeform 335"/>
          <p:cNvSpPr>
            <a:spLocks/>
          </p:cNvSpPr>
          <p:nvPr userDrawn="1"/>
        </p:nvSpPr>
        <p:spPr bwMode="auto">
          <a:xfrm>
            <a:off x="7154483" y="2450874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54" name="Freeform 336"/>
          <p:cNvSpPr>
            <a:spLocks/>
          </p:cNvSpPr>
          <p:nvPr userDrawn="1"/>
        </p:nvSpPr>
        <p:spPr bwMode="auto">
          <a:xfrm>
            <a:off x="7661099" y="2351878"/>
            <a:ext cx="628589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55" name="Freeform 337"/>
          <p:cNvSpPr>
            <a:spLocks/>
          </p:cNvSpPr>
          <p:nvPr userDrawn="1"/>
        </p:nvSpPr>
        <p:spPr bwMode="auto">
          <a:xfrm>
            <a:off x="7906692" y="2450873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56" name="Freeform 338"/>
          <p:cNvSpPr>
            <a:spLocks/>
          </p:cNvSpPr>
          <p:nvPr userDrawn="1"/>
        </p:nvSpPr>
        <p:spPr bwMode="auto">
          <a:xfrm>
            <a:off x="7906692" y="2450874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57" name="Freeform 339"/>
          <p:cNvSpPr>
            <a:spLocks/>
          </p:cNvSpPr>
          <p:nvPr userDrawn="1"/>
        </p:nvSpPr>
        <p:spPr bwMode="auto">
          <a:xfrm>
            <a:off x="8410064" y="2351878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4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58" name="Freeform 340"/>
          <p:cNvSpPr>
            <a:spLocks/>
          </p:cNvSpPr>
          <p:nvPr userDrawn="1"/>
        </p:nvSpPr>
        <p:spPr bwMode="auto">
          <a:xfrm>
            <a:off x="8655658" y="2450873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59" name="Freeform 341"/>
          <p:cNvSpPr>
            <a:spLocks/>
          </p:cNvSpPr>
          <p:nvPr userDrawn="1"/>
        </p:nvSpPr>
        <p:spPr bwMode="auto">
          <a:xfrm>
            <a:off x="8655658" y="2450874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60" name="Freeform 342"/>
          <p:cNvSpPr>
            <a:spLocks/>
          </p:cNvSpPr>
          <p:nvPr userDrawn="1"/>
        </p:nvSpPr>
        <p:spPr bwMode="auto">
          <a:xfrm>
            <a:off x="9162274" y="2351878"/>
            <a:ext cx="628589" cy="331876"/>
          </a:xfrm>
          <a:custGeom>
            <a:avLst/>
            <a:gdLst>
              <a:gd name="T0" fmla="*/ 243 w 246"/>
              <a:gd name="T1" fmla="*/ 38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3"/>
                </a:cubicBezTo>
                <a:cubicBezTo>
                  <a:pt x="32" y="3"/>
                  <a:pt x="21" y="4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3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61" name="Freeform 343"/>
          <p:cNvSpPr>
            <a:spLocks/>
          </p:cNvSpPr>
          <p:nvPr userDrawn="1"/>
        </p:nvSpPr>
        <p:spPr bwMode="auto">
          <a:xfrm>
            <a:off x="9407868" y="2450873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62" name="Freeform 344"/>
          <p:cNvSpPr>
            <a:spLocks/>
          </p:cNvSpPr>
          <p:nvPr userDrawn="1"/>
        </p:nvSpPr>
        <p:spPr bwMode="auto">
          <a:xfrm>
            <a:off x="9407868" y="2450874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63" name="Freeform 345"/>
          <p:cNvSpPr>
            <a:spLocks/>
          </p:cNvSpPr>
          <p:nvPr userDrawn="1"/>
        </p:nvSpPr>
        <p:spPr bwMode="auto">
          <a:xfrm>
            <a:off x="9911239" y="2351878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64" name="Freeform 346"/>
          <p:cNvSpPr>
            <a:spLocks/>
          </p:cNvSpPr>
          <p:nvPr userDrawn="1"/>
        </p:nvSpPr>
        <p:spPr bwMode="auto">
          <a:xfrm>
            <a:off x="10156833" y="2450873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65" name="Freeform 347"/>
          <p:cNvSpPr>
            <a:spLocks/>
          </p:cNvSpPr>
          <p:nvPr userDrawn="1"/>
        </p:nvSpPr>
        <p:spPr bwMode="auto">
          <a:xfrm>
            <a:off x="10156833" y="2450874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66" name="Freeform 348"/>
          <p:cNvSpPr>
            <a:spLocks/>
          </p:cNvSpPr>
          <p:nvPr userDrawn="1"/>
        </p:nvSpPr>
        <p:spPr bwMode="auto">
          <a:xfrm>
            <a:off x="10661286" y="2351878"/>
            <a:ext cx="628589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4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4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67" name="Freeform 349"/>
          <p:cNvSpPr>
            <a:spLocks/>
          </p:cNvSpPr>
          <p:nvPr userDrawn="1"/>
        </p:nvSpPr>
        <p:spPr bwMode="auto">
          <a:xfrm>
            <a:off x="10909042" y="2450873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68" name="Freeform 350"/>
          <p:cNvSpPr>
            <a:spLocks/>
          </p:cNvSpPr>
          <p:nvPr userDrawn="1"/>
        </p:nvSpPr>
        <p:spPr bwMode="auto">
          <a:xfrm>
            <a:off x="10909042" y="2450874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69" name="Freeform 351"/>
          <p:cNvSpPr>
            <a:spLocks/>
          </p:cNvSpPr>
          <p:nvPr userDrawn="1"/>
        </p:nvSpPr>
        <p:spPr bwMode="auto">
          <a:xfrm>
            <a:off x="11412413" y="2351878"/>
            <a:ext cx="62967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70" name="Freeform 352"/>
          <p:cNvSpPr>
            <a:spLocks/>
          </p:cNvSpPr>
          <p:nvPr userDrawn="1"/>
        </p:nvSpPr>
        <p:spPr bwMode="auto">
          <a:xfrm>
            <a:off x="11658007" y="2450873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71" name="Freeform 353"/>
          <p:cNvSpPr>
            <a:spLocks/>
          </p:cNvSpPr>
          <p:nvPr userDrawn="1"/>
        </p:nvSpPr>
        <p:spPr bwMode="auto">
          <a:xfrm>
            <a:off x="11658007" y="2450874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75" name="Freeform 357"/>
          <p:cNvSpPr>
            <a:spLocks/>
          </p:cNvSpPr>
          <p:nvPr userDrawn="1"/>
        </p:nvSpPr>
        <p:spPr bwMode="auto">
          <a:xfrm>
            <a:off x="904091" y="2806068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76" name="Freeform 358"/>
          <p:cNvSpPr>
            <a:spLocks/>
          </p:cNvSpPr>
          <p:nvPr userDrawn="1"/>
        </p:nvSpPr>
        <p:spPr bwMode="auto">
          <a:xfrm>
            <a:off x="1149686" y="2905875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77" name="Freeform 359"/>
          <p:cNvSpPr>
            <a:spLocks/>
          </p:cNvSpPr>
          <p:nvPr userDrawn="1"/>
        </p:nvSpPr>
        <p:spPr bwMode="auto">
          <a:xfrm>
            <a:off x="1149686" y="2905874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78" name="Freeform 360"/>
          <p:cNvSpPr>
            <a:spLocks/>
          </p:cNvSpPr>
          <p:nvPr userDrawn="1"/>
        </p:nvSpPr>
        <p:spPr bwMode="auto">
          <a:xfrm>
            <a:off x="1654138" y="2806068"/>
            <a:ext cx="628589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79" name="Freeform 361"/>
          <p:cNvSpPr>
            <a:spLocks/>
          </p:cNvSpPr>
          <p:nvPr userDrawn="1"/>
        </p:nvSpPr>
        <p:spPr bwMode="auto">
          <a:xfrm>
            <a:off x="1901895" y="2905875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80" name="Freeform 362"/>
          <p:cNvSpPr>
            <a:spLocks/>
          </p:cNvSpPr>
          <p:nvPr userDrawn="1"/>
        </p:nvSpPr>
        <p:spPr bwMode="auto">
          <a:xfrm>
            <a:off x="1901895" y="2905874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81" name="Freeform 363"/>
          <p:cNvSpPr>
            <a:spLocks/>
          </p:cNvSpPr>
          <p:nvPr userDrawn="1"/>
        </p:nvSpPr>
        <p:spPr bwMode="auto">
          <a:xfrm>
            <a:off x="2405267" y="2806068"/>
            <a:ext cx="62967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82" name="Freeform 364"/>
          <p:cNvSpPr>
            <a:spLocks/>
          </p:cNvSpPr>
          <p:nvPr userDrawn="1"/>
        </p:nvSpPr>
        <p:spPr bwMode="auto">
          <a:xfrm>
            <a:off x="2650860" y="2905875"/>
            <a:ext cx="172024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83" name="Freeform 365"/>
          <p:cNvSpPr>
            <a:spLocks/>
          </p:cNvSpPr>
          <p:nvPr userDrawn="1"/>
        </p:nvSpPr>
        <p:spPr bwMode="auto">
          <a:xfrm>
            <a:off x="2650860" y="2905874"/>
            <a:ext cx="172024" cy="74652"/>
          </a:xfrm>
          <a:custGeom>
            <a:avLst/>
            <a:gdLst>
              <a:gd name="T0" fmla="*/ 0 w 159"/>
              <a:gd name="T1" fmla="*/ 0 h 92"/>
              <a:gd name="T2" fmla="*/ 159 w 159"/>
              <a:gd name="T3" fmla="*/ 83 h 92"/>
              <a:gd name="T4" fmla="*/ 137 w 159"/>
              <a:gd name="T5" fmla="*/ 92 h 92"/>
              <a:gd name="T6" fmla="*/ 0 w 15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2">
                <a:moveTo>
                  <a:pt x="0" y="0"/>
                </a:moveTo>
                <a:lnTo>
                  <a:pt x="159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84" name="Freeform 366"/>
          <p:cNvSpPr>
            <a:spLocks/>
          </p:cNvSpPr>
          <p:nvPr userDrawn="1"/>
        </p:nvSpPr>
        <p:spPr bwMode="auto">
          <a:xfrm>
            <a:off x="3155312" y="2806068"/>
            <a:ext cx="628589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85" name="Freeform 367"/>
          <p:cNvSpPr>
            <a:spLocks/>
          </p:cNvSpPr>
          <p:nvPr userDrawn="1"/>
        </p:nvSpPr>
        <p:spPr bwMode="auto">
          <a:xfrm>
            <a:off x="3399825" y="2905875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86" name="Freeform 368"/>
          <p:cNvSpPr>
            <a:spLocks/>
          </p:cNvSpPr>
          <p:nvPr userDrawn="1"/>
        </p:nvSpPr>
        <p:spPr bwMode="auto">
          <a:xfrm>
            <a:off x="3399825" y="2905874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87" name="Freeform 369"/>
          <p:cNvSpPr>
            <a:spLocks/>
          </p:cNvSpPr>
          <p:nvPr userDrawn="1"/>
        </p:nvSpPr>
        <p:spPr bwMode="auto">
          <a:xfrm>
            <a:off x="3906440" y="2806068"/>
            <a:ext cx="629672" cy="331876"/>
          </a:xfrm>
          <a:custGeom>
            <a:avLst/>
            <a:gdLst>
              <a:gd name="T0" fmla="*/ 243 w 246"/>
              <a:gd name="T1" fmla="*/ 38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88" name="Freeform 370"/>
          <p:cNvSpPr>
            <a:spLocks/>
          </p:cNvSpPr>
          <p:nvPr userDrawn="1"/>
        </p:nvSpPr>
        <p:spPr bwMode="auto">
          <a:xfrm>
            <a:off x="4152035" y="2905875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89" name="Freeform 371"/>
          <p:cNvSpPr>
            <a:spLocks/>
          </p:cNvSpPr>
          <p:nvPr userDrawn="1"/>
        </p:nvSpPr>
        <p:spPr bwMode="auto">
          <a:xfrm>
            <a:off x="4152035" y="2905874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90" name="Freeform 372"/>
          <p:cNvSpPr>
            <a:spLocks/>
          </p:cNvSpPr>
          <p:nvPr userDrawn="1"/>
        </p:nvSpPr>
        <p:spPr bwMode="auto">
          <a:xfrm>
            <a:off x="4656488" y="2806068"/>
            <a:ext cx="628589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91" name="Freeform 373"/>
          <p:cNvSpPr>
            <a:spLocks/>
          </p:cNvSpPr>
          <p:nvPr userDrawn="1"/>
        </p:nvSpPr>
        <p:spPr bwMode="auto">
          <a:xfrm>
            <a:off x="4900999" y="2905875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292" name="Freeform 374"/>
          <p:cNvSpPr>
            <a:spLocks/>
          </p:cNvSpPr>
          <p:nvPr userDrawn="1"/>
        </p:nvSpPr>
        <p:spPr bwMode="auto">
          <a:xfrm>
            <a:off x="4900999" y="2905874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05" name="Freeform 387"/>
          <p:cNvSpPr>
            <a:spLocks/>
          </p:cNvSpPr>
          <p:nvPr userDrawn="1"/>
        </p:nvSpPr>
        <p:spPr bwMode="auto">
          <a:xfrm>
            <a:off x="5407715" y="2806068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06" name="Freeform 388"/>
          <p:cNvSpPr>
            <a:spLocks/>
          </p:cNvSpPr>
          <p:nvPr userDrawn="1"/>
        </p:nvSpPr>
        <p:spPr bwMode="auto">
          <a:xfrm>
            <a:off x="5656554" y="2905875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07" name="Freeform 389"/>
          <p:cNvSpPr>
            <a:spLocks/>
          </p:cNvSpPr>
          <p:nvPr userDrawn="1"/>
        </p:nvSpPr>
        <p:spPr bwMode="auto">
          <a:xfrm>
            <a:off x="5656554" y="2905874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08" name="Freeform 390"/>
          <p:cNvSpPr>
            <a:spLocks/>
          </p:cNvSpPr>
          <p:nvPr userDrawn="1"/>
        </p:nvSpPr>
        <p:spPr bwMode="auto">
          <a:xfrm>
            <a:off x="6159924" y="2806068"/>
            <a:ext cx="628589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09" name="Freeform 391"/>
          <p:cNvSpPr>
            <a:spLocks/>
          </p:cNvSpPr>
          <p:nvPr userDrawn="1"/>
        </p:nvSpPr>
        <p:spPr bwMode="auto">
          <a:xfrm>
            <a:off x="6405519" y="2905875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10" name="Freeform 392"/>
          <p:cNvSpPr>
            <a:spLocks/>
          </p:cNvSpPr>
          <p:nvPr userDrawn="1"/>
        </p:nvSpPr>
        <p:spPr bwMode="auto">
          <a:xfrm>
            <a:off x="6405519" y="2905874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39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39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11" name="Freeform 393"/>
          <p:cNvSpPr>
            <a:spLocks/>
          </p:cNvSpPr>
          <p:nvPr userDrawn="1"/>
        </p:nvSpPr>
        <p:spPr bwMode="auto">
          <a:xfrm>
            <a:off x="11412413" y="2806068"/>
            <a:ext cx="62967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12" name="Freeform 394"/>
          <p:cNvSpPr>
            <a:spLocks/>
          </p:cNvSpPr>
          <p:nvPr userDrawn="1"/>
        </p:nvSpPr>
        <p:spPr bwMode="auto">
          <a:xfrm>
            <a:off x="11658007" y="2905875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13" name="Freeform 395"/>
          <p:cNvSpPr>
            <a:spLocks/>
          </p:cNvSpPr>
          <p:nvPr userDrawn="1"/>
        </p:nvSpPr>
        <p:spPr bwMode="auto">
          <a:xfrm>
            <a:off x="11658007" y="2905874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17" name="Freeform 399"/>
          <p:cNvSpPr>
            <a:spLocks/>
          </p:cNvSpPr>
          <p:nvPr userDrawn="1"/>
        </p:nvSpPr>
        <p:spPr bwMode="auto">
          <a:xfrm>
            <a:off x="904091" y="3260258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18" name="Freeform 400"/>
          <p:cNvSpPr>
            <a:spLocks/>
          </p:cNvSpPr>
          <p:nvPr userDrawn="1"/>
        </p:nvSpPr>
        <p:spPr bwMode="auto">
          <a:xfrm>
            <a:off x="1149686" y="3360065"/>
            <a:ext cx="174188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19" name="Freeform 401"/>
          <p:cNvSpPr>
            <a:spLocks/>
          </p:cNvSpPr>
          <p:nvPr userDrawn="1"/>
        </p:nvSpPr>
        <p:spPr bwMode="auto">
          <a:xfrm>
            <a:off x="1149686" y="3360065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20" name="Freeform 402"/>
          <p:cNvSpPr>
            <a:spLocks/>
          </p:cNvSpPr>
          <p:nvPr userDrawn="1"/>
        </p:nvSpPr>
        <p:spPr bwMode="auto">
          <a:xfrm>
            <a:off x="1654138" y="3260258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21" name="Freeform 403"/>
          <p:cNvSpPr>
            <a:spLocks/>
          </p:cNvSpPr>
          <p:nvPr userDrawn="1"/>
        </p:nvSpPr>
        <p:spPr bwMode="auto">
          <a:xfrm>
            <a:off x="1901895" y="3360065"/>
            <a:ext cx="170941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22" name="Freeform 404"/>
          <p:cNvSpPr>
            <a:spLocks/>
          </p:cNvSpPr>
          <p:nvPr userDrawn="1"/>
        </p:nvSpPr>
        <p:spPr bwMode="auto">
          <a:xfrm>
            <a:off x="1901895" y="3360065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23" name="Freeform 405"/>
          <p:cNvSpPr>
            <a:spLocks/>
          </p:cNvSpPr>
          <p:nvPr userDrawn="1"/>
        </p:nvSpPr>
        <p:spPr bwMode="auto">
          <a:xfrm>
            <a:off x="2405267" y="3260258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24" name="Freeform 407"/>
          <p:cNvSpPr>
            <a:spLocks/>
          </p:cNvSpPr>
          <p:nvPr userDrawn="1"/>
        </p:nvSpPr>
        <p:spPr bwMode="auto">
          <a:xfrm>
            <a:off x="2650860" y="3360065"/>
            <a:ext cx="172024" cy="133075"/>
          </a:xfrm>
          <a:custGeom>
            <a:avLst/>
            <a:gdLst>
              <a:gd name="T0" fmla="*/ 0 w 159"/>
              <a:gd name="T1" fmla="*/ 0 h 164"/>
              <a:gd name="T2" fmla="*/ 159 w 159"/>
              <a:gd name="T3" fmla="*/ 81 h 164"/>
              <a:gd name="T4" fmla="*/ 0 w 159"/>
              <a:gd name="T5" fmla="*/ 164 h 164"/>
              <a:gd name="T6" fmla="*/ 0 w 159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4">
                <a:moveTo>
                  <a:pt x="0" y="0"/>
                </a:moveTo>
                <a:lnTo>
                  <a:pt x="159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25" name="Freeform 408"/>
          <p:cNvSpPr>
            <a:spLocks/>
          </p:cNvSpPr>
          <p:nvPr userDrawn="1"/>
        </p:nvSpPr>
        <p:spPr bwMode="auto">
          <a:xfrm>
            <a:off x="2650860" y="3360065"/>
            <a:ext cx="172024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1 h 93"/>
              <a:gd name="T4" fmla="*/ 137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26" name="Freeform 409"/>
          <p:cNvSpPr>
            <a:spLocks/>
          </p:cNvSpPr>
          <p:nvPr userDrawn="1"/>
        </p:nvSpPr>
        <p:spPr bwMode="auto">
          <a:xfrm>
            <a:off x="3155312" y="3260258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27" name="Freeform 410"/>
          <p:cNvSpPr>
            <a:spLocks/>
          </p:cNvSpPr>
          <p:nvPr userDrawn="1"/>
        </p:nvSpPr>
        <p:spPr bwMode="auto">
          <a:xfrm>
            <a:off x="3399825" y="3360065"/>
            <a:ext cx="174188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28" name="Freeform 411"/>
          <p:cNvSpPr>
            <a:spLocks/>
          </p:cNvSpPr>
          <p:nvPr userDrawn="1"/>
        </p:nvSpPr>
        <p:spPr bwMode="auto">
          <a:xfrm>
            <a:off x="3399825" y="3360065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29" name="Freeform 412"/>
          <p:cNvSpPr>
            <a:spLocks/>
          </p:cNvSpPr>
          <p:nvPr userDrawn="1"/>
        </p:nvSpPr>
        <p:spPr bwMode="auto">
          <a:xfrm>
            <a:off x="3906440" y="3260258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30" name="Freeform 413"/>
          <p:cNvSpPr>
            <a:spLocks/>
          </p:cNvSpPr>
          <p:nvPr userDrawn="1"/>
        </p:nvSpPr>
        <p:spPr bwMode="auto">
          <a:xfrm>
            <a:off x="4152035" y="3360065"/>
            <a:ext cx="170941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31" name="Freeform 414"/>
          <p:cNvSpPr>
            <a:spLocks/>
          </p:cNvSpPr>
          <p:nvPr userDrawn="1"/>
        </p:nvSpPr>
        <p:spPr bwMode="auto">
          <a:xfrm>
            <a:off x="4152035" y="3360065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32" name="Freeform 415"/>
          <p:cNvSpPr>
            <a:spLocks/>
          </p:cNvSpPr>
          <p:nvPr userDrawn="1"/>
        </p:nvSpPr>
        <p:spPr bwMode="auto">
          <a:xfrm>
            <a:off x="4656488" y="3260258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33" name="Freeform 416"/>
          <p:cNvSpPr>
            <a:spLocks/>
          </p:cNvSpPr>
          <p:nvPr userDrawn="1"/>
        </p:nvSpPr>
        <p:spPr bwMode="auto">
          <a:xfrm>
            <a:off x="4900999" y="3360065"/>
            <a:ext cx="174188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34" name="Freeform 417"/>
          <p:cNvSpPr>
            <a:spLocks/>
          </p:cNvSpPr>
          <p:nvPr userDrawn="1"/>
        </p:nvSpPr>
        <p:spPr bwMode="auto">
          <a:xfrm>
            <a:off x="4900999" y="3360065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47" name="Freeform 430"/>
          <p:cNvSpPr>
            <a:spLocks/>
          </p:cNvSpPr>
          <p:nvPr userDrawn="1"/>
        </p:nvSpPr>
        <p:spPr bwMode="auto">
          <a:xfrm>
            <a:off x="5407715" y="3260258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48" name="Freeform 431"/>
          <p:cNvSpPr>
            <a:spLocks/>
          </p:cNvSpPr>
          <p:nvPr userDrawn="1"/>
        </p:nvSpPr>
        <p:spPr bwMode="auto">
          <a:xfrm>
            <a:off x="5656554" y="3360065"/>
            <a:ext cx="170941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49" name="Freeform 432"/>
          <p:cNvSpPr>
            <a:spLocks/>
          </p:cNvSpPr>
          <p:nvPr userDrawn="1"/>
        </p:nvSpPr>
        <p:spPr bwMode="auto">
          <a:xfrm>
            <a:off x="5656554" y="3360065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50" name="Freeform 433"/>
          <p:cNvSpPr>
            <a:spLocks/>
          </p:cNvSpPr>
          <p:nvPr userDrawn="1"/>
        </p:nvSpPr>
        <p:spPr bwMode="auto">
          <a:xfrm>
            <a:off x="6159924" y="3260258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51" name="Freeform 434"/>
          <p:cNvSpPr>
            <a:spLocks/>
          </p:cNvSpPr>
          <p:nvPr userDrawn="1"/>
        </p:nvSpPr>
        <p:spPr bwMode="auto">
          <a:xfrm>
            <a:off x="6405519" y="3360065"/>
            <a:ext cx="174188" cy="133075"/>
          </a:xfrm>
          <a:custGeom>
            <a:avLst/>
            <a:gdLst>
              <a:gd name="T0" fmla="*/ 0 w 161"/>
              <a:gd name="T1" fmla="*/ 0 h 164"/>
              <a:gd name="T2" fmla="*/ 161 w 161"/>
              <a:gd name="T3" fmla="*/ 81 h 164"/>
              <a:gd name="T4" fmla="*/ 0 w 161"/>
              <a:gd name="T5" fmla="*/ 164 h 164"/>
              <a:gd name="T6" fmla="*/ 0 w 161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4">
                <a:moveTo>
                  <a:pt x="0" y="0"/>
                </a:moveTo>
                <a:lnTo>
                  <a:pt x="161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52" name="Freeform 435"/>
          <p:cNvSpPr>
            <a:spLocks/>
          </p:cNvSpPr>
          <p:nvPr userDrawn="1"/>
        </p:nvSpPr>
        <p:spPr bwMode="auto">
          <a:xfrm>
            <a:off x="6405519" y="3360065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1 h 93"/>
              <a:gd name="T4" fmla="*/ 139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1"/>
                </a:lnTo>
                <a:lnTo>
                  <a:pt x="139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53" name="Freeform 436"/>
          <p:cNvSpPr>
            <a:spLocks/>
          </p:cNvSpPr>
          <p:nvPr userDrawn="1"/>
        </p:nvSpPr>
        <p:spPr bwMode="auto">
          <a:xfrm>
            <a:off x="11412413" y="3260258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54" name="Freeform 437"/>
          <p:cNvSpPr>
            <a:spLocks/>
          </p:cNvSpPr>
          <p:nvPr userDrawn="1"/>
        </p:nvSpPr>
        <p:spPr bwMode="auto">
          <a:xfrm>
            <a:off x="11658007" y="3360065"/>
            <a:ext cx="170941" cy="133075"/>
          </a:xfrm>
          <a:custGeom>
            <a:avLst/>
            <a:gdLst>
              <a:gd name="T0" fmla="*/ 0 w 158"/>
              <a:gd name="T1" fmla="*/ 0 h 164"/>
              <a:gd name="T2" fmla="*/ 158 w 158"/>
              <a:gd name="T3" fmla="*/ 81 h 164"/>
              <a:gd name="T4" fmla="*/ 0 w 158"/>
              <a:gd name="T5" fmla="*/ 164 h 164"/>
              <a:gd name="T6" fmla="*/ 0 w 158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4">
                <a:moveTo>
                  <a:pt x="0" y="0"/>
                </a:moveTo>
                <a:lnTo>
                  <a:pt x="158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55" name="Freeform 438"/>
          <p:cNvSpPr>
            <a:spLocks/>
          </p:cNvSpPr>
          <p:nvPr userDrawn="1"/>
        </p:nvSpPr>
        <p:spPr bwMode="auto">
          <a:xfrm>
            <a:off x="11658007" y="3360065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1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1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59" name="Freeform 442"/>
          <p:cNvSpPr>
            <a:spLocks/>
          </p:cNvSpPr>
          <p:nvPr userDrawn="1"/>
        </p:nvSpPr>
        <p:spPr bwMode="auto">
          <a:xfrm>
            <a:off x="904091" y="3705734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60" name="Freeform 443"/>
          <p:cNvSpPr>
            <a:spLocks/>
          </p:cNvSpPr>
          <p:nvPr userDrawn="1"/>
        </p:nvSpPr>
        <p:spPr bwMode="auto">
          <a:xfrm>
            <a:off x="1149686" y="380391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61" name="Freeform 444"/>
          <p:cNvSpPr>
            <a:spLocks/>
          </p:cNvSpPr>
          <p:nvPr userDrawn="1"/>
        </p:nvSpPr>
        <p:spPr bwMode="auto">
          <a:xfrm>
            <a:off x="1149686" y="3803918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62" name="Freeform 445"/>
          <p:cNvSpPr>
            <a:spLocks/>
          </p:cNvSpPr>
          <p:nvPr userDrawn="1"/>
        </p:nvSpPr>
        <p:spPr bwMode="auto">
          <a:xfrm>
            <a:off x="1654138" y="3705734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63" name="Freeform 446"/>
          <p:cNvSpPr>
            <a:spLocks/>
          </p:cNvSpPr>
          <p:nvPr userDrawn="1"/>
        </p:nvSpPr>
        <p:spPr bwMode="auto">
          <a:xfrm>
            <a:off x="1901895" y="380391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64" name="Freeform 447"/>
          <p:cNvSpPr>
            <a:spLocks/>
          </p:cNvSpPr>
          <p:nvPr userDrawn="1"/>
        </p:nvSpPr>
        <p:spPr bwMode="auto">
          <a:xfrm>
            <a:off x="1901895" y="3803918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65" name="Freeform 448"/>
          <p:cNvSpPr>
            <a:spLocks/>
          </p:cNvSpPr>
          <p:nvPr userDrawn="1"/>
        </p:nvSpPr>
        <p:spPr bwMode="auto">
          <a:xfrm>
            <a:off x="2405267" y="3705734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66" name="Freeform 449"/>
          <p:cNvSpPr>
            <a:spLocks/>
          </p:cNvSpPr>
          <p:nvPr userDrawn="1"/>
        </p:nvSpPr>
        <p:spPr bwMode="auto">
          <a:xfrm>
            <a:off x="2650860" y="3803918"/>
            <a:ext cx="172024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2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67" name="Freeform 450"/>
          <p:cNvSpPr>
            <a:spLocks/>
          </p:cNvSpPr>
          <p:nvPr userDrawn="1"/>
        </p:nvSpPr>
        <p:spPr bwMode="auto">
          <a:xfrm>
            <a:off x="2650860" y="3803918"/>
            <a:ext cx="172024" cy="76275"/>
          </a:xfrm>
          <a:custGeom>
            <a:avLst/>
            <a:gdLst>
              <a:gd name="T0" fmla="*/ 0 w 159"/>
              <a:gd name="T1" fmla="*/ 0 h 94"/>
              <a:gd name="T2" fmla="*/ 159 w 159"/>
              <a:gd name="T3" fmla="*/ 82 h 94"/>
              <a:gd name="T4" fmla="*/ 137 w 159"/>
              <a:gd name="T5" fmla="*/ 94 h 94"/>
              <a:gd name="T6" fmla="*/ 0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0" y="0"/>
                </a:moveTo>
                <a:lnTo>
                  <a:pt x="159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68" name="Freeform 451"/>
          <p:cNvSpPr>
            <a:spLocks/>
          </p:cNvSpPr>
          <p:nvPr userDrawn="1"/>
        </p:nvSpPr>
        <p:spPr bwMode="auto">
          <a:xfrm>
            <a:off x="3155312" y="3705734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69" name="Freeform 452"/>
          <p:cNvSpPr>
            <a:spLocks/>
          </p:cNvSpPr>
          <p:nvPr userDrawn="1"/>
        </p:nvSpPr>
        <p:spPr bwMode="auto">
          <a:xfrm>
            <a:off x="3399825" y="380391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70" name="Freeform 453"/>
          <p:cNvSpPr>
            <a:spLocks/>
          </p:cNvSpPr>
          <p:nvPr userDrawn="1"/>
        </p:nvSpPr>
        <p:spPr bwMode="auto">
          <a:xfrm>
            <a:off x="3399825" y="3803918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71" name="Freeform 454"/>
          <p:cNvSpPr>
            <a:spLocks/>
          </p:cNvSpPr>
          <p:nvPr userDrawn="1"/>
        </p:nvSpPr>
        <p:spPr bwMode="auto">
          <a:xfrm>
            <a:off x="3906440" y="3705734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72" name="Freeform 455"/>
          <p:cNvSpPr>
            <a:spLocks/>
          </p:cNvSpPr>
          <p:nvPr userDrawn="1"/>
        </p:nvSpPr>
        <p:spPr bwMode="auto">
          <a:xfrm>
            <a:off x="4152035" y="380391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73" name="Freeform 456"/>
          <p:cNvSpPr>
            <a:spLocks/>
          </p:cNvSpPr>
          <p:nvPr userDrawn="1"/>
        </p:nvSpPr>
        <p:spPr bwMode="auto">
          <a:xfrm>
            <a:off x="4152035" y="3803918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74" name="Freeform 457"/>
          <p:cNvSpPr>
            <a:spLocks/>
          </p:cNvSpPr>
          <p:nvPr userDrawn="1"/>
        </p:nvSpPr>
        <p:spPr bwMode="auto">
          <a:xfrm>
            <a:off x="4656488" y="3705734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75" name="Freeform 458"/>
          <p:cNvSpPr>
            <a:spLocks/>
          </p:cNvSpPr>
          <p:nvPr userDrawn="1"/>
        </p:nvSpPr>
        <p:spPr bwMode="auto">
          <a:xfrm>
            <a:off x="4900999" y="380391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76" name="Freeform 459"/>
          <p:cNvSpPr>
            <a:spLocks/>
          </p:cNvSpPr>
          <p:nvPr userDrawn="1"/>
        </p:nvSpPr>
        <p:spPr bwMode="auto">
          <a:xfrm>
            <a:off x="4900999" y="3803918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89" name="Freeform 472"/>
          <p:cNvSpPr>
            <a:spLocks/>
          </p:cNvSpPr>
          <p:nvPr userDrawn="1"/>
        </p:nvSpPr>
        <p:spPr bwMode="auto">
          <a:xfrm>
            <a:off x="5407715" y="3705734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90" name="Freeform 473"/>
          <p:cNvSpPr>
            <a:spLocks/>
          </p:cNvSpPr>
          <p:nvPr userDrawn="1"/>
        </p:nvSpPr>
        <p:spPr bwMode="auto">
          <a:xfrm>
            <a:off x="5656554" y="380391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91" name="Freeform 474"/>
          <p:cNvSpPr>
            <a:spLocks/>
          </p:cNvSpPr>
          <p:nvPr userDrawn="1"/>
        </p:nvSpPr>
        <p:spPr bwMode="auto">
          <a:xfrm>
            <a:off x="5656554" y="3803918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92" name="Freeform 475"/>
          <p:cNvSpPr>
            <a:spLocks/>
          </p:cNvSpPr>
          <p:nvPr userDrawn="1"/>
        </p:nvSpPr>
        <p:spPr bwMode="auto">
          <a:xfrm>
            <a:off x="6159924" y="3705734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93" name="Freeform 476"/>
          <p:cNvSpPr>
            <a:spLocks/>
          </p:cNvSpPr>
          <p:nvPr userDrawn="1"/>
        </p:nvSpPr>
        <p:spPr bwMode="auto">
          <a:xfrm>
            <a:off x="6405519" y="380391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94" name="Freeform 477"/>
          <p:cNvSpPr>
            <a:spLocks/>
          </p:cNvSpPr>
          <p:nvPr userDrawn="1"/>
        </p:nvSpPr>
        <p:spPr bwMode="auto">
          <a:xfrm>
            <a:off x="6405519" y="3803918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39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39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95" name="Freeform 478"/>
          <p:cNvSpPr>
            <a:spLocks/>
          </p:cNvSpPr>
          <p:nvPr userDrawn="1"/>
        </p:nvSpPr>
        <p:spPr bwMode="auto">
          <a:xfrm>
            <a:off x="6908889" y="3705734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96" name="Freeform 479"/>
          <p:cNvSpPr>
            <a:spLocks/>
          </p:cNvSpPr>
          <p:nvPr userDrawn="1"/>
        </p:nvSpPr>
        <p:spPr bwMode="auto">
          <a:xfrm>
            <a:off x="7154483" y="380391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97" name="Freeform 480"/>
          <p:cNvSpPr>
            <a:spLocks/>
          </p:cNvSpPr>
          <p:nvPr userDrawn="1"/>
        </p:nvSpPr>
        <p:spPr bwMode="auto">
          <a:xfrm>
            <a:off x="7154483" y="3803918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98" name="Freeform 481"/>
          <p:cNvSpPr>
            <a:spLocks/>
          </p:cNvSpPr>
          <p:nvPr userDrawn="1"/>
        </p:nvSpPr>
        <p:spPr bwMode="auto">
          <a:xfrm>
            <a:off x="7661099" y="3705734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399" name="Freeform 482"/>
          <p:cNvSpPr>
            <a:spLocks/>
          </p:cNvSpPr>
          <p:nvPr userDrawn="1"/>
        </p:nvSpPr>
        <p:spPr bwMode="auto">
          <a:xfrm>
            <a:off x="7906692" y="380391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00" name="Freeform 483"/>
          <p:cNvSpPr>
            <a:spLocks/>
          </p:cNvSpPr>
          <p:nvPr userDrawn="1"/>
        </p:nvSpPr>
        <p:spPr bwMode="auto">
          <a:xfrm>
            <a:off x="7906692" y="3803918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01" name="Freeform 484"/>
          <p:cNvSpPr>
            <a:spLocks/>
          </p:cNvSpPr>
          <p:nvPr userDrawn="1"/>
        </p:nvSpPr>
        <p:spPr bwMode="auto">
          <a:xfrm>
            <a:off x="8410064" y="3705734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02" name="Freeform 485"/>
          <p:cNvSpPr>
            <a:spLocks/>
          </p:cNvSpPr>
          <p:nvPr userDrawn="1"/>
        </p:nvSpPr>
        <p:spPr bwMode="auto">
          <a:xfrm>
            <a:off x="8655658" y="380391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03" name="Freeform 486"/>
          <p:cNvSpPr>
            <a:spLocks/>
          </p:cNvSpPr>
          <p:nvPr userDrawn="1"/>
        </p:nvSpPr>
        <p:spPr bwMode="auto">
          <a:xfrm>
            <a:off x="8655658" y="3803918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04" name="Freeform 487"/>
          <p:cNvSpPr>
            <a:spLocks/>
          </p:cNvSpPr>
          <p:nvPr userDrawn="1"/>
        </p:nvSpPr>
        <p:spPr bwMode="auto">
          <a:xfrm>
            <a:off x="9162274" y="3705734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70"/>
                  <a:pt x="33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05" name="Freeform 488"/>
          <p:cNvSpPr>
            <a:spLocks/>
          </p:cNvSpPr>
          <p:nvPr userDrawn="1"/>
        </p:nvSpPr>
        <p:spPr bwMode="auto">
          <a:xfrm>
            <a:off x="9407868" y="380391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06" name="Freeform 489"/>
          <p:cNvSpPr>
            <a:spLocks/>
          </p:cNvSpPr>
          <p:nvPr userDrawn="1"/>
        </p:nvSpPr>
        <p:spPr bwMode="auto">
          <a:xfrm>
            <a:off x="9407868" y="3803918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07" name="Freeform 490"/>
          <p:cNvSpPr>
            <a:spLocks/>
          </p:cNvSpPr>
          <p:nvPr userDrawn="1"/>
        </p:nvSpPr>
        <p:spPr bwMode="auto">
          <a:xfrm>
            <a:off x="9911239" y="3705734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08" name="Freeform 491"/>
          <p:cNvSpPr>
            <a:spLocks/>
          </p:cNvSpPr>
          <p:nvPr userDrawn="1"/>
        </p:nvSpPr>
        <p:spPr bwMode="auto">
          <a:xfrm>
            <a:off x="10156833" y="380391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09" name="Freeform 492"/>
          <p:cNvSpPr>
            <a:spLocks/>
          </p:cNvSpPr>
          <p:nvPr userDrawn="1"/>
        </p:nvSpPr>
        <p:spPr bwMode="auto">
          <a:xfrm>
            <a:off x="10156833" y="3803918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10" name="Freeform 493"/>
          <p:cNvSpPr>
            <a:spLocks/>
          </p:cNvSpPr>
          <p:nvPr userDrawn="1"/>
        </p:nvSpPr>
        <p:spPr bwMode="auto">
          <a:xfrm>
            <a:off x="10661286" y="3705734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11" name="Freeform 494"/>
          <p:cNvSpPr>
            <a:spLocks/>
          </p:cNvSpPr>
          <p:nvPr userDrawn="1"/>
        </p:nvSpPr>
        <p:spPr bwMode="auto">
          <a:xfrm>
            <a:off x="10909042" y="380391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12" name="Freeform 495"/>
          <p:cNvSpPr>
            <a:spLocks/>
          </p:cNvSpPr>
          <p:nvPr userDrawn="1"/>
        </p:nvSpPr>
        <p:spPr bwMode="auto">
          <a:xfrm>
            <a:off x="10909042" y="3803918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13" name="Freeform 496"/>
          <p:cNvSpPr>
            <a:spLocks/>
          </p:cNvSpPr>
          <p:nvPr userDrawn="1"/>
        </p:nvSpPr>
        <p:spPr bwMode="auto">
          <a:xfrm>
            <a:off x="11412413" y="3705734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14" name="Freeform 497"/>
          <p:cNvSpPr>
            <a:spLocks/>
          </p:cNvSpPr>
          <p:nvPr userDrawn="1"/>
        </p:nvSpPr>
        <p:spPr bwMode="auto">
          <a:xfrm>
            <a:off x="11658007" y="380391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15" name="Freeform 498"/>
          <p:cNvSpPr>
            <a:spLocks/>
          </p:cNvSpPr>
          <p:nvPr userDrawn="1"/>
        </p:nvSpPr>
        <p:spPr bwMode="auto">
          <a:xfrm>
            <a:off x="11658007" y="3803918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19" name="Freeform 502"/>
          <p:cNvSpPr>
            <a:spLocks/>
          </p:cNvSpPr>
          <p:nvPr userDrawn="1"/>
        </p:nvSpPr>
        <p:spPr bwMode="auto">
          <a:xfrm>
            <a:off x="904091" y="4159924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20" name="Freeform 503"/>
          <p:cNvSpPr>
            <a:spLocks/>
          </p:cNvSpPr>
          <p:nvPr userDrawn="1"/>
        </p:nvSpPr>
        <p:spPr bwMode="auto">
          <a:xfrm>
            <a:off x="1149686" y="425810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21" name="Freeform 504"/>
          <p:cNvSpPr>
            <a:spLocks/>
          </p:cNvSpPr>
          <p:nvPr userDrawn="1"/>
        </p:nvSpPr>
        <p:spPr bwMode="auto">
          <a:xfrm>
            <a:off x="1149686" y="4258107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22" name="Freeform 505"/>
          <p:cNvSpPr>
            <a:spLocks/>
          </p:cNvSpPr>
          <p:nvPr userDrawn="1"/>
        </p:nvSpPr>
        <p:spPr bwMode="auto">
          <a:xfrm>
            <a:off x="1654138" y="4159924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2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23" name="Freeform 506"/>
          <p:cNvSpPr>
            <a:spLocks/>
          </p:cNvSpPr>
          <p:nvPr userDrawn="1"/>
        </p:nvSpPr>
        <p:spPr bwMode="auto">
          <a:xfrm>
            <a:off x="1901895" y="425810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24" name="Freeform 507"/>
          <p:cNvSpPr>
            <a:spLocks/>
          </p:cNvSpPr>
          <p:nvPr userDrawn="1"/>
        </p:nvSpPr>
        <p:spPr bwMode="auto">
          <a:xfrm>
            <a:off x="1901895" y="4258107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25" name="Freeform 508"/>
          <p:cNvSpPr>
            <a:spLocks/>
          </p:cNvSpPr>
          <p:nvPr userDrawn="1"/>
        </p:nvSpPr>
        <p:spPr bwMode="auto">
          <a:xfrm>
            <a:off x="2405267" y="4159924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26" name="Freeform 509"/>
          <p:cNvSpPr>
            <a:spLocks/>
          </p:cNvSpPr>
          <p:nvPr userDrawn="1"/>
        </p:nvSpPr>
        <p:spPr bwMode="auto">
          <a:xfrm>
            <a:off x="2650860" y="4258108"/>
            <a:ext cx="172024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27" name="Freeform 510"/>
          <p:cNvSpPr>
            <a:spLocks/>
          </p:cNvSpPr>
          <p:nvPr userDrawn="1"/>
        </p:nvSpPr>
        <p:spPr bwMode="auto">
          <a:xfrm>
            <a:off x="2650860" y="4258107"/>
            <a:ext cx="172024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37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28" name="Freeform 511"/>
          <p:cNvSpPr>
            <a:spLocks/>
          </p:cNvSpPr>
          <p:nvPr userDrawn="1"/>
        </p:nvSpPr>
        <p:spPr bwMode="auto">
          <a:xfrm>
            <a:off x="3155312" y="4159924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29" name="Freeform 512"/>
          <p:cNvSpPr>
            <a:spLocks/>
          </p:cNvSpPr>
          <p:nvPr userDrawn="1"/>
        </p:nvSpPr>
        <p:spPr bwMode="auto">
          <a:xfrm>
            <a:off x="3399825" y="425810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30" name="Freeform 513"/>
          <p:cNvSpPr>
            <a:spLocks/>
          </p:cNvSpPr>
          <p:nvPr userDrawn="1"/>
        </p:nvSpPr>
        <p:spPr bwMode="auto">
          <a:xfrm>
            <a:off x="3399825" y="4258107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31" name="Freeform 514"/>
          <p:cNvSpPr>
            <a:spLocks/>
          </p:cNvSpPr>
          <p:nvPr userDrawn="1"/>
        </p:nvSpPr>
        <p:spPr bwMode="auto">
          <a:xfrm>
            <a:off x="3906440" y="4159924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69"/>
                  <a:pt x="224" y="169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32" name="Freeform 515"/>
          <p:cNvSpPr>
            <a:spLocks/>
          </p:cNvSpPr>
          <p:nvPr userDrawn="1"/>
        </p:nvSpPr>
        <p:spPr bwMode="auto">
          <a:xfrm>
            <a:off x="4152035" y="425810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33" name="Freeform 516"/>
          <p:cNvSpPr>
            <a:spLocks/>
          </p:cNvSpPr>
          <p:nvPr userDrawn="1"/>
        </p:nvSpPr>
        <p:spPr bwMode="auto">
          <a:xfrm>
            <a:off x="4152035" y="4258107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34" name="Freeform 517"/>
          <p:cNvSpPr>
            <a:spLocks/>
          </p:cNvSpPr>
          <p:nvPr userDrawn="1"/>
        </p:nvSpPr>
        <p:spPr bwMode="auto">
          <a:xfrm>
            <a:off x="4656488" y="4159924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35" name="Freeform 518"/>
          <p:cNvSpPr>
            <a:spLocks/>
          </p:cNvSpPr>
          <p:nvPr userDrawn="1"/>
        </p:nvSpPr>
        <p:spPr bwMode="auto">
          <a:xfrm>
            <a:off x="4900999" y="425810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36" name="Freeform 519"/>
          <p:cNvSpPr>
            <a:spLocks/>
          </p:cNvSpPr>
          <p:nvPr userDrawn="1"/>
        </p:nvSpPr>
        <p:spPr bwMode="auto">
          <a:xfrm>
            <a:off x="4900999" y="4258107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49" name="Freeform 532"/>
          <p:cNvSpPr>
            <a:spLocks/>
          </p:cNvSpPr>
          <p:nvPr userDrawn="1"/>
        </p:nvSpPr>
        <p:spPr bwMode="auto">
          <a:xfrm>
            <a:off x="5407715" y="4159924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10 w 246"/>
              <a:gd name="T5" fmla="*/ 2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2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50" name="Freeform 533"/>
          <p:cNvSpPr>
            <a:spLocks/>
          </p:cNvSpPr>
          <p:nvPr userDrawn="1"/>
        </p:nvSpPr>
        <p:spPr bwMode="auto">
          <a:xfrm>
            <a:off x="5656554" y="425810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51" name="Freeform 534"/>
          <p:cNvSpPr>
            <a:spLocks/>
          </p:cNvSpPr>
          <p:nvPr userDrawn="1"/>
        </p:nvSpPr>
        <p:spPr bwMode="auto">
          <a:xfrm>
            <a:off x="5656554" y="4258107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52" name="Freeform 535"/>
          <p:cNvSpPr>
            <a:spLocks/>
          </p:cNvSpPr>
          <p:nvPr userDrawn="1"/>
        </p:nvSpPr>
        <p:spPr bwMode="auto">
          <a:xfrm>
            <a:off x="6159924" y="4159924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53" name="Freeform 536"/>
          <p:cNvSpPr>
            <a:spLocks/>
          </p:cNvSpPr>
          <p:nvPr userDrawn="1"/>
        </p:nvSpPr>
        <p:spPr bwMode="auto">
          <a:xfrm>
            <a:off x="6405519" y="425810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54" name="Freeform 537"/>
          <p:cNvSpPr>
            <a:spLocks/>
          </p:cNvSpPr>
          <p:nvPr userDrawn="1"/>
        </p:nvSpPr>
        <p:spPr bwMode="auto">
          <a:xfrm>
            <a:off x="6405519" y="4258107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39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39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55" name="Freeform 538"/>
          <p:cNvSpPr>
            <a:spLocks/>
          </p:cNvSpPr>
          <p:nvPr userDrawn="1"/>
        </p:nvSpPr>
        <p:spPr bwMode="auto">
          <a:xfrm>
            <a:off x="6908889" y="4159924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56" name="Freeform 539"/>
          <p:cNvSpPr>
            <a:spLocks/>
          </p:cNvSpPr>
          <p:nvPr userDrawn="1"/>
        </p:nvSpPr>
        <p:spPr bwMode="auto">
          <a:xfrm>
            <a:off x="7154483" y="425810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57" name="Freeform 540"/>
          <p:cNvSpPr>
            <a:spLocks/>
          </p:cNvSpPr>
          <p:nvPr userDrawn="1"/>
        </p:nvSpPr>
        <p:spPr bwMode="auto">
          <a:xfrm>
            <a:off x="7154483" y="4258107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58" name="Freeform 541"/>
          <p:cNvSpPr>
            <a:spLocks/>
          </p:cNvSpPr>
          <p:nvPr userDrawn="1"/>
        </p:nvSpPr>
        <p:spPr bwMode="auto">
          <a:xfrm>
            <a:off x="7661099" y="4159924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59" name="Freeform 542"/>
          <p:cNvSpPr>
            <a:spLocks/>
          </p:cNvSpPr>
          <p:nvPr userDrawn="1"/>
        </p:nvSpPr>
        <p:spPr bwMode="auto">
          <a:xfrm>
            <a:off x="7906692" y="425810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60" name="Freeform 543"/>
          <p:cNvSpPr>
            <a:spLocks/>
          </p:cNvSpPr>
          <p:nvPr userDrawn="1"/>
        </p:nvSpPr>
        <p:spPr bwMode="auto">
          <a:xfrm>
            <a:off x="7906692" y="4258107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61" name="Freeform 544"/>
          <p:cNvSpPr>
            <a:spLocks/>
          </p:cNvSpPr>
          <p:nvPr userDrawn="1"/>
        </p:nvSpPr>
        <p:spPr bwMode="auto">
          <a:xfrm>
            <a:off x="8410064" y="4159924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62" name="Freeform 545"/>
          <p:cNvSpPr>
            <a:spLocks/>
          </p:cNvSpPr>
          <p:nvPr userDrawn="1"/>
        </p:nvSpPr>
        <p:spPr bwMode="auto">
          <a:xfrm>
            <a:off x="8655658" y="425810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63" name="Freeform 546"/>
          <p:cNvSpPr>
            <a:spLocks/>
          </p:cNvSpPr>
          <p:nvPr userDrawn="1"/>
        </p:nvSpPr>
        <p:spPr bwMode="auto">
          <a:xfrm>
            <a:off x="8655658" y="4258107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64" name="Freeform 547"/>
          <p:cNvSpPr>
            <a:spLocks/>
          </p:cNvSpPr>
          <p:nvPr userDrawn="1"/>
        </p:nvSpPr>
        <p:spPr bwMode="auto">
          <a:xfrm>
            <a:off x="9162274" y="4159924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69"/>
                  <a:pt x="33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69"/>
                  <a:pt x="224" y="169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65" name="Freeform 548"/>
          <p:cNvSpPr>
            <a:spLocks/>
          </p:cNvSpPr>
          <p:nvPr userDrawn="1"/>
        </p:nvSpPr>
        <p:spPr bwMode="auto">
          <a:xfrm>
            <a:off x="9407868" y="425810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66" name="Freeform 549"/>
          <p:cNvSpPr>
            <a:spLocks/>
          </p:cNvSpPr>
          <p:nvPr userDrawn="1"/>
        </p:nvSpPr>
        <p:spPr bwMode="auto">
          <a:xfrm>
            <a:off x="9407868" y="4258107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67" name="Freeform 550"/>
          <p:cNvSpPr>
            <a:spLocks/>
          </p:cNvSpPr>
          <p:nvPr userDrawn="1"/>
        </p:nvSpPr>
        <p:spPr bwMode="auto">
          <a:xfrm>
            <a:off x="9911239" y="4159924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68" name="Freeform 551"/>
          <p:cNvSpPr>
            <a:spLocks/>
          </p:cNvSpPr>
          <p:nvPr userDrawn="1"/>
        </p:nvSpPr>
        <p:spPr bwMode="auto">
          <a:xfrm>
            <a:off x="10156833" y="425810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69" name="Freeform 552"/>
          <p:cNvSpPr>
            <a:spLocks/>
          </p:cNvSpPr>
          <p:nvPr userDrawn="1"/>
        </p:nvSpPr>
        <p:spPr bwMode="auto">
          <a:xfrm>
            <a:off x="10156833" y="4258107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70" name="Freeform 553"/>
          <p:cNvSpPr>
            <a:spLocks/>
          </p:cNvSpPr>
          <p:nvPr userDrawn="1"/>
        </p:nvSpPr>
        <p:spPr bwMode="auto">
          <a:xfrm>
            <a:off x="10661286" y="4159924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2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2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2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69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69"/>
                  <a:pt x="225" y="169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71" name="Freeform 554"/>
          <p:cNvSpPr>
            <a:spLocks/>
          </p:cNvSpPr>
          <p:nvPr userDrawn="1"/>
        </p:nvSpPr>
        <p:spPr bwMode="auto">
          <a:xfrm>
            <a:off x="10909042" y="425810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72" name="Freeform 555"/>
          <p:cNvSpPr>
            <a:spLocks/>
          </p:cNvSpPr>
          <p:nvPr userDrawn="1"/>
        </p:nvSpPr>
        <p:spPr bwMode="auto">
          <a:xfrm>
            <a:off x="10909042" y="4258107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73" name="Freeform 556"/>
          <p:cNvSpPr>
            <a:spLocks/>
          </p:cNvSpPr>
          <p:nvPr userDrawn="1"/>
        </p:nvSpPr>
        <p:spPr bwMode="auto">
          <a:xfrm>
            <a:off x="11412413" y="4159924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74" name="Freeform 557"/>
          <p:cNvSpPr>
            <a:spLocks/>
          </p:cNvSpPr>
          <p:nvPr userDrawn="1"/>
        </p:nvSpPr>
        <p:spPr bwMode="auto">
          <a:xfrm>
            <a:off x="11658007" y="425810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75" name="Freeform 558"/>
          <p:cNvSpPr>
            <a:spLocks/>
          </p:cNvSpPr>
          <p:nvPr userDrawn="1"/>
        </p:nvSpPr>
        <p:spPr bwMode="auto">
          <a:xfrm>
            <a:off x="11658007" y="4258107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79" name="Freeform 562"/>
          <p:cNvSpPr>
            <a:spLocks/>
          </p:cNvSpPr>
          <p:nvPr userDrawn="1"/>
        </p:nvSpPr>
        <p:spPr bwMode="auto">
          <a:xfrm>
            <a:off x="904091" y="4613302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80" name="Freeform 563"/>
          <p:cNvSpPr>
            <a:spLocks/>
          </p:cNvSpPr>
          <p:nvPr userDrawn="1"/>
        </p:nvSpPr>
        <p:spPr bwMode="auto">
          <a:xfrm>
            <a:off x="1149686" y="4712297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81" name="Freeform 564"/>
          <p:cNvSpPr>
            <a:spLocks/>
          </p:cNvSpPr>
          <p:nvPr userDrawn="1"/>
        </p:nvSpPr>
        <p:spPr bwMode="auto">
          <a:xfrm>
            <a:off x="1149686" y="4712298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82" name="Freeform 565"/>
          <p:cNvSpPr>
            <a:spLocks/>
          </p:cNvSpPr>
          <p:nvPr userDrawn="1"/>
        </p:nvSpPr>
        <p:spPr bwMode="auto">
          <a:xfrm>
            <a:off x="1654138" y="4613302"/>
            <a:ext cx="628589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83" name="Freeform 566"/>
          <p:cNvSpPr>
            <a:spLocks/>
          </p:cNvSpPr>
          <p:nvPr userDrawn="1"/>
        </p:nvSpPr>
        <p:spPr bwMode="auto">
          <a:xfrm>
            <a:off x="1901895" y="4712297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84" name="Freeform 567"/>
          <p:cNvSpPr>
            <a:spLocks/>
          </p:cNvSpPr>
          <p:nvPr userDrawn="1"/>
        </p:nvSpPr>
        <p:spPr bwMode="auto">
          <a:xfrm>
            <a:off x="1901895" y="4712298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85" name="Freeform 568"/>
          <p:cNvSpPr>
            <a:spLocks/>
          </p:cNvSpPr>
          <p:nvPr userDrawn="1"/>
        </p:nvSpPr>
        <p:spPr bwMode="auto">
          <a:xfrm>
            <a:off x="2405267" y="4613302"/>
            <a:ext cx="62967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86" name="Freeform 569"/>
          <p:cNvSpPr>
            <a:spLocks/>
          </p:cNvSpPr>
          <p:nvPr userDrawn="1"/>
        </p:nvSpPr>
        <p:spPr bwMode="auto">
          <a:xfrm>
            <a:off x="2650860" y="4712297"/>
            <a:ext cx="172024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87" name="Freeform 570"/>
          <p:cNvSpPr>
            <a:spLocks/>
          </p:cNvSpPr>
          <p:nvPr userDrawn="1"/>
        </p:nvSpPr>
        <p:spPr bwMode="auto">
          <a:xfrm>
            <a:off x="2650860" y="4712298"/>
            <a:ext cx="172024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3 h 93"/>
              <a:gd name="T4" fmla="*/ 137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88" name="Freeform 571"/>
          <p:cNvSpPr>
            <a:spLocks/>
          </p:cNvSpPr>
          <p:nvPr userDrawn="1"/>
        </p:nvSpPr>
        <p:spPr bwMode="auto">
          <a:xfrm>
            <a:off x="3155312" y="4613302"/>
            <a:ext cx="628589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89" name="Freeform 572"/>
          <p:cNvSpPr>
            <a:spLocks/>
          </p:cNvSpPr>
          <p:nvPr userDrawn="1"/>
        </p:nvSpPr>
        <p:spPr bwMode="auto">
          <a:xfrm>
            <a:off x="3399825" y="4712297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90" name="Freeform 573"/>
          <p:cNvSpPr>
            <a:spLocks/>
          </p:cNvSpPr>
          <p:nvPr userDrawn="1"/>
        </p:nvSpPr>
        <p:spPr bwMode="auto">
          <a:xfrm>
            <a:off x="3399825" y="4712298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91" name="Freeform 574"/>
          <p:cNvSpPr>
            <a:spLocks/>
          </p:cNvSpPr>
          <p:nvPr userDrawn="1"/>
        </p:nvSpPr>
        <p:spPr bwMode="auto">
          <a:xfrm>
            <a:off x="3906440" y="4613302"/>
            <a:ext cx="629672" cy="331876"/>
          </a:xfrm>
          <a:custGeom>
            <a:avLst/>
            <a:gdLst>
              <a:gd name="T0" fmla="*/ 243 w 246"/>
              <a:gd name="T1" fmla="*/ 38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92" name="Freeform 575"/>
          <p:cNvSpPr>
            <a:spLocks/>
          </p:cNvSpPr>
          <p:nvPr userDrawn="1"/>
        </p:nvSpPr>
        <p:spPr bwMode="auto">
          <a:xfrm>
            <a:off x="4152035" y="4712297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93" name="Freeform 576"/>
          <p:cNvSpPr>
            <a:spLocks/>
          </p:cNvSpPr>
          <p:nvPr userDrawn="1"/>
        </p:nvSpPr>
        <p:spPr bwMode="auto">
          <a:xfrm>
            <a:off x="4152035" y="4712298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94" name="Freeform 577"/>
          <p:cNvSpPr>
            <a:spLocks/>
          </p:cNvSpPr>
          <p:nvPr userDrawn="1"/>
        </p:nvSpPr>
        <p:spPr bwMode="auto">
          <a:xfrm>
            <a:off x="4656488" y="4613302"/>
            <a:ext cx="628589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95" name="Freeform 578"/>
          <p:cNvSpPr>
            <a:spLocks/>
          </p:cNvSpPr>
          <p:nvPr userDrawn="1"/>
        </p:nvSpPr>
        <p:spPr bwMode="auto">
          <a:xfrm>
            <a:off x="4900999" y="4712297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496" name="Freeform 579"/>
          <p:cNvSpPr>
            <a:spLocks/>
          </p:cNvSpPr>
          <p:nvPr userDrawn="1"/>
        </p:nvSpPr>
        <p:spPr bwMode="auto">
          <a:xfrm>
            <a:off x="4900999" y="4712298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09" name="Freeform 592"/>
          <p:cNvSpPr>
            <a:spLocks/>
          </p:cNvSpPr>
          <p:nvPr userDrawn="1"/>
        </p:nvSpPr>
        <p:spPr bwMode="auto">
          <a:xfrm>
            <a:off x="5407715" y="4613302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10" name="Freeform 593"/>
          <p:cNvSpPr>
            <a:spLocks/>
          </p:cNvSpPr>
          <p:nvPr userDrawn="1"/>
        </p:nvSpPr>
        <p:spPr bwMode="auto">
          <a:xfrm>
            <a:off x="5656554" y="4712297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11" name="Freeform 594"/>
          <p:cNvSpPr>
            <a:spLocks/>
          </p:cNvSpPr>
          <p:nvPr userDrawn="1"/>
        </p:nvSpPr>
        <p:spPr bwMode="auto">
          <a:xfrm>
            <a:off x="5656554" y="4712298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12" name="Freeform 595"/>
          <p:cNvSpPr>
            <a:spLocks/>
          </p:cNvSpPr>
          <p:nvPr userDrawn="1"/>
        </p:nvSpPr>
        <p:spPr bwMode="auto">
          <a:xfrm>
            <a:off x="6159924" y="4613302"/>
            <a:ext cx="628589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13" name="Freeform 596"/>
          <p:cNvSpPr>
            <a:spLocks/>
          </p:cNvSpPr>
          <p:nvPr userDrawn="1"/>
        </p:nvSpPr>
        <p:spPr bwMode="auto">
          <a:xfrm>
            <a:off x="6405519" y="4712297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14" name="Freeform 597"/>
          <p:cNvSpPr>
            <a:spLocks/>
          </p:cNvSpPr>
          <p:nvPr userDrawn="1"/>
        </p:nvSpPr>
        <p:spPr bwMode="auto">
          <a:xfrm>
            <a:off x="6405519" y="4712298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39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39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15" name="Freeform 598"/>
          <p:cNvSpPr>
            <a:spLocks/>
          </p:cNvSpPr>
          <p:nvPr userDrawn="1"/>
        </p:nvSpPr>
        <p:spPr bwMode="auto">
          <a:xfrm>
            <a:off x="6908889" y="4613302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16" name="Freeform 599"/>
          <p:cNvSpPr>
            <a:spLocks/>
          </p:cNvSpPr>
          <p:nvPr userDrawn="1"/>
        </p:nvSpPr>
        <p:spPr bwMode="auto">
          <a:xfrm>
            <a:off x="7154483" y="4712297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17" name="Freeform 600"/>
          <p:cNvSpPr>
            <a:spLocks/>
          </p:cNvSpPr>
          <p:nvPr userDrawn="1"/>
        </p:nvSpPr>
        <p:spPr bwMode="auto">
          <a:xfrm>
            <a:off x="7154483" y="4712298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18" name="Freeform 601"/>
          <p:cNvSpPr>
            <a:spLocks/>
          </p:cNvSpPr>
          <p:nvPr userDrawn="1"/>
        </p:nvSpPr>
        <p:spPr bwMode="auto">
          <a:xfrm>
            <a:off x="7661099" y="4613302"/>
            <a:ext cx="628589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19" name="Freeform 602"/>
          <p:cNvSpPr>
            <a:spLocks/>
          </p:cNvSpPr>
          <p:nvPr userDrawn="1"/>
        </p:nvSpPr>
        <p:spPr bwMode="auto">
          <a:xfrm>
            <a:off x="7906692" y="4712297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20" name="Freeform 603"/>
          <p:cNvSpPr>
            <a:spLocks/>
          </p:cNvSpPr>
          <p:nvPr userDrawn="1"/>
        </p:nvSpPr>
        <p:spPr bwMode="auto">
          <a:xfrm>
            <a:off x="7906692" y="4712298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21" name="Freeform 604"/>
          <p:cNvSpPr>
            <a:spLocks/>
          </p:cNvSpPr>
          <p:nvPr userDrawn="1"/>
        </p:nvSpPr>
        <p:spPr bwMode="auto">
          <a:xfrm>
            <a:off x="8410064" y="4613302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22" name="Freeform 605"/>
          <p:cNvSpPr>
            <a:spLocks/>
          </p:cNvSpPr>
          <p:nvPr userDrawn="1"/>
        </p:nvSpPr>
        <p:spPr bwMode="auto">
          <a:xfrm>
            <a:off x="8655658" y="4712297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23" name="Freeform 606"/>
          <p:cNvSpPr>
            <a:spLocks/>
          </p:cNvSpPr>
          <p:nvPr userDrawn="1"/>
        </p:nvSpPr>
        <p:spPr bwMode="auto">
          <a:xfrm>
            <a:off x="8655658" y="4712298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24" name="Freeform 608"/>
          <p:cNvSpPr>
            <a:spLocks/>
          </p:cNvSpPr>
          <p:nvPr userDrawn="1"/>
        </p:nvSpPr>
        <p:spPr bwMode="auto">
          <a:xfrm>
            <a:off x="9162275" y="4613303"/>
            <a:ext cx="628589" cy="331876"/>
          </a:xfrm>
          <a:custGeom>
            <a:avLst/>
            <a:gdLst>
              <a:gd name="T0" fmla="*/ 243 w 246"/>
              <a:gd name="T1" fmla="*/ 38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3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25" name="Freeform 609"/>
          <p:cNvSpPr>
            <a:spLocks/>
          </p:cNvSpPr>
          <p:nvPr userDrawn="1"/>
        </p:nvSpPr>
        <p:spPr bwMode="auto">
          <a:xfrm>
            <a:off x="9407868" y="4712298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26" name="Freeform 610"/>
          <p:cNvSpPr>
            <a:spLocks/>
          </p:cNvSpPr>
          <p:nvPr userDrawn="1"/>
        </p:nvSpPr>
        <p:spPr bwMode="auto">
          <a:xfrm>
            <a:off x="9407868" y="4712299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27" name="Freeform 611"/>
          <p:cNvSpPr>
            <a:spLocks/>
          </p:cNvSpPr>
          <p:nvPr userDrawn="1"/>
        </p:nvSpPr>
        <p:spPr bwMode="auto">
          <a:xfrm>
            <a:off x="9911239" y="4613303"/>
            <a:ext cx="629672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28" name="Freeform 612"/>
          <p:cNvSpPr>
            <a:spLocks/>
          </p:cNvSpPr>
          <p:nvPr userDrawn="1"/>
        </p:nvSpPr>
        <p:spPr bwMode="auto">
          <a:xfrm>
            <a:off x="10156833" y="4712298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29" name="Freeform 613"/>
          <p:cNvSpPr>
            <a:spLocks/>
          </p:cNvSpPr>
          <p:nvPr userDrawn="1"/>
        </p:nvSpPr>
        <p:spPr bwMode="auto">
          <a:xfrm>
            <a:off x="10156833" y="4712299"/>
            <a:ext cx="174188" cy="75463"/>
          </a:xfrm>
          <a:custGeom>
            <a:avLst/>
            <a:gdLst>
              <a:gd name="T0" fmla="*/ 0 w 161"/>
              <a:gd name="T1" fmla="*/ 0 h 93"/>
              <a:gd name="T2" fmla="*/ 161 w 161"/>
              <a:gd name="T3" fmla="*/ 83 h 93"/>
              <a:gd name="T4" fmla="*/ 140 w 161"/>
              <a:gd name="T5" fmla="*/ 93 h 93"/>
              <a:gd name="T6" fmla="*/ 0 w 161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3">
                <a:moveTo>
                  <a:pt x="0" y="0"/>
                </a:moveTo>
                <a:lnTo>
                  <a:pt x="161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30" name="Freeform 614"/>
          <p:cNvSpPr>
            <a:spLocks/>
          </p:cNvSpPr>
          <p:nvPr userDrawn="1"/>
        </p:nvSpPr>
        <p:spPr bwMode="auto">
          <a:xfrm>
            <a:off x="10661286" y="4613303"/>
            <a:ext cx="628589" cy="331876"/>
          </a:xfrm>
          <a:custGeom>
            <a:avLst/>
            <a:gdLst>
              <a:gd name="T0" fmla="*/ 244 w 246"/>
              <a:gd name="T1" fmla="*/ 38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31" name="Freeform 615"/>
          <p:cNvSpPr>
            <a:spLocks/>
          </p:cNvSpPr>
          <p:nvPr userDrawn="1"/>
        </p:nvSpPr>
        <p:spPr bwMode="auto">
          <a:xfrm>
            <a:off x="10909043" y="4712298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32" name="Freeform 616"/>
          <p:cNvSpPr>
            <a:spLocks/>
          </p:cNvSpPr>
          <p:nvPr userDrawn="1"/>
        </p:nvSpPr>
        <p:spPr bwMode="auto">
          <a:xfrm>
            <a:off x="10909043" y="4712299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33" name="Freeform 617"/>
          <p:cNvSpPr>
            <a:spLocks/>
          </p:cNvSpPr>
          <p:nvPr userDrawn="1"/>
        </p:nvSpPr>
        <p:spPr bwMode="auto">
          <a:xfrm>
            <a:off x="11412413" y="4613303"/>
            <a:ext cx="62967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34" name="Freeform 618"/>
          <p:cNvSpPr>
            <a:spLocks/>
          </p:cNvSpPr>
          <p:nvPr userDrawn="1"/>
        </p:nvSpPr>
        <p:spPr bwMode="auto">
          <a:xfrm>
            <a:off x="11658007" y="4712298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35" name="Freeform 619"/>
          <p:cNvSpPr>
            <a:spLocks/>
          </p:cNvSpPr>
          <p:nvPr userDrawn="1"/>
        </p:nvSpPr>
        <p:spPr bwMode="auto">
          <a:xfrm>
            <a:off x="11658007" y="4712299"/>
            <a:ext cx="170941" cy="75463"/>
          </a:xfrm>
          <a:custGeom>
            <a:avLst/>
            <a:gdLst>
              <a:gd name="T0" fmla="*/ 0 w 158"/>
              <a:gd name="T1" fmla="*/ 0 h 93"/>
              <a:gd name="T2" fmla="*/ 158 w 158"/>
              <a:gd name="T3" fmla="*/ 83 h 93"/>
              <a:gd name="T4" fmla="*/ 137 w 158"/>
              <a:gd name="T5" fmla="*/ 93 h 93"/>
              <a:gd name="T6" fmla="*/ 0 w 158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3">
                <a:moveTo>
                  <a:pt x="0" y="0"/>
                </a:moveTo>
                <a:lnTo>
                  <a:pt x="158" y="83"/>
                </a:lnTo>
                <a:lnTo>
                  <a:pt x="137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39" name="Freeform 623"/>
          <p:cNvSpPr>
            <a:spLocks/>
          </p:cNvSpPr>
          <p:nvPr userDrawn="1"/>
        </p:nvSpPr>
        <p:spPr bwMode="auto">
          <a:xfrm>
            <a:off x="904091" y="5067493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40" name="Freeform 624"/>
          <p:cNvSpPr>
            <a:spLocks/>
          </p:cNvSpPr>
          <p:nvPr userDrawn="1"/>
        </p:nvSpPr>
        <p:spPr bwMode="auto">
          <a:xfrm>
            <a:off x="1149686" y="5167299"/>
            <a:ext cx="174188" cy="132264"/>
          </a:xfrm>
          <a:custGeom>
            <a:avLst/>
            <a:gdLst>
              <a:gd name="T0" fmla="*/ 0 w 161"/>
              <a:gd name="T1" fmla="*/ 0 h 163"/>
              <a:gd name="T2" fmla="*/ 161 w 161"/>
              <a:gd name="T3" fmla="*/ 83 h 163"/>
              <a:gd name="T4" fmla="*/ 0 w 161"/>
              <a:gd name="T5" fmla="*/ 163 h 163"/>
              <a:gd name="T6" fmla="*/ 0 w 161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3">
                <a:moveTo>
                  <a:pt x="0" y="0"/>
                </a:moveTo>
                <a:lnTo>
                  <a:pt x="161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41" name="Freeform 625"/>
          <p:cNvSpPr>
            <a:spLocks/>
          </p:cNvSpPr>
          <p:nvPr userDrawn="1"/>
        </p:nvSpPr>
        <p:spPr bwMode="auto">
          <a:xfrm>
            <a:off x="1149686" y="5167299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42" name="Freeform 626"/>
          <p:cNvSpPr>
            <a:spLocks/>
          </p:cNvSpPr>
          <p:nvPr userDrawn="1"/>
        </p:nvSpPr>
        <p:spPr bwMode="auto">
          <a:xfrm>
            <a:off x="1654138" y="5067493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43" name="Freeform 627"/>
          <p:cNvSpPr>
            <a:spLocks/>
          </p:cNvSpPr>
          <p:nvPr userDrawn="1"/>
        </p:nvSpPr>
        <p:spPr bwMode="auto">
          <a:xfrm>
            <a:off x="1901895" y="5167299"/>
            <a:ext cx="170941" cy="132264"/>
          </a:xfrm>
          <a:custGeom>
            <a:avLst/>
            <a:gdLst>
              <a:gd name="T0" fmla="*/ 0 w 158"/>
              <a:gd name="T1" fmla="*/ 0 h 163"/>
              <a:gd name="T2" fmla="*/ 158 w 158"/>
              <a:gd name="T3" fmla="*/ 83 h 163"/>
              <a:gd name="T4" fmla="*/ 0 w 158"/>
              <a:gd name="T5" fmla="*/ 163 h 163"/>
              <a:gd name="T6" fmla="*/ 0 w 1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3">
                <a:moveTo>
                  <a:pt x="0" y="0"/>
                </a:moveTo>
                <a:lnTo>
                  <a:pt x="158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44" name="Freeform 628"/>
          <p:cNvSpPr>
            <a:spLocks/>
          </p:cNvSpPr>
          <p:nvPr userDrawn="1"/>
        </p:nvSpPr>
        <p:spPr bwMode="auto">
          <a:xfrm>
            <a:off x="1901895" y="5167299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45" name="Freeform 629"/>
          <p:cNvSpPr>
            <a:spLocks/>
          </p:cNvSpPr>
          <p:nvPr userDrawn="1"/>
        </p:nvSpPr>
        <p:spPr bwMode="auto">
          <a:xfrm>
            <a:off x="2405267" y="5067493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46" name="Freeform 630"/>
          <p:cNvSpPr>
            <a:spLocks/>
          </p:cNvSpPr>
          <p:nvPr userDrawn="1"/>
        </p:nvSpPr>
        <p:spPr bwMode="auto">
          <a:xfrm>
            <a:off x="2650860" y="5167299"/>
            <a:ext cx="172024" cy="132264"/>
          </a:xfrm>
          <a:custGeom>
            <a:avLst/>
            <a:gdLst>
              <a:gd name="T0" fmla="*/ 0 w 159"/>
              <a:gd name="T1" fmla="*/ 0 h 163"/>
              <a:gd name="T2" fmla="*/ 159 w 159"/>
              <a:gd name="T3" fmla="*/ 83 h 163"/>
              <a:gd name="T4" fmla="*/ 0 w 159"/>
              <a:gd name="T5" fmla="*/ 163 h 163"/>
              <a:gd name="T6" fmla="*/ 0 w 159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3">
                <a:moveTo>
                  <a:pt x="0" y="0"/>
                </a:moveTo>
                <a:lnTo>
                  <a:pt x="159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47" name="Freeform 631"/>
          <p:cNvSpPr>
            <a:spLocks/>
          </p:cNvSpPr>
          <p:nvPr userDrawn="1"/>
        </p:nvSpPr>
        <p:spPr bwMode="auto">
          <a:xfrm>
            <a:off x="2650860" y="5167299"/>
            <a:ext cx="172024" cy="74652"/>
          </a:xfrm>
          <a:custGeom>
            <a:avLst/>
            <a:gdLst>
              <a:gd name="T0" fmla="*/ 0 w 159"/>
              <a:gd name="T1" fmla="*/ 0 h 92"/>
              <a:gd name="T2" fmla="*/ 159 w 159"/>
              <a:gd name="T3" fmla="*/ 83 h 92"/>
              <a:gd name="T4" fmla="*/ 137 w 159"/>
              <a:gd name="T5" fmla="*/ 92 h 92"/>
              <a:gd name="T6" fmla="*/ 0 w 15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2">
                <a:moveTo>
                  <a:pt x="0" y="0"/>
                </a:moveTo>
                <a:lnTo>
                  <a:pt x="159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48" name="Freeform 632"/>
          <p:cNvSpPr>
            <a:spLocks/>
          </p:cNvSpPr>
          <p:nvPr userDrawn="1"/>
        </p:nvSpPr>
        <p:spPr bwMode="auto">
          <a:xfrm>
            <a:off x="3155312" y="5067493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49" name="Freeform 633"/>
          <p:cNvSpPr>
            <a:spLocks/>
          </p:cNvSpPr>
          <p:nvPr userDrawn="1"/>
        </p:nvSpPr>
        <p:spPr bwMode="auto">
          <a:xfrm>
            <a:off x="3399825" y="5167299"/>
            <a:ext cx="174188" cy="132264"/>
          </a:xfrm>
          <a:custGeom>
            <a:avLst/>
            <a:gdLst>
              <a:gd name="T0" fmla="*/ 0 w 161"/>
              <a:gd name="T1" fmla="*/ 0 h 163"/>
              <a:gd name="T2" fmla="*/ 161 w 161"/>
              <a:gd name="T3" fmla="*/ 83 h 163"/>
              <a:gd name="T4" fmla="*/ 0 w 161"/>
              <a:gd name="T5" fmla="*/ 163 h 163"/>
              <a:gd name="T6" fmla="*/ 0 w 161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3">
                <a:moveTo>
                  <a:pt x="0" y="0"/>
                </a:moveTo>
                <a:lnTo>
                  <a:pt x="161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50" name="Freeform 634"/>
          <p:cNvSpPr>
            <a:spLocks/>
          </p:cNvSpPr>
          <p:nvPr userDrawn="1"/>
        </p:nvSpPr>
        <p:spPr bwMode="auto">
          <a:xfrm>
            <a:off x="3399825" y="5167299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51" name="Freeform 635"/>
          <p:cNvSpPr>
            <a:spLocks/>
          </p:cNvSpPr>
          <p:nvPr userDrawn="1"/>
        </p:nvSpPr>
        <p:spPr bwMode="auto">
          <a:xfrm>
            <a:off x="3906441" y="5067493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52" name="Freeform 636"/>
          <p:cNvSpPr>
            <a:spLocks/>
          </p:cNvSpPr>
          <p:nvPr userDrawn="1"/>
        </p:nvSpPr>
        <p:spPr bwMode="auto">
          <a:xfrm>
            <a:off x="4152035" y="5167299"/>
            <a:ext cx="170941" cy="132264"/>
          </a:xfrm>
          <a:custGeom>
            <a:avLst/>
            <a:gdLst>
              <a:gd name="T0" fmla="*/ 0 w 158"/>
              <a:gd name="T1" fmla="*/ 0 h 163"/>
              <a:gd name="T2" fmla="*/ 158 w 158"/>
              <a:gd name="T3" fmla="*/ 83 h 163"/>
              <a:gd name="T4" fmla="*/ 0 w 158"/>
              <a:gd name="T5" fmla="*/ 163 h 163"/>
              <a:gd name="T6" fmla="*/ 0 w 1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3">
                <a:moveTo>
                  <a:pt x="0" y="0"/>
                </a:moveTo>
                <a:lnTo>
                  <a:pt x="158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53" name="Freeform 637"/>
          <p:cNvSpPr>
            <a:spLocks/>
          </p:cNvSpPr>
          <p:nvPr userDrawn="1"/>
        </p:nvSpPr>
        <p:spPr bwMode="auto">
          <a:xfrm>
            <a:off x="4152035" y="5167299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54" name="Freeform 638"/>
          <p:cNvSpPr>
            <a:spLocks/>
          </p:cNvSpPr>
          <p:nvPr userDrawn="1"/>
        </p:nvSpPr>
        <p:spPr bwMode="auto">
          <a:xfrm>
            <a:off x="4656488" y="5067493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55" name="Freeform 639"/>
          <p:cNvSpPr>
            <a:spLocks/>
          </p:cNvSpPr>
          <p:nvPr userDrawn="1"/>
        </p:nvSpPr>
        <p:spPr bwMode="auto">
          <a:xfrm>
            <a:off x="4900999" y="5167299"/>
            <a:ext cx="174188" cy="132264"/>
          </a:xfrm>
          <a:custGeom>
            <a:avLst/>
            <a:gdLst>
              <a:gd name="T0" fmla="*/ 0 w 161"/>
              <a:gd name="T1" fmla="*/ 0 h 163"/>
              <a:gd name="T2" fmla="*/ 161 w 161"/>
              <a:gd name="T3" fmla="*/ 83 h 163"/>
              <a:gd name="T4" fmla="*/ 0 w 161"/>
              <a:gd name="T5" fmla="*/ 163 h 163"/>
              <a:gd name="T6" fmla="*/ 0 w 161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3">
                <a:moveTo>
                  <a:pt x="0" y="0"/>
                </a:moveTo>
                <a:lnTo>
                  <a:pt x="161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56" name="Freeform 640"/>
          <p:cNvSpPr>
            <a:spLocks/>
          </p:cNvSpPr>
          <p:nvPr userDrawn="1"/>
        </p:nvSpPr>
        <p:spPr bwMode="auto">
          <a:xfrm>
            <a:off x="4900999" y="5167299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69" name="Freeform 653"/>
          <p:cNvSpPr>
            <a:spLocks/>
          </p:cNvSpPr>
          <p:nvPr userDrawn="1"/>
        </p:nvSpPr>
        <p:spPr bwMode="auto">
          <a:xfrm>
            <a:off x="5407715" y="5067493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3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70" name="Freeform 654"/>
          <p:cNvSpPr>
            <a:spLocks/>
          </p:cNvSpPr>
          <p:nvPr userDrawn="1"/>
        </p:nvSpPr>
        <p:spPr bwMode="auto">
          <a:xfrm>
            <a:off x="5656554" y="5167299"/>
            <a:ext cx="170941" cy="132264"/>
          </a:xfrm>
          <a:custGeom>
            <a:avLst/>
            <a:gdLst>
              <a:gd name="T0" fmla="*/ 0 w 158"/>
              <a:gd name="T1" fmla="*/ 0 h 163"/>
              <a:gd name="T2" fmla="*/ 158 w 158"/>
              <a:gd name="T3" fmla="*/ 83 h 163"/>
              <a:gd name="T4" fmla="*/ 0 w 158"/>
              <a:gd name="T5" fmla="*/ 163 h 163"/>
              <a:gd name="T6" fmla="*/ 0 w 1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3">
                <a:moveTo>
                  <a:pt x="0" y="0"/>
                </a:moveTo>
                <a:lnTo>
                  <a:pt x="158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71" name="Freeform 655"/>
          <p:cNvSpPr>
            <a:spLocks/>
          </p:cNvSpPr>
          <p:nvPr userDrawn="1"/>
        </p:nvSpPr>
        <p:spPr bwMode="auto">
          <a:xfrm>
            <a:off x="5656554" y="5167299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72" name="Freeform 656"/>
          <p:cNvSpPr>
            <a:spLocks/>
          </p:cNvSpPr>
          <p:nvPr userDrawn="1"/>
        </p:nvSpPr>
        <p:spPr bwMode="auto">
          <a:xfrm>
            <a:off x="6159926" y="5067493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73" name="Freeform 657"/>
          <p:cNvSpPr>
            <a:spLocks/>
          </p:cNvSpPr>
          <p:nvPr userDrawn="1"/>
        </p:nvSpPr>
        <p:spPr bwMode="auto">
          <a:xfrm>
            <a:off x="6405519" y="5167299"/>
            <a:ext cx="174188" cy="132264"/>
          </a:xfrm>
          <a:custGeom>
            <a:avLst/>
            <a:gdLst>
              <a:gd name="T0" fmla="*/ 0 w 161"/>
              <a:gd name="T1" fmla="*/ 0 h 163"/>
              <a:gd name="T2" fmla="*/ 161 w 161"/>
              <a:gd name="T3" fmla="*/ 83 h 163"/>
              <a:gd name="T4" fmla="*/ 0 w 161"/>
              <a:gd name="T5" fmla="*/ 163 h 163"/>
              <a:gd name="T6" fmla="*/ 0 w 161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3">
                <a:moveTo>
                  <a:pt x="0" y="0"/>
                </a:moveTo>
                <a:lnTo>
                  <a:pt x="161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74" name="Freeform 658"/>
          <p:cNvSpPr>
            <a:spLocks/>
          </p:cNvSpPr>
          <p:nvPr userDrawn="1"/>
        </p:nvSpPr>
        <p:spPr bwMode="auto">
          <a:xfrm>
            <a:off x="6405519" y="5167299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39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39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75" name="Freeform 659"/>
          <p:cNvSpPr>
            <a:spLocks/>
          </p:cNvSpPr>
          <p:nvPr userDrawn="1"/>
        </p:nvSpPr>
        <p:spPr bwMode="auto">
          <a:xfrm>
            <a:off x="6908889" y="5067493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76" name="Freeform 660"/>
          <p:cNvSpPr>
            <a:spLocks/>
          </p:cNvSpPr>
          <p:nvPr userDrawn="1"/>
        </p:nvSpPr>
        <p:spPr bwMode="auto">
          <a:xfrm>
            <a:off x="7154483" y="5167299"/>
            <a:ext cx="174188" cy="132264"/>
          </a:xfrm>
          <a:custGeom>
            <a:avLst/>
            <a:gdLst>
              <a:gd name="T0" fmla="*/ 0 w 161"/>
              <a:gd name="T1" fmla="*/ 0 h 163"/>
              <a:gd name="T2" fmla="*/ 161 w 161"/>
              <a:gd name="T3" fmla="*/ 83 h 163"/>
              <a:gd name="T4" fmla="*/ 0 w 161"/>
              <a:gd name="T5" fmla="*/ 163 h 163"/>
              <a:gd name="T6" fmla="*/ 0 w 161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3">
                <a:moveTo>
                  <a:pt x="0" y="0"/>
                </a:moveTo>
                <a:lnTo>
                  <a:pt x="161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77" name="Freeform 661"/>
          <p:cNvSpPr>
            <a:spLocks/>
          </p:cNvSpPr>
          <p:nvPr userDrawn="1"/>
        </p:nvSpPr>
        <p:spPr bwMode="auto">
          <a:xfrm>
            <a:off x="7154483" y="5167299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78" name="Freeform 662"/>
          <p:cNvSpPr>
            <a:spLocks/>
          </p:cNvSpPr>
          <p:nvPr userDrawn="1"/>
        </p:nvSpPr>
        <p:spPr bwMode="auto">
          <a:xfrm>
            <a:off x="7661099" y="5067493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79" name="Freeform 663"/>
          <p:cNvSpPr>
            <a:spLocks/>
          </p:cNvSpPr>
          <p:nvPr userDrawn="1"/>
        </p:nvSpPr>
        <p:spPr bwMode="auto">
          <a:xfrm>
            <a:off x="7906693" y="5167299"/>
            <a:ext cx="170941" cy="132264"/>
          </a:xfrm>
          <a:custGeom>
            <a:avLst/>
            <a:gdLst>
              <a:gd name="T0" fmla="*/ 0 w 158"/>
              <a:gd name="T1" fmla="*/ 0 h 163"/>
              <a:gd name="T2" fmla="*/ 158 w 158"/>
              <a:gd name="T3" fmla="*/ 83 h 163"/>
              <a:gd name="T4" fmla="*/ 0 w 158"/>
              <a:gd name="T5" fmla="*/ 163 h 163"/>
              <a:gd name="T6" fmla="*/ 0 w 1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3">
                <a:moveTo>
                  <a:pt x="0" y="0"/>
                </a:moveTo>
                <a:lnTo>
                  <a:pt x="158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80" name="Freeform 664"/>
          <p:cNvSpPr>
            <a:spLocks/>
          </p:cNvSpPr>
          <p:nvPr userDrawn="1"/>
        </p:nvSpPr>
        <p:spPr bwMode="auto">
          <a:xfrm>
            <a:off x="7906693" y="5167299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81" name="Freeform 665"/>
          <p:cNvSpPr>
            <a:spLocks/>
          </p:cNvSpPr>
          <p:nvPr userDrawn="1"/>
        </p:nvSpPr>
        <p:spPr bwMode="auto">
          <a:xfrm>
            <a:off x="8410064" y="5067493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82" name="Freeform 666"/>
          <p:cNvSpPr>
            <a:spLocks/>
          </p:cNvSpPr>
          <p:nvPr userDrawn="1"/>
        </p:nvSpPr>
        <p:spPr bwMode="auto">
          <a:xfrm>
            <a:off x="8655658" y="5167299"/>
            <a:ext cx="174188" cy="132264"/>
          </a:xfrm>
          <a:custGeom>
            <a:avLst/>
            <a:gdLst>
              <a:gd name="T0" fmla="*/ 0 w 161"/>
              <a:gd name="T1" fmla="*/ 0 h 163"/>
              <a:gd name="T2" fmla="*/ 161 w 161"/>
              <a:gd name="T3" fmla="*/ 83 h 163"/>
              <a:gd name="T4" fmla="*/ 0 w 161"/>
              <a:gd name="T5" fmla="*/ 163 h 163"/>
              <a:gd name="T6" fmla="*/ 0 w 161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3">
                <a:moveTo>
                  <a:pt x="0" y="0"/>
                </a:moveTo>
                <a:lnTo>
                  <a:pt x="161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83" name="Freeform 667"/>
          <p:cNvSpPr>
            <a:spLocks/>
          </p:cNvSpPr>
          <p:nvPr userDrawn="1"/>
        </p:nvSpPr>
        <p:spPr bwMode="auto">
          <a:xfrm>
            <a:off x="8655658" y="5167299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84" name="Freeform 668"/>
          <p:cNvSpPr>
            <a:spLocks/>
          </p:cNvSpPr>
          <p:nvPr userDrawn="1"/>
        </p:nvSpPr>
        <p:spPr bwMode="auto">
          <a:xfrm>
            <a:off x="9162275" y="5067493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3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4" y="173"/>
                  <a:pt x="209" y="171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85" name="Freeform 669"/>
          <p:cNvSpPr>
            <a:spLocks/>
          </p:cNvSpPr>
          <p:nvPr userDrawn="1"/>
        </p:nvSpPr>
        <p:spPr bwMode="auto">
          <a:xfrm>
            <a:off x="9407868" y="5167299"/>
            <a:ext cx="170941" cy="132264"/>
          </a:xfrm>
          <a:custGeom>
            <a:avLst/>
            <a:gdLst>
              <a:gd name="T0" fmla="*/ 0 w 158"/>
              <a:gd name="T1" fmla="*/ 0 h 163"/>
              <a:gd name="T2" fmla="*/ 158 w 158"/>
              <a:gd name="T3" fmla="*/ 83 h 163"/>
              <a:gd name="T4" fmla="*/ 0 w 158"/>
              <a:gd name="T5" fmla="*/ 163 h 163"/>
              <a:gd name="T6" fmla="*/ 0 w 1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3">
                <a:moveTo>
                  <a:pt x="0" y="0"/>
                </a:moveTo>
                <a:lnTo>
                  <a:pt x="158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86" name="Freeform 670"/>
          <p:cNvSpPr>
            <a:spLocks/>
          </p:cNvSpPr>
          <p:nvPr userDrawn="1"/>
        </p:nvSpPr>
        <p:spPr bwMode="auto">
          <a:xfrm>
            <a:off x="9407868" y="5167299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87" name="Freeform 671"/>
          <p:cNvSpPr>
            <a:spLocks/>
          </p:cNvSpPr>
          <p:nvPr userDrawn="1"/>
        </p:nvSpPr>
        <p:spPr bwMode="auto">
          <a:xfrm>
            <a:off x="9911239" y="5067493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88" name="Freeform 672"/>
          <p:cNvSpPr>
            <a:spLocks/>
          </p:cNvSpPr>
          <p:nvPr userDrawn="1"/>
        </p:nvSpPr>
        <p:spPr bwMode="auto">
          <a:xfrm>
            <a:off x="10156833" y="5167299"/>
            <a:ext cx="174188" cy="132264"/>
          </a:xfrm>
          <a:custGeom>
            <a:avLst/>
            <a:gdLst>
              <a:gd name="T0" fmla="*/ 0 w 161"/>
              <a:gd name="T1" fmla="*/ 0 h 163"/>
              <a:gd name="T2" fmla="*/ 161 w 161"/>
              <a:gd name="T3" fmla="*/ 83 h 163"/>
              <a:gd name="T4" fmla="*/ 0 w 161"/>
              <a:gd name="T5" fmla="*/ 163 h 163"/>
              <a:gd name="T6" fmla="*/ 0 w 161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3">
                <a:moveTo>
                  <a:pt x="0" y="0"/>
                </a:moveTo>
                <a:lnTo>
                  <a:pt x="161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89" name="Freeform 673"/>
          <p:cNvSpPr>
            <a:spLocks/>
          </p:cNvSpPr>
          <p:nvPr userDrawn="1"/>
        </p:nvSpPr>
        <p:spPr bwMode="auto">
          <a:xfrm>
            <a:off x="10156833" y="5167299"/>
            <a:ext cx="174188" cy="74652"/>
          </a:xfrm>
          <a:custGeom>
            <a:avLst/>
            <a:gdLst>
              <a:gd name="T0" fmla="*/ 0 w 161"/>
              <a:gd name="T1" fmla="*/ 0 h 92"/>
              <a:gd name="T2" fmla="*/ 161 w 161"/>
              <a:gd name="T3" fmla="*/ 83 h 92"/>
              <a:gd name="T4" fmla="*/ 140 w 161"/>
              <a:gd name="T5" fmla="*/ 92 h 92"/>
              <a:gd name="T6" fmla="*/ 0 w 161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2">
                <a:moveTo>
                  <a:pt x="0" y="0"/>
                </a:moveTo>
                <a:lnTo>
                  <a:pt x="161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90" name="Freeform 674"/>
          <p:cNvSpPr>
            <a:spLocks/>
          </p:cNvSpPr>
          <p:nvPr userDrawn="1"/>
        </p:nvSpPr>
        <p:spPr bwMode="auto">
          <a:xfrm>
            <a:off x="10661286" y="5067493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1 h 173"/>
              <a:gd name="T26" fmla="*/ 123 w 246"/>
              <a:gd name="T27" fmla="*/ 173 h 173"/>
              <a:gd name="T28" fmla="*/ 210 w 246"/>
              <a:gd name="T29" fmla="*/ 171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10" y="171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91" name="Freeform 675"/>
          <p:cNvSpPr>
            <a:spLocks/>
          </p:cNvSpPr>
          <p:nvPr userDrawn="1"/>
        </p:nvSpPr>
        <p:spPr bwMode="auto">
          <a:xfrm>
            <a:off x="10909043" y="5167299"/>
            <a:ext cx="170941" cy="132264"/>
          </a:xfrm>
          <a:custGeom>
            <a:avLst/>
            <a:gdLst>
              <a:gd name="T0" fmla="*/ 0 w 158"/>
              <a:gd name="T1" fmla="*/ 0 h 163"/>
              <a:gd name="T2" fmla="*/ 158 w 158"/>
              <a:gd name="T3" fmla="*/ 83 h 163"/>
              <a:gd name="T4" fmla="*/ 0 w 158"/>
              <a:gd name="T5" fmla="*/ 163 h 163"/>
              <a:gd name="T6" fmla="*/ 0 w 1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3">
                <a:moveTo>
                  <a:pt x="0" y="0"/>
                </a:moveTo>
                <a:lnTo>
                  <a:pt x="158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92" name="Freeform 676"/>
          <p:cNvSpPr>
            <a:spLocks/>
          </p:cNvSpPr>
          <p:nvPr userDrawn="1"/>
        </p:nvSpPr>
        <p:spPr bwMode="auto">
          <a:xfrm>
            <a:off x="10909043" y="5167299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93" name="Freeform 677"/>
          <p:cNvSpPr>
            <a:spLocks/>
          </p:cNvSpPr>
          <p:nvPr userDrawn="1"/>
        </p:nvSpPr>
        <p:spPr bwMode="auto">
          <a:xfrm>
            <a:off x="11412413" y="5067493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94" name="Freeform 678"/>
          <p:cNvSpPr>
            <a:spLocks/>
          </p:cNvSpPr>
          <p:nvPr userDrawn="1"/>
        </p:nvSpPr>
        <p:spPr bwMode="auto">
          <a:xfrm>
            <a:off x="11658007" y="5167299"/>
            <a:ext cx="170941" cy="132264"/>
          </a:xfrm>
          <a:custGeom>
            <a:avLst/>
            <a:gdLst>
              <a:gd name="T0" fmla="*/ 0 w 158"/>
              <a:gd name="T1" fmla="*/ 0 h 163"/>
              <a:gd name="T2" fmla="*/ 158 w 158"/>
              <a:gd name="T3" fmla="*/ 83 h 163"/>
              <a:gd name="T4" fmla="*/ 0 w 158"/>
              <a:gd name="T5" fmla="*/ 163 h 163"/>
              <a:gd name="T6" fmla="*/ 0 w 158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3">
                <a:moveTo>
                  <a:pt x="0" y="0"/>
                </a:moveTo>
                <a:lnTo>
                  <a:pt x="158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95" name="Freeform 679"/>
          <p:cNvSpPr>
            <a:spLocks/>
          </p:cNvSpPr>
          <p:nvPr userDrawn="1"/>
        </p:nvSpPr>
        <p:spPr bwMode="auto">
          <a:xfrm>
            <a:off x="11658007" y="5167299"/>
            <a:ext cx="170941" cy="74652"/>
          </a:xfrm>
          <a:custGeom>
            <a:avLst/>
            <a:gdLst>
              <a:gd name="T0" fmla="*/ 0 w 158"/>
              <a:gd name="T1" fmla="*/ 0 h 92"/>
              <a:gd name="T2" fmla="*/ 158 w 158"/>
              <a:gd name="T3" fmla="*/ 83 h 92"/>
              <a:gd name="T4" fmla="*/ 137 w 158"/>
              <a:gd name="T5" fmla="*/ 92 h 92"/>
              <a:gd name="T6" fmla="*/ 0 w 158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2">
                <a:moveTo>
                  <a:pt x="0" y="0"/>
                </a:moveTo>
                <a:lnTo>
                  <a:pt x="158" y="83"/>
                </a:lnTo>
                <a:lnTo>
                  <a:pt x="137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599" name="Freeform 683"/>
          <p:cNvSpPr>
            <a:spLocks/>
          </p:cNvSpPr>
          <p:nvPr userDrawn="1"/>
        </p:nvSpPr>
        <p:spPr bwMode="auto">
          <a:xfrm>
            <a:off x="904091" y="5521683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00" name="Freeform 684"/>
          <p:cNvSpPr>
            <a:spLocks/>
          </p:cNvSpPr>
          <p:nvPr userDrawn="1"/>
        </p:nvSpPr>
        <p:spPr bwMode="auto">
          <a:xfrm>
            <a:off x="1149686" y="5619866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01" name="Freeform 685"/>
          <p:cNvSpPr>
            <a:spLocks/>
          </p:cNvSpPr>
          <p:nvPr userDrawn="1"/>
        </p:nvSpPr>
        <p:spPr bwMode="auto">
          <a:xfrm>
            <a:off x="1149686" y="5619866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02" name="Freeform 686"/>
          <p:cNvSpPr>
            <a:spLocks/>
          </p:cNvSpPr>
          <p:nvPr userDrawn="1"/>
        </p:nvSpPr>
        <p:spPr bwMode="auto">
          <a:xfrm>
            <a:off x="1654138" y="5521683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03" name="Freeform 687"/>
          <p:cNvSpPr>
            <a:spLocks/>
          </p:cNvSpPr>
          <p:nvPr userDrawn="1"/>
        </p:nvSpPr>
        <p:spPr bwMode="auto">
          <a:xfrm>
            <a:off x="1901895" y="5619866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04" name="Freeform 688"/>
          <p:cNvSpPr>
            <a:spLocks/>
          </p:cNvSpPr>
          <p:nvPr userDrawn="1"/>
        </p:nvSpPr>
        <p:spPr bwMode="auto">
          <a:xfrm>
            <a:off x="1901895" y="5619866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05" name="Freeform 689"/>
          <p:cNvSpPr>
            <a:spLocks/>
          </p:cNvSpPr>
          <p:nvPr userDrawn="1"/>
        </p:nvSpPr>
        <p:spPr bwMode="auto">
          <a:xfrm>
            <a:off x="2405267" y="5521683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06" name="Freeform 690"/>
          <p:cNvSpPr>
            <a:spLocks/>
          </p:cNvSpPr>
          <p:nvPr userDrawn="1"/>
        </p:nvSpPr>
        <p:spPr bwMode="auto">
          <a:xfrm>
            <a:off x="2650860" y="5619866"/>
            <a:ext cx="172024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07" name="Freeform 691"/>
          <p:cNvSpPr>
            <a:spLocks/>
          </p:cNvSpPr>
          <p:nvPr userDrawn="1"/>
        </p:nvSpPr>
        <p:spPr bwMode="auto">
          <a:xfrm>
            <a:off x="2650860" y="5619866"/>
            <a:ext cx="172024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37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08" name="Freeform 692"/>
          <p:cNvSpPr>
            <a:spLocks/>
          </p:cNvSpPr>
          <p:nvPr userDrawn="1"/>
        </p:nvSpPr>
        <p:spPr bwMode="auto">
          <a:xfrm>
            <a:off x="3155312" y="5521683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09" name="Freeform 693"/>
          <p:cNvSpPr>
            <a:spLocks/>
          </p:cNvSpPr>
          <p:nvPr userDrawn="1"/>
        </p:nvSpPr>
        <p:spPr bwMode="auto">
          <a:xfrm>
            <a:off x="3399825" y="5619866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10" name="Freeform 694"/>
          <p:cNvSpPr>
            <a:spLocks/>
          </p:cNvSpPr>
          <p:nvPr userDrawn="1"/>
        </p:nvSpPr>
        <p:spPr bwMode="auto">
          <a:xfrm>
            <a:off x="3399825" y="5619866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11" name="Freeform 695"/>
          <p:cNvSpPr>
            <a:spLocks/>
          </p:cNvSpPr>
          <p:nvPr userDrawn="1"/>
        </p:nvSpPr>
        <p:spPr bwMode="auto">
          <a:xfrm>
            <a:off x="3906441" y="5521683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12" name="Freeform 696"/>
          <p:cNvSpPr>
            <a:spLocks/>
          </p:cNvSpPr>
          <p:nvPr userDrawn="1"/>
        </p:nvSpPr>
        <p:spPr bwMode="auto">
          <a:xfrm>
            <a:off x="4152035" y="5619866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13" name="Freeform 697"/>
          <p:cNvSpPr>
            <a:spLocks/>
          </p:cNvSpPr>
          <p:nvPr userDrawn="1"/>
        </p:nvSpPr>
        <p:spPr bwMode="auto">
          <a:xfrm>
            <a:off x="4152035" y="5619866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14" name="Freeform 698"/>
          <p:cNvSpPr>
            <a:spLocks/>
          </p:cNvSpPr>
          <p:nvPr userDrawn="1"/>
        </p:nvSpPr>
        <p:spPr bwMode="auto">
          <a:xfrm>
            <a:off x="4656488" y="5521683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15" name="Freeform 699"/>
          <p:cNvSpPr>
            <a:spLocks/>
          </p:cNvSpPr>
          <p:nvPr userDrawn="1"/>
        </p:nvSpPr>
        <p:spPr bwMode="auto">
          <a:xfrm>
            <a:off x="4900999" y="5619866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16" name="Freeform 700"/>
          <p:cNvSpPr>
            <a:spLocks/>
          </p:cNvSpPr>
          <p:nvPr userDrawn="1"/>
        </p:nvSpPr>
        <p:spPr bwMode="auto">
          <a:xfrm>
            <a:off x="4900999" y="5619866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29" name="Freeform 713"/>
          <p:cNvSpPr>
            <a:spLocks/>
          </p:cNvSpPr>
          <p:nvPr userDrawn="1"/>
        </p:nvSpPr>
        <p:spPr bwMode="auto">
          <a:xfrm>
            <a:off x="5407715" y="5521683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30" name="Freeform 714"/>
          <p:cNvSpPr>
            <a:spLocks/>
          </p:cNvSpPr>
          <p:nvPr userDrawn="1"/>
        </p:nvSpPr>
        <p:spPr bwMode="auto">
          <a:xfrm>
            <a:off x="5656554" y="5619866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31" name="Freeform 715"/>
          <p:cNvSpPr>
            <a:spLocks/>
          </p:cNvSpPr>
          <p:nvPr userDrawn="1"/>
        </p:nvSpPr>
        <p:spPr bwMode="auto">
          <a:xfrm>
            <a:off x="5656554" y="5619866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32" name="Freeform 716"/>
          <p:cNvSpPr>
            <a:spLocks/>
          </p:cNvSpPr>
          <p:nvPr userDrawn="1"/>
        </p:nvSpPr>
        <p:spPr bwMode="auto">
          <a:xfrm>
            <a:off x="6159926" y="5521683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33" name="Freeform 717"/>
          <p:cNvSpPr>
            <a:spLocks/>
          </p:cNvSpPr>
          <p:nvPr userDrawn="1"/>
        </p:nvSpPr>
        <p:spPr bwMode="auto">
          <a:xfrm>
            <a:off x="6405519" y="5619866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34" name="Freeform 718"/>
          <p:cNvSpPr>
            <a:spLocks/>
          </p:cNvSpPr>
          <p:nvPr userDrawn="1"/>
        </p:nvSpPr>
        <p:spPr bwMode="auto">
          <a:xfrm>
            <a:off x="6405519" y="5619866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39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39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35" name="Freeform 719"/>
          <p:cNvSpPr>
            <a:spLocks/>
          </p:cNvSpPr>
          <p:nvPr userDrawn="1"/>
        </p:nvSpPr>
        <p:spPr bwMode="auto">
          <a:xfrm>
            <a:off x="6908889" y="5521683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36" name="Freeform 720"/>
          <p:cNvSpPr>
            <a:spLocks/>
          </p:cNvSpPr>
          <p:nvPr userDrawn="1"/>
        </p:nvSpPr>
        <p:spPr bwMode="auto">
          <a:xfrm>
            <a:off x="7154483" y="5619866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37" name="Freeform 721"/>
          <p:cNvSpPr>
            <a:spLocks/>
          </p:cNvSpPr>
          <p:nvPr userDrawn="1"/>
        </p:nvSpPr>
        <p:spPr bwMode="auto">
          <a:xfrm>
            <a:off x="7154483" y="5619866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38" name="Freeform 722"/>
          <p:cNvSpPr>
            <a:spLocks/>
          </p:cNvSpPr>
          <p:nvPr userDrawn="1"/>
        </p:nvSpPr>
        <p:spPr bwMode="auto">
          <a:xfrm>
            <a:off x="7661099" y="5521683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39" name="Freeform 723"/>
          <p:cNvSpPr>
            <a:spLocks/>
          </p:cNvSpPr>
          <p:nvPr userDrawn="1"/>
        </p:nvSpPr>
        <p:spPr bwMode="auto">
          <a:xfrm>
            <a:off x="7906693" y="5619866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40" name="Freeform 724"/>
          <p:cNvSpPr>
            <a:spLocks/>
          </p:cNvSpPr>
          <p:nvPr userDrawn="1"/>
        </p:nvSpPr>
        <p:spPr bwMode="auto">
          <a:xfrm>
            <a:off x="7906693" y="5619866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41" name="Freeform 725"/>
          <p:cNvSpPr>
            <a:spLocks/>
          </p:cNvSpPr>
          <p:nvPr userDrawn="1"/>
        </p:nvSpPr>
        <p:spPr bwMode="auto">
          <a:xfrm>
            <a:off x="8410064" y="5521683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42" name="Freeform 726"/>
          <p:cNvSpPr>
            <a:spLocks/>
          </p:cNvSpPr>
          <p:nvPr userDrawn="1"/>
        </p:nvSpPr>
        <p:spPr bwMode="auto">
          <a:xfrm>
            <a:off x="8655658" y="5619866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43" name="Freeform 727"/>
          <p:cNvSpPr>
            <a:spLocks/>
          </p:cNvSpPr>
          <p:nvPr userDrawn="1"/>
        </p:nvSpPr>
        <p:spPr bwMode="auto">
          <a:xfrm>
            <a:off x="8655658" y="5619866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44" name="Freeform 728"/>
          <p:cNvSpPr>
            <a:spLocks/>
          </p:cNvSpPr>
          <p:nvPr userDrawn="1"/>
        </p:nvSpPr>
        <p:spPr bwMode="auto">
          <a:xfrm>
            <a:off x="9162275" y="5521683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0"/>
                </a:cubicBezTo>
                <a:cubicBezTo>
                  <a:pt x="21" y="170"/>
                  <a:pt x="33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45" name="Freeform 729"/>
          <p:cNvSpPr>
            <a:spLocks/>
          </p:cNvSpPr>
          <p:nvPr userDrawn="1"/>
        </p:nvSpPr>
        <p:spPr bwMode="auto">
          <a:xfrm>
            <a:off x="9407868" y="5619866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46" name="Freeform 730"/>
          <p:cNvSpPr>
            <a:spLocks/>
          </p:cNvSpPr>
          <p:nvPr userDrawn="1"/>
        </p:nvSpPr>
        <p:spPr bwMode="auto">
          <a:xfrm>
            <a:off x="9407868" y="5619866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47" name="Freeform 731"/>
          <p:cNvSpPr>
            <a:spLocks/>
          </p:cNvSpPr>
          <p:nvPr userDrawn="1"/>
        </p:nvSpPr>
        <p:spPr bwMode="auto">
          <a:xfrm>
            <a:off x="9911239" y="5521683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48" name="Freeform 732"/>
          <p:cNvSpPr>
            <a:spLocks/>
          </p:cNvSpPr>
          <p:nvPr userDrawn="1"/>
        </p:nvSpPr>
        <p:spPr bwMode="auto">
          <a:xfrm>
            <a:off x="10156833" y="5619866"/>
            <a:ext cx="174188" cy="134698"/>
          </a:xfrm>
          <a:custGeom>
            <a:avLst/>
            <a:gdLst>
              <a:gd name="T0" fmla="*/ 0 w 161"/>
              <a:gd name="T1" fmla="*/ 0 h 166"/>
              <a:gd name="T2" fmla="*/ 161 w 161"/>
              <a:gd name="T3" fmla="*/ 83 h 166"/>
              <a:gd name="T4" fmla="*/ 0 w 161"/>
              <a:gd name="T5" fmla="*/ 166 h 166"/>
              <a:gd name="T6" fmla="*/ 0 w 161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6">
                <a:moveTo>
                  <a:pt x="0" y="0"/>
                </a:moveTo>
                <a:lnTo>
                  <a:pt x="161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49" name="Freeform 733"/>
          <p:cNvSpPr>
            <a:spLocks/>
          </p:cNvSpPr>
          <p:nvPr userDrawn="1"/>
        </p:nvSpPr>
        <p:spPr bwMode="auto">
          <a:xfrm>
            <a:off x="10156833" y="5619866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50" name="Freeform 734"/>
          <p:cNvSpPr>
            <a:spLocks/>
          </p:cNvSpPr>
          <p:nvPr userDrawn="1"/>
        </p:nvSpPr>
        <p:spPr bwMode="auto">
          <a:xfrm>
            <a:off x="10661286" y="5521683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6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51" name="Freeform 735"/>
          <p:cNvSpPr>
            <a:spLocks/>
          </p:cNvSpPr>
          <p:nvPr userDrawn="1"/>
        </p:nvSpPr>
        <p:spPr bwMode="auto">
          <a:xfrm>
            <a:off x="10909043" y="5619866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52" name="Freeform 736"/>
          <p:cNvSpPr>
            <a:spLocks/>
          </p:cNvSpPr>
          <p:nvPr userDrawn="1"/>
        </p:nvSpPr>
        <p:spPr bwMode="auto">
          <a:xfrm>
            <a:off x="10909043" y="5619866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53" name="Freeform 737"/>
          <p:cNvSpPr>
            <a:spLocks/>
          </p:cNvSpPr>
          <p:nvPr userDrawn="1"/>
        </p:nvSpPr>
        <p:spPr bwMode="auto">
          <a:xfrm>
            <a:off x="11412413" y="5521683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54" name="Freeform 738"/>
          <p:cNvSpPr>
            <a:spLocks/>
          </p:cNvSpPr>
          <p:nvPr userDrawn="1"/>
        </p:nvSpPr>
        <p:spPr bwMode="auto">
          <a:xfrm>
            <a:off x="11658007" y="5619866"/>
            <a:ext cx="170941" cy="134698"/>
          </a:xfrm>
          <a:custGeom>
            <a:avLst/>
            <a:gdLst>
              <a:gd name="T0" fmla="*/ 0 w 158"/>
              <a:gd name="T1" fmla="*/ 0 h 166"/>
              <a:gd name="T2" fmla="*/ 158 w 158"/>
              <a:gd name="T3" fmla="*/ 83 h 166"/>
              <a:gd name="T4" fmla="*/ 0 w 158"/>
              <a:gd name="T5" fmla="*/ 166 h 166"/>
              <a:gd name="T6" fmla="*/ 0 w 158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6">
                <a:moveTo>
                  <a:pt x="0" y="0"/>
                </a:moveTo>
                <a:lnTo>
                  <a:pt x="158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55" name="Freeform 739"/>
          <p:cNvSpPr>
            <a:spLocks/>
          </p:cNvSpPr>
          <p:nvPr userDrawn="1"/>
        </p:nvSpPr>
        <p:spPr bwMode="auto">
          <a:xfrm>
            <a:off x="11658007" y="5619866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59" name="Freeform 743"/>
          <p:cNvSpPr>
            <a:spLocks/>
          </p:cNvSpPr>
          <p:nvPr userDrawn="1"/>
        </p:nvSpPr>
        <p:spPr bwMode="auto">
          <a:xfrm>
            <a:off x="904091" y="5976684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60" name="Freeform 744"/>
          <p:cNvSpPr>
            <a:spLocks/>
          </p:cNvSpPr>
          <p:nvPr userDrawn="1"/>
        </p:nvSpPr>
        <p:spPr bwMode="auto">
          <a:xfrm>
            <a:off x="1149686" y="607486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61" name="Freeform 745"/>
          <p:cNvSpPr>
            <a:spLocks/>
          </p:cNvSpPr>
          <p:nvPr userDrawn="1"/>
        </p:nvSpPr>
        <p:spPr bwMode="auto">
          <a:xfrm>
            <a:off x="1149686" y="6074869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62" name="Freeform 746"/>
          <p:cNvSpPr>
            <a:spLocks/>
          </p:cNvSpPr>
          <p:nvPr userDrawn="1"/>
        </p:nvSpPr>
        <p:spPr bwMode="auto">
          <a:xfrm>
            <a:off x="1654138" y="5976684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63" name="Freeform 747"/>
          <p:cNvSpPr>
            <a:spLocks/>
          </p:cNvSpPr>
          <p:nvPr userDrawn="1"/>
        </p:nvSpPr>
        <p:spPr bwMode="auto">
          <a:xfrm>
            <a:off x="1901895" y="607486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64" name="Freeform 748"/>
          <p:cNvSpPr>
            <a:spLocks/>
          </p:cNvSpPr>
          <p:nvPr userDrawn="1"/>
        </p:nvSpPr>
        <p:spPr bwMode="auto">
          <a:xfrm>
            <a:off x="1901895" y="6074869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65" name="Freeform 749"/>
          <p:cNvSpPr>
            <a:spLocks/>
          </p:cNvSpPr>
          <p:nvPr userDrawn="1"/>
        </p:nvSpPr>
        <p:spPr bwMode="auto">
          <a:xfrm>
            <a:off x="2405267" y="5976684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66" name="Freeform 750"/>
          <p:cNvSpPr>
            <a:spLocks/>
          </p:cNvSpPr>
          <p:nvPr userDrawn="1"/>
        </p:nvSpPr>
        <p:spPr bwMode="auto">
          <a:xfrm>
            <a:off x="2650860" y="6074869"/>
            <a:ext cx="172024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2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67" name="Freeform 751"/>
          <p:cNvSpPr>
            <a:spLocks/>
          </p:cNvSpPr>
          <p:nvPr userDrawn="1"/>
        </p:nvSpPr>
        <p:spPr bwMode="auto">
          <a:xfrm>
            <a:off x="2650860" y="6074869"/>
            <a:ext cx="172024" cy="76275"/>
          </a:xfrm>
          <a:custGeom>
            <a:avLst/>
            <a:gdLst>
              <a:gd name="T0" fmla="*/ 0 w 159"/>
              <a:gd name="T1" fmla="*/ 0 h 94"/>
              <a:gd name="T2" fmla="*/ 159 w 159"/>
              <a:gd name="T3" fmla="*/ 82 h 94"/>
              <a:gd name="T4" fmla="*/ 137 w 159"/>
              <a:gd name="T5" fmla="*/ 94 h 94"/>
              <a:gd name="T6" fmla="*/ 0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0" y="0"/>
                </a:moveTo>
                <a:lnTo>
                  <a:pt x="159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68" name="Freeform 752"/>
          <p:cNvSpPr>
            <a:spLocks/>
          </p:cNvSpPr>
          <p:nvPr userDrawn="1"/>
        </p:nvSpPr>
        <p:spPr bwMode="auto">
          <a:xfrm>
            <a:off x="3155312" y="5976684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69" name="Freeform 753"/>
          <p:cNvSpPr>
            <a:spLocks/>
          </p:cNvSpPr>
          <p:nvPr userDrawn="1"/>
        </p:nvSpPr>
        <p:spPr bwMode="auto">
          <a:xfrm>
            <a:off x="3399825" y="607486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70" name="Freeform 754"/>
          <p:cNvSpPr>
            <a:spLocks/>
          </p:cNvSpPr>
          <p:nvPr userDrawn="1"/>
        </p:nvSpPr>
        <p:spPr bwMode="auto">
          <a:xfrm>
            <a:off x="3399825" y="6074869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71" name="Freeform 755"/>
          <p:cNvSpPr>
            <a:spLocks/>
          </p:cNvSpPr>
          <p:nvPr userDrawn="1"/>
        </p:nvSpPr>
        <p:spPr bwMode="auto">
          <a:xfrm>
            <a:off x="3906441" y="5976684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72" name="Freeform 756"/>
          <p:cNvSpPr>
            <a:spLocks/>
          </p:cNvSpPr>
          <p:nvPr userDrawn="1"/>
        </p:nvSpPr>
        <p:spPr bwMode="auto">
          <a:xfrm>
            <a:off x="4152035" y="607486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73" name="Freeform 757"/>
          <p:cNvSpPr>
            <a:spLocks/>
          </p:cNvSpPr>
          <p:nvPr userDrawn="1"/>
        </p:nvSpPr>
        <p:spPr bwMode="auto">
          <a:xfrm>
            <a:off x="4152035" y="6074869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74" name="Freeform 758"/>
          <p:cNvSpPr>
            <a:spLocks/>
          </p:cNvSpPr>
          <p:nvPr userDrawn="1"/>
        </p:nvSpPr>
        <p:spPr bwMode="auto">
          <a:xfrm>
            <a:off x="4656488" y="5976684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75" name="Freeform 759"/>
          <p:cNvSpPr>
            <a:spLocks/>
          </p:cNvSpPr>
          <p:nvPr userDrawn="1"/>
        </p:nvSpPr>
        <p:spPr bwMode="auto">
          <a:xfrm>
            <a:off x="4900999" y="607486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76" name="Freeform 760"/>
          <p:cNvSpPr>
            <a:spLocks/>
          </p:cNvSpPr>
          <p:nvPr userDrawn="1"/>
        </p:nvSpPr>
        <p:spPr bwMode="auto">
          <a:xfrm>
            <a:off x="4900999" y="6074869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89" name="Freeform 773"/>
          <p:cNvSpPr>
            <a:spLocks/>
          </p:cNvSpPr>
          <p:nvPr userDrawn="1"/>
        </p:nvSpPr>
        <p:spPr bwMode="auto">
          <a:xfrm>
            <a:off x="5407715" y="5976684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4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90" name="Freeform 774"/>
          <p:cNvSpPr>
            <a:spLocks/>
          </p:cNvSpPr>
          <p:nvPr userDrawn="1"/>
        </p:nvSpPr>
        <p:spPr bwMode="auto">
          <a:xfrm>
            <a:off x="5656554" y="607486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91" name="Freeform 775"/>
          <p:cNvSpPr>
            <a:spLocks/>
          </p:cNvSpPr>
          <p:nvPr userDrawn="1"/>
        </p:nvSpPr>
        <p:spPr bwMode="auto">
          <a:xfrm>
            <a:off x="5656554" y="6074869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92" name="Freeform 776"/>
          <p:cNvSpPr>
            <a:spLocks/>
          </p:cNvSpPr>
          <p:nvPr userDrawn="1"/>
        </p:nvSpPr>
        <p:spPr bwMode="auto">
          <a:xfrm>
            <a:off x="6159926" y="5976684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93" name="Freeform 777"/>
          <p:cNvSpPr>
            <a:spLocks/>
          </p:cNvSpPr>
          <p:nvPr userDrawn="1"/>
        </p:nvSpPr>
        <p:spPr bwMode="auto">
          <a:xfrm>
            <a:off x="6405519" y="607486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94" name="Freeform 778"/>
          <p:cNvSpPr>
            <a:spLocks/>
          </p:cNvSpPr>
          <p:nvPr userDrawn="1"/>
        </p:nvSpPr>
        <p:spPr bwMode="auto">
          <a:xfrm>
            <a:off x="6405519" y="6074869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39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39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95" name="Freeform 779"/>
          <p:cNvSpPr>
            <a:spLocks/>
          </p:cNvSpPr>
          <p:nvPr userDrawn="1"/>
        </p:nvSpPr>
        <p:spPr bwMode="auto">
          <a:xfrm>
            <a:off x="6908889" y="5976684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96" name="Freeform 780"/>
          <p:cNvSpPr>
            <a:spLocks/>
          </p:cNvSpPr>
          <p:nvPr userDrawn="1"/>
        </p:nvSpPr>
        <p:spPr bwMode="auto">
          <a:xfrm>
            <a:off x="7154483" y="607486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97" name="Freeform 781"/>
          <p:cNvSpPr>
            <a:spLocks/>
          </p:cNvSpPr>
          <p:nvPr userDrawn="1"/>
        </p:nvSpPr>
        <p:spPr bwMode="auto">
          <a:xfrm>
            <a:off x="7154483" y="6074869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98" name="Freeform 782"/>
          <p:cNvSpPr>
            <a:spLocks/>
          </p:cNvSpPr>
          <p:nvPr userDrawn="1"/>
        </p:nvSpPr>
        <p:spPr bwMode="auto">
          <a:xfrm>
            <a:off x="7661099" y="5976684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699" name="Freeform 783"/>
          <p:cNvSpPr>
            <a:spLocks/>
          </p:cNvSpPr>
          <p:nvPr userDrawn="1"/>
        </p:nvSpPr>
        <p:spPr bwMode="auto">
          <a:xfrm>
            <a:off x="7906693" y="607486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00" name="Freeform 784"/>
          <p:cNvSpPr>
            <a:spLocks/>
          </p:cNvSpPr>
          <p:nvPr userDrawn="1"/>
        </p:nvSpPr>
        <p:spPr bwMode="auto">
          <a:xfrm>
            <a:off x="7906693" y="6074869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01" name="Freeform 785"/>
          <p:cNvSpPr>
            <a:spLocks/>
          </p:cNvSpPr>
          <p:nvPr userDrawn="1"/>
        </p:nvSpPr>
        <p:spPr bwMode="auto">
          <a:xfrm>
            <a:off x="8410064" y="5976684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5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02" name="Freeform 786"/>
          <p:cNvSpPr>
            <a:spLocks/>
          </p:cNvSpPr>
          <p:nvPr userDrawn="1"/>
        </p:nvSpPr>
        <p:spPr bwMode="auto">
          <a:xfrm>
            <a:off x="8655658" y="607486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03" name="Freeform 787"/>
          <p:cNvSpPr>
            <a:spLocks/>
          </p:cNvSpPr>
          <p:nvPr userDrawn="1"/>
        </p:nvSpPr>
        <p:spPr bwMode="auto">
          <a:xfrm>
            <a:off x="8655658" y="6074869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04" name="Freeform 788"/>
          <p:cNvSpPr>
            <a:spLocks/>
          </p:cNvSpPr>
          <p:nvPr userDrawn="1"/>
        </p:nvSpPr>
        <p:spPr bwMode="auto">
          <a:xfrm>
            <a:off x="9162275" y="5976684"/>
            <a:ext cx="628589" cy="331876"/>
          </a:xfrm>
          <a:custGeom>
            <a:avLst/>
            <a:gdLst>
              <a:gd name="T0" fmla="*/ 243 w 246"/>
              <a:gd name="T1" fmla="*/ 37 h 173"/>
              <a:gd name="T2" fmla="*/ 233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6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3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3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4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4" y="152"/>
                  <a:pt x="12" y="160"/>
                </a:cubicBezTo>
                <a:cubicBezTo>
                  <a:pt x="21" y="170"/>
                  <a:pt x="33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4" y="173"/>
                  <a:pt x="209" y="170"/>
                </a:cubicBezTo>
                <a:cubicBezTo>
                  <a:pt x="214" y="170"/>
                  <a:pt x="224" y="170"/>
                  <a:pt x="233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05" name="Freeform 789"/>
          <p:cNvSpPr>
            <a:spLocks/>
          </p:cNvSpPr>
          <p:nvPr userDrawn="1"/>
        </p:nvSpPr>
        <p:spPr bwMode="auto">
          <a:xfrm>
            <a:off x="9407868" y="607486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06" name="Freeform 790"/>
          <p:cNvSpPr>
            <a:spLocks/>
          </p:cNvSpPr>
          <p:nvPr userDrawn="1"/>
        </p:nvSpPr>
        <p:spPr bwMode="auto">
          <a:xfrm>
            <a:off x="9407868" y="6074869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07" name="Freeform 791"/>
          <p:cNvSpPr>
            <a:spLocks/>
          </p:cNvSpPr>
          <p:nvPr userDrawn="1"/>
        </p:nvSpPr>
        <p:spPr bwMode="auto">
          <a:xfrm>
            <a:off x="9911239" y="5976684"/>
            <a:ext cx="629672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08" name="Freeform 792"/>
          <p:cNvSpPr>
            <a:spLocks/>
          </p:cNvSpPr>
          <p:nvPr userDrawn="1"/>
        </p:nvSpPr>
        <p:spPr bwMode="auto">
          <a:xfrm>
            <a:off x="10156833" y="6074869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2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09" name="Freeform 793"/>
          <p:cNvSpPr>
            <a:spLocks/>
          </p:cNvSpPr>
          <p:nvPr userDrawn="1"/>
        </p:nvSpPr>
        <p:spPr bwMode="auto">
          <a:xfrm>
            <a:off x="10156833" y="6074869"/>
            <a:ext cx="174188" cy="76275"/>
          </a:xfrm>
          <a:custGeom>
            <a:avLst/>
            <a:gdLst>
              <a:gd name="T0" fmla="*/ 0 w 161"/>
              <a:gd name="T1" fmla="*/ 0 h 94"/>
              <a:gd name="T2" fmla="*/ 161 w 161"/>
              <a:gd name="T3" fmla="*/ 82 h 94"/>
              <a:gd name="T4" fmla="*/ 140 w 161"/>
              <a:gd name="T5" fmla="*/ 94 h 94"/>
              <a:gd name="T6" fmla="*/ 0 w 161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4">
                <a:moveTo>
                  <a:pt x="0" y="0"/>
                </a:moveTo>
                <a:lnTo>
                  <a:pt x="161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10" name="Freeform 794"/>
          <p:cNvSpPr>
            <a:spLocks/>
          </p:cNvSpPr>
          <p:nvPr userDrawn="1"/>
        </p:nvSpPr>
        <p:spPr bwMode="auto">
          <a:xfrm>
            <a:off x="10661286" y="5976684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3 h 173"/>
              <a:gd name="T4" fmla="*/ 210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3 w 246"/>
              <a:gd name="T13" fmla="*/ 13 h 173"/>
              <a:gd name="T14" fmla="*/ 3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3 w 246"/>
              <a:gd name="T21" fmla="*/ 135 h 173"/>
              <a:gd name="T22" fmla="*/ 13 w 246"/>
              <a:gd name="T23" fmla="*/ 160 h 173"/>
              <a:gd name="T24" fmla="*/ 40 w 246"/>
              <a:gd name="T25" fmla="*/ 170 h 173"/>
              <a:gd name="T26" fmla="*/ 123 w 246"/>
              <a:gd name="T27" fmla="*/ 173 h 173"/>
              <a:gd name="T28" fmla="*/ 210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2" y="20"/>
                  <a:pt x="234" y="13"/>
                </a:cubicBezTo>
                <a:cubicBezTo>
                  <a:pt x="225" y="3"/>
                  <a:pt x="214" y="3"/>
                  <a:pt x="210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2"/>
                </a:cubicBezTo>
                <a:cubicBezTo>
                  <a:pt x="32" y="3"/>
                  <a:pt x="22" y="3"/>
                  <a:pt x="13" y="13"/>
                </a:cubicBezTo>
                <a:cubicBezTo>
                  <a:pt x="5" y="20"/>
                  <a:pt x="3" y="37"/>
                  <a:pt x="3" y="37"/>
                </a:cubicBezTo>
                <a:cubicBezTo>
                  <a:pt x="3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3" y="135"/>
                  <a:pt x="3" y="135"/>
                </a:cubicBezTo>
                <a:cubicBezTo>
                  <a:pt x="3" y="135"/>
                  <a:pt x="5" y="152"/>
                  <a:pt x="13" y="160"/>
                </a:cubicBezTo>
                <a:cubicBezTo>
                  <a:pt x="22" y="170"/>
                  <a:pt x="34" y="169"/>
                  <a:pt x="40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10" y="170"/>
                </a:cubicBezTo>
                <a:cubicBezTo>
                  <a:pt x="214" y="170"/>
                  <a:pt x="225" y="170"/>
                  <a:pt x="234" y="160"/>
                </a:cubicBezTo>
                <a:cubicBezTo>
                  <a:pt x="242" y="152"/>
                  <a:pt x="244" y="135"/>
                  <a:pt x="244" y="135"/>
                </a:cubicBezTo>
                <a:cubicBezTo>
                  <a:pt x="244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11" name="Freeform 795"/>
          <p:cNvSpPr>
            <a:spLocks/>
          </p:cNvSpPr>
          <p:nvPr userDrawn="1"/>
        </p:nvSpPr>
        <p:spPr bwMode="auto">
          <a:xfrm>
            <a:off x="10909043" y="607486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12" name="Freeform 796"/>
          <p:cNvSpPr>
            <a:spLocks/>
          </p:cNvSpPr>
          <p:nvPr userDrawn="1"/>
        </p:nvSpPr>
        <p:spPr bwMode="auto">
          <a:xfrm>
            <a:off x="10909043" y="6074869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13" name="Freeform 797"/>
          <p:cNvSpPr>
            <a:spLocks/>
          </p:cNvSpPr>
          <p:nvPr userDrawn="1"/>
        </p:nvSpPr>
        <p:spPr bwMode="auto">
          <a:xfrm>
            <a:off x="11412413" y="5976684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14" name="Freeform 798"/>
          <p:cNvSpPr>
            <a:spLocks/>
          </p:cNvSpPr>
          <p:nvPr userDrawn="1"/>
        </p:nvSpPr>
        <p:spPr bwMode="auto">
          <a:xfrm>
            <a:off x="11658007" y="6074869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2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15" name="Freeform 799"/>
          <p:cNvSpPr>
            <a:spLocks/>
          </p:cNvSpPr>
          <p:nvPr userDrawn="1"/>
        </p:nvSpPr>
        <p:spPr bwMode="auto">
          <a:xfrm>
            <a:off x="11658007" y="6074869"/>
            <a:ext cx="170941" cy="76275"/>
          </a:xfrm>
          <a:custGeom>
            <a:avLst/>
            <a:gdLst>
              <a:gd name="T0" fmla="*/ 0 w 158"/>
              <a:gd name="T1" fmla="*/ 0 h 94"/>
              <a:gd name="T2" fmla="*/ 158 w 158"/>
              <a:gd name="T3" fmla="*/ 82 h 94"/>
              <a:gd name="T4" fmla="*/ 137 w 158"/>
              <a:gd name="T5" fmla="*/ 94 h 94"/>
              <a:gd name="T6" fmla="*/ 0 w 158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4">
                <a:moveTo>
                  <a:pt x="0" y="0"/>
                </a:moveTo>
                <a:lnTo>
                  <a:pt x="158" y="82"/>
                </a:lnTo>
                <a:lnTo>
                  <a:pt x="137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19" name="Freeform 803"/>
          <p:cNvSpPr>
            <a:spLocks/>
          </p:cNvSpPr>
          <p:nvPr userDrawn="1"/>
        </p:nvSpPr>
        <p:spPr bwMode="auto">
          <a:xfrm>
            <a:off x="904091" y="6429252"/>
            <a:ext cx="629672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2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4" y="170"/>
                  <a:pt x="234" y="161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20" name="Freeform 804"/>
          <p:cNvSpPr>
            <a:spLocks/>
          </p:cNvSpPr>
          <p:nvPr userDrawn="1"/>
        </p:nvSpPr>
        <p:spPr bwMode="auto">
          <a:xfrm>
            <a:off x="1149686" y="652905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21" name="Freeform 805"/>
          <p:cNvSpPr>
            <a:spLocks/>
          </p:cNvSpPr>
          <p:nvPr userDrawn="1"/>
        </p:nvSpPr>
        <p:spPr bwMode="auto">
          <a:xfrm>
            <a:off x="1149686" y="6529057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22" name="Freeform 806"/>
          <p:cNvSpPr>
            <a:spLocks/>
          </p:cNvSpPr>
          <p:nvPr userDrawn="1"/>
        </p:nvSpPr>
        <p:spPr bwMode="auto">
          <a:xfrm>
            <a:off x="149717" y="92076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2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23" name="Freeform 807"/>
          <p:cNvSpPr>
            <a:spLocks/>
          </p:cNvSpPr>
          <p:nvPr userDrawn="1"/>
        </p:nvSpPr>
        <p:spPr bwMode="auto">
          <a:xfrm>
            <a:off x="395311" y="189448"/>
            <a:ext cx="172024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24" name="Freeform 809"/>
          <p:cNvSpPr>
            <a:spLocks/>
          </p:cNvSpPr>
          <p:nvPr userDrawn="1"/>
        </p:nvSpPr>
        <p:spPr bwMode="auto">
          <a:xfrm>
            <a:off x="395311" y="189448"/>
            <a:ext cx="172024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40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25" name="Freeform 810"/>
          <p:cNvSpPr>
            <a:spLocks/>
          </p:cNvSpPr>
          <p:nvPr userDrawn="1"/>
        </p:nvSpPr>
        <p:spPr bwMode="auto">
          <a:xfrm>
            <a:off x="149717" y="544643"/>
            <a:ext cx="62967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26" name="Freeform 811"/>
          <p:cNvSpPr>
            <a:spLocks/>
          </p:cNvSpPr>
          <p:nvPr userDrawn="1"/>
        </p:nvSpPr>
        <p:spPr bwMode="auto">
          <a:xfrm>
            <a:off x="395311" y="644451"/>
            <a:ext cx="172024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27" name="Freeform 812"/>
          <p:cNvSpPr>
            <a:spLocks/>
          </p:cNvSpPr>
          <p:nvPr userDrawn="1"/>
        </p:nvSpPr>
        <p:spPr bwMode="auto">
          <a:xfrm>
            <a:off x="395311" y="644450"/>
            <a:ext cx="172024" cy="74652"/>
          </a:xfrm>
          <a:custGeom>
            <a:avLst/>
            <a:gdLst>
              <a:gd name="T0" fmla="*/ 0 w 159"/>
              <a:gd name="T1" fmla="*/ 0 h 92"/>
              <a:gd name="T2" fmla="*/ 159 w 159"/>
              <a:gd name="T3" fmla="*/ 83 h 92"/>
              <a:gd name="T4" fmla="*/ 140 w 159"/>
              <a:gd name="T5" fmla="*/ 92 h 92"/>
              <a:gd name="T6" fmla="*/ 0 w 15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2">
                <a:moveTo>
                  <a:pt x="0" y="0"/>
                </a:moveTo>
                <a:lnTo>
                  <a:pt x="159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28" name="Freeform 813"/>
          <p:cNvSpPr>
            <a:spLocks/>
          </p:cNvSpPr>
          <p:nvPr userDrawn="1"/>
        </p:nvSpPr>
        <p:spPr bwMode="auto">
          <a:xfrm>
            <a:off x="149717" y="998833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29" name="Freeform 814"/>
          <p:cNvSpPr>
            <a:spLocks/>
          </p:cNvSpPr>
          <p:nvPr userDrawn="1"/>
        </p:nvSpPr>
        <p:spPr bwMode="auto">
          <a:xfrm>
            <a:off x="395311" y="1098640"/>
            <a:ext cx="172024" cy="133075"/>
          </a:xfrm>
          <a:custGeom>
            <a:avLst/>
            <a:gdLst>
              <a:gd name="T0" fmla="*/ 0 w 159"/>
              <a:gd name="T1" fmla="*/ 0 h 164"/>
              <a:gd name="T2" fmla="*/ 159 w 159"/>
              <a:gd name="T3" fmla="*/ 81 h 164"/>
              <a:gd name="T4" fmla="*/ 0 w 159"/>
              <a:gd name="T5" fmla="*/ 164 h 164"/>
              <a:gd name="T6" fmla="*/ 0 w 159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4">
                <a:moveTo>
                  <a:pt x="0" y="0"/>
                </a:moveTo>
                <a:lnTo>
                  <a:pt x="159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30" name="Freeform 815"/>
          <p:cNvSpPr>
            <a:spLocks/>
          </p:cNvSpPr>
          <p:nvPr userDrawn="1"/>
        </p:nvSpPr>
        <p:spPr bwMode="auto">
          <a:xfrm>
            <a:off x="395311" y="1098640"/>
            <a:ext cx="172024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1 h 93"/>
              <a:gd name="T4" fmla="*/ 140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31" name="Freeform 816"/>
          <p:cNvSpPr>
            <a:spLocks/>
          </p:cNvSpPr>
          <p:nvPr userDrawn="1"/>
        </p:nvSpPr>
        <p:spPr bwMode="auto">
          <a:xfrm>
            <a:off x="149717" y="1453835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32" name="Freeform 817"/>
          <p:cNvSpPr>
            <a:spLocks/>
          </p:cNvSpPr>
          <p:nvPr userDrawn="1"/>
        </p:nvSpPr>
        <p:spPr bwMode="auto">
          <a:xfrm>
            <a:off x="395311" y="1552019"/>
            <a:ext cx="172024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2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33" name="Freeform 818"/>
          <p:cNvSpPr>
            <a:spLocks/>
          </p:cNvSpPr>
          <p:nvPr userDrawn="1"/>
        </p:nvSpPr>
        <p:spPr bwMode="auto">
          <a:xfrm>
            <a:off x="395311" y="1552019"/>
            <a:ext cx="172024" cy="76275"/>
          </a:xfrm>
          <a:custGeom>
            <a:avLst/>
            <a:gdLst>
              <a:gd name="T0" fmla="*/ 0 w 159"/>
              <a:gd name="T1" fmla="*/ 0 h 94"/>
              <a:gd name="T2" fmla="*/ 159 w 159"/>
              <a:gd name="T3" fmla="*/ 82 h 94"/>
              <a:gd name="T4" fmla="*/ 140 w 159"/>
              <a:gd name="T5" fmla="*/ 94 h 94"/>
              <a:gd name="T6" fmla="*/ 0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0" y="0"/>
                </a:moveTo>
                <a:lnTo>
                  <a:pt x="159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34" name="Freeform 819"/>
          <p:cNvSpPr>
            <a:spLocks/>
          </p:cNvSpPr>
          <p:nvPr userDrawn="1"/>
        </p:nvSpPr>
        <p:spPr bwMode="auto">
          <a:xfrm>
            <a:off x="149717" y="1908025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35" name="Freeform 820"/>
          <p:cNvSpPr>
            <a:spLocks/>
          </p:cNvSpPr>
          <p:nvPr userDrawn="1"/>
        </p:nvSpPr>
        <p:spPr bwMode="auto">
          <a:xfrm>
            <a:off x="395311" y="2006209"/>
            <a:ext cx="172024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36" name="Freeform 821"/>
          <p:cNvSpPr>
            <a:spLocks/>
          </p:cNvSpPr>
          <p:nvPr userDrawn="1"/>
        </p:nvSpPr>
        <p:spPr bwMode="auto">
          <a:xfrm>
            <a:off x="395311" y="2006208"/>
            <a:ext cx="172024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40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37" name="Freeform 822"/>
          <p:cNvSpPr>
            <a:spLocks/>
          </p:cNvSpPr>
          <p:nvPr userDrawn="1"/>
        </p:nvSpPr>
        <p:spPr bwMode="auto">
          <a:xfrm>
            <a:off x="149717" y="2351878"/>
            <a:ext cx="62967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8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8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38" name="Freeform 823"/>
          <p:cNvSpPr>
            <a:spLocks/>
          </p:cNvSpPr>
          <p:nvPr userDrawn="1"/>
        </p:nvSpPr>
        <p:spPr bwMode="auto">
          <a:xfrm>
            <a:off x="395311" y="2450873"/>
            <a:ext cx="172024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39" name="Freeform 824"/>
          <p:cNvSpPr>
            <a:spLocks/>
          </p:cNvSpPr>
          <p:nvPr userDrawn="1"/>
        </p:nvSpPr>
        <p:spPr bwMode="auto">
          <a:xfrm>
            <a:off x="395311" y="2450874"/>
            <a:ext cx="172024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3 h 93"/>
              <a:gd name="T4" fmla="*/ 140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40" name="Freeform 825"/>
          <p:cNvSpPr>
            <a:spLocks/>
          </p:cNvSpPr>
          <p:nvPr userDrawn="1"/>
        </p:nvSpPr>
        <p:spPr bwMode="auto">
          <a:xfrm>
            <a:off x="149717" y="2806068"/>
            <a:ext cx="62967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41" name="Freeform 826"/>
          <p:cNvSpPr>
            <a:spLocks/>
          </p:cNvSpPr>
          <p:nvPr userDrawn="1"/>
        </p:nvSpPr>
        <p:spPr bwMode="auto">
          <a:xfrm>
            <a:off x="395311" y="2905875"/>
            <a:ext cx="172024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42" name="Freeform 827"/>
          <p:cNvSpPr>
            <a:spLocks/>
          </p:cNvSpPr>
          <p:nvPr userDrawn="1"/>
        </p:nvSpPr>
        <p:spPr bwMode="auto">
          <a:xfrm>
            <a:off x="395311" y="2905874"/>
            <a:ext cx="172024" cy="74652"/>
          </a:xfrm>
          <a:custGeom>
            <a:avLst/>
            <a:gdLst>
              <a:gd name="T0" fmla="*/ 0 w 159"/>
              <a:gd name="T1" fmla="*/ 0 h 92"/>
              <a:gd name="T2" fmla="*/ 159 w 159"/>
              <a:gd name="T3" fmla="*/ 83 h 92"/>
              <a:gd name="T4" fmla="*/ 140 w 159"/>
              <a:gd name="T5" fmla="*/ 92 h 92"/>
              <a:gd name="T6" fmla="*/ 0 w 15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2">
                <a:moveTo>
                  <a:pt x="0" y="0"/>
                </a:moveTo>
                <a:lnTo>
                  <a:pt x="159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43" name="Freeform 828"/>
          <p:cNvSpPr>
            <a:spLocks/>
          </p:cNvSpPr>
          <p:nvPr userDrawn="1"/>
        </p:nvSpPr>
        <p:spPr bwMode="auto">
          <a:xfrm>
            <a:off x="149717" y="3260258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44" name="Freeform 829"/>
          <p:cNvSpPr>
            <a:spLocks/>
          </p:cNvSpPr>
          <p:nvPr userDrawn="1"/>
        </p:nvSpPr>
        <p:spPr bwMode="auto">
          <a:xfrm>
            <a:off x="395311" y="3360065"/>
            <a:ext cx="172024" cy="133075"/>
          </a:xfrm>
          <a:custGeom>
            <a:avLst/>
            <a:gdLst>
              <a:gd name="T0" fmla="*/ 0 w 159"/>
              <a:gd name="T1" fmla="*/ 0 h 164"/>
              <a:gd name="T2" fmla="*/ 159 w 159"/>
              <a:gd name="T3" fmla="*/ 81 h 164"/>
              <a:gd name="T4" fmla="*/ 0 w 159"/>
              <a:gd name="T5" fmla="*/ 164 h 164"/>
              <a:gd name="T6" fmla="*/ 0 w 159"/>
              <a:gd name="T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4">
                <a:moveTo>
                  <a:pt x="0" y="0"/>
                </a:moveTo>
                <a:lnTo>
                  <a:pt x="159" y="81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45" name="Freeform 830"/>
          <p:cNvSpPr>
            <a:spLocks/>
          </p:cNvSpPr>
          <p:nvPr userDrawn="1"/>
        </p:nvSpPr>
        <p:spPr bwMode="auto">
          <a:xfrm>
            <a:off x="395311" y="3360065"/>
            <a:ext cx="172024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1 h 93"/>
              <a:gd name="T4" fmla="*/ 140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1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46" name="Freeform 831"/>
          <p:cNvSpPr>
            <a:spLocks/>
          </p:cNvSpPr>
          <p:nvPr userDrawn="1"/>
        </p:nvSpPr>
        <p:spPr bwMode="auto">
          <a:xfrm>
            <a:off x="149717" y="3705734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47" name="Freeform 832"/>
          <p:cNvSpPr>
            <a:spLocks/>
          </p:cNvSpPr>
          <p:nvPr userDrawn="1"/>
        </p:nvSpPr>
        <p:spPr bwMode="auto">
          <a:xfrm>
            <a:off x="395311" y="3803919"/>
            <a:ext cx="172024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2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48" name="Freeform 833"/>
          <p:cNvSpPr>
            <a:spLocks/>
          </p:cNvSpPr>
          <p:nvPr userDrawn="1"/>
        </p:nvSpPr>
        <p:spPr bwMode="auto">
          <a:xfrm>
            <a:off x="395311" y="3803919"/>
            <a:ext cx="172024" cy="76275"/>
          </a:xfrm>
          <a:custGeom>
            <a:avLst/>
            <a:gdLst>
              <a:gd name="T0" fmla="*/ 0 w 159"/>
              <a:gd name="T1" fmla="*/ 0 h 94"/>
              <a:gd name="T2" fmla="*/ 159 w 159"/>
              <a:gd name="T3" fmla="*/ 82 h 94"/>
              <a:gd name="T4" fmla="*/ 140 w 159"/>
              <a:gd name="T5" fmla="*/ 94 h 94"/>
              <a:gd name="T6" fmla="*/ 0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0" y="0"/>
                </a:moveTo>
                <a:lnTo>
                  <a:pt x="159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49" name="Freeform 834"/>
          <p:cNvSpPr>
            <a:spLocks/>
          </p:cNvSpPr>
          <p:nvPr userDrawn="1"/>
        </p:nvSpPr>
        <p:spPr bwMode="auto">
          <a:xfrm>
            <a:off x="149717" y="4159924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50" name="Freeform 835"/>
          <p:cNvSpPr>
            <a:spLocks/>
          </p:cNvSpPr>
          <p:nvPr userDrawn="1"/>
        </p:nvSpPr>
        <p:spPr bwMode="auto">
          <a:xfrm>
            <a:off x="395311" y="4258109"/>
            <a:ext cx="172024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51" name="Freeform 836"/>
          <p:cNvSpPr>
            <a:spLocks/>
          </p:cNvSpPr>
          <p:nvPr userDrawn="1"/>
        </p:nvSpPr>
        <p:spPr bwMode="auto">
          <a:xfrm>
            <a:off x="395311" y="4258108"/>
            <a:ext cx="172024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40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52" name="Freeform 837"/>
          <p:cNvSpPr>
            <a:spLocks/>
          </p:cNvSpPr>
          <p:nvPr userDrawn="1"/>
        </p:nvSpPr>
        <p:spPr bwMode="auto">
          <a:xfrm>
            <a:off x="149717" y="4613303"/>
            <a:ext cx="629672" cy="331876"/>
          </a:xfrm>
          <a:custGeom>
            <a:avLst/>
            <a:gdLst>
              <a:gd name="T0" fmla="*/ 243 w 246"/>
              <a:gd name="T1" fmla="*/ 38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8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53" name="Freeform 838"/>
          <p:cNvSpPr>
            <a:spLocks/>
          </p:cNvSpPr>
          <p:nvPr userDrawn="1"/>
        </p:nvSpPr>
        <p:spPr bwMode="auto">
          <a:xfrm>
            <a:off x="395311" y="4712298"/>
            <a:ext cx="172024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54" name="Freeform 839"/>
          <p:cNvSpPr>
            <a:spLocks/>
          </p:cNvSpPr>
          <p:nvPr userDrawn="1"/>
        </p:nvSpPr>
        <p:spPr bwMode="auto">
          <a:xfrm>
            <a:off x="395311" y="4712299"/>
            <a:ext cx="172024" cy="75463"/>
          </a:xfrm>
          <a:custGeom>
            <a:avLst/>
            <a:gdLst>
              <a:gd name="T0" fmla="*/ 0 w 159"/>
              <a:gd name="T1" fmla="*/ 0 h 93"/>
              <a:gd name="T2" fmla="*/ 159 w 159"/>
              <a:gd name="T3" fmla="*/ 83 h 93"/>
              <a:gd name="T4" fmla="*/ 140 w 159"/>
              <a:gd name="T5" fmla="*/ 93 h 93"/>
              <a:gd name="T6" fmla="*/ 0 w 159"/>
              <a:gd name="T7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3">
                <a:moveTo>
                  <a:pt x="0" y="0"/>
                </a:moveTo>
                <a:lnTo>
                  <a:pt x="159" y="83"/>
                </a:lnTo>
                <a:lnTo>
                  <a:pt x="140" y="93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55" name="Freeform 840"/>
          <p:cNvSpPr>
            <a:spLocks/>
          </p:cNvSpPr>
          <p:nvPr userDrawn="1"/>
        </p:nvSpPr>
        <p:spPr bwMode="auto">
          <a:xfrm>
            <a:off x="149717" y="5067493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3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3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1 h 173"/>
              <a:gd name="T26" fmla="*/ 123 w 246"/>
              <a:gd name="T27" fmla="*/ 173 h 173"/>
              <a:gd name="T28" fmla="*/ 209 w 246"/>
              <a:gd name="T29" fmla="*/ 171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3"/>
                  <a:pt x="123" y="173"/>
                </a:cubicBezTo>
                <a:cubicBezTo>
                  <a:pt x="123" y="173"/>
                  <a:pt x="175" y="173"/>
                  <a:pt x="209" y="171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56" name="Freeform 841"/>
          <p:cNvSpPr>
            <a:spLocks/>
          </p:cNvSpPr>
          <p:nvPr userDrawn="1"/>
        </p:nvSpPr>
        <p:spPr bwMode="auto">
          <a:xfrm>
            <a:off x="395311" y="5167299"/>
            <a:ext cx="172024" cy="132264"/>
          </a:xfrm>
          <a:custGeom>
            <a:avLst/>
            <a:gdLst>
              <a:gd name="T0" fmla="*/ 0 w 159"/>
              <a:gd name="T1" fmla="*/ 0 h 163"/>
              <a:gd name="T2" fmla="*/ 159 w 159"/>
              <a:gd name="T3" fmla="*/ 83 h 163"/>
              <a:gd name="T4" fmla="*/ 0 w 159"/>
              <a:gd name="T5" fmla="*/ 163 h 163"/>
              <a:gd name="T6" fmla="*/ 0 w 159"/>
              <a:gd name="T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3">
                <a:moveTo>
                  <a:pt x="0" y="0"/>
                </a:moveTo>
                <a:lnTo>
                  <a:pt x="159" y="83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57" name="Freeform 842"/>
          <p:cNvSpPr>
            <a:spLocks/>
          </p:cNvSpPr>
          <p:nvPr userDrawn="1"/>
        </p:nvSpPr>
        <p:spPr bwMode="auto">
          <a:xfrm>
            <a:off x="395311" y="5167299"/>
            <a:ext cx="172024" cy="74652"/>
          </a:xfrm>
          <a:custGeom>
            <a:avLst/>
            <a:gdLst>
              <a:gd name="T0" fmla="*/ 0 w 159"/>
              <a:gd name="T1" fmla="*/ 0 h 92"/>
              <a:gd name="T2" fmla="*/ 159 w 159"/>
              <a:gd name="T3" fmla="*/ 83 h 92"/>
              <a:gd name="T4" fmla="*/ 140 w 159"/>
              <a:gd name="T5" fmla="*/ 92 h 92"/>
              <a:gd name="T6" fmla="*/ 0 w 159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2">
                <a:moveTo>
                  <a:pt x="0" y="0"/>
                </a:moveTo>
                <a:lnTo>
                  <a:pt x="159" y="83"/>
                </a:lnTo>
                <a:lnTo>
                  <a:pt x="14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58" name="Freeform 843"/>
          <p:cNvSpPr>
            <a:spLocks/>
          </p:cNvSpPr>
          <p:nvPr userDrawn="1"/>
        </p:nvSpPr>
        <p:spPr bwMode="auto">
          <a:xfrm>
            <a:off x="149717" y="5521683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6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6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59" name="Freeform 844"/>
          <p:cNvSpPr>
            <a:spLocks/>
          </p:cNvSpPr>
          <p:nvPr userDrawn="1"/>
        </p:nvSpPr>
        <p:spPr bwMode="auto">
          <a:xfrm>
            <a:off x="395311" y="5619866"/>
            <a:ext cx="172024" cy="134698"/>
          </a:xfrm>
          <a:custGeom>
            <a:avLst/>
            <a:gdLst>
              <a:gd name="T0" fmla="*/ 0 w 159"/>
              <a:gd name="T1" fmla="*/ 0 h 166"/>
              <a:gd name="T2" fmla="*/ 159 w 159"/>
              <a:gd name="T3" fmla="*/ 83 h 166"/>
              <a:gd name="T4" fmla="*/ 0 w 159"/>
              <a:gd name="T5" fmla="*/ 166 h 166"/>
              <a:gd name="T6" fmla="*/ 0 w 159"/>
              <a:gd name="T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6">
                <a:moveTo>
                  <a:pt x="0" y="0"/>
                </a:moveTo>
                <a:lnTo>
                  <a:pt x="159" y="83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60" name="Freeform 845"/>
          <p:cNvSpPr>
            <a:spLocks/>
          </p:cNvSpPr>
          <p:nvPr userDrawn="1"/>
        </p:nvSpPr>
        <p:spPr bwMode="auto">
          <a:xfrm>
            <a:off x="395311" y="5619866"/>
            <a:ext cx="172024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40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61" name="Freeform 846"/>
          <p:cNvSpPr>
            <a:spLocks/>
          </p:cNvSpPr>
          <p:nvPr userDrawn="1"/>
        </p:nvSpPr>
        <p:spPr bwMode="auto">
          <a:xfrm>
            <a:off x="149717" y="5976684"/>
            <a:ext cx="629672" cy="331876"/>
          </a:xfrm>
          <a:custGeom>
            <a:avLst/>
            <a:gdLst>
              <a:gd name="T0" fmla="*/ 243 w 246"/>
              <a:gd name="T1" fmla="*/ 37 h 173"/>
              <a:gd name="T2" fmla="*/ 234 w 246"/>
              <a:gd name="T3" fmla="*/ 13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3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6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3 w 246"/>
              <a:gd name="T33" fmla="*/ 135 h 173"/>
              <a:gd name="T34" fmla="*/ 246 w 246"/>
              <a:gd name="T35" fmla="*/ 96 h 173"/>
              <a:gd name="T36" fmla="*/ 246 w 246"/>
              <a:gd name="T37" fmla="*/ 77 h 173"/>
              <a:gd name="T38" fmla="*/ 243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3" y="37"/>
                </a:moveTo>
                <a:cubicBezTo>
                  <a:pt x="243" y="37"/>
                  <a:pt x="241" y="20"/>
                  <a:pt x="234" y="13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1" y="3"/>
                  <a:pt x="12" y="13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1" y="170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70"/>
                  <a:pt x="224" y="170"/>
                  <a:pt x="234" y="160"/>
                </a:cubicBezTo>
                <a:cubicBezTo>
                  <a:pt x="241" y="152"/>
                  <a:pt x="243" y="135"/>
                  <a:pt x="243" y="135"/>
                </a:cubicBezTo>
                <a:cubicBezTo>
                  <a:pt x="243" y="135"/>
                  <a:pt x="246" y="115"/>
                  <a:pt x="246" y="96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3" y="37"/>
                  <a:pt x="243" y="37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62" name="Freeform 847"/>
          <p:cNvSpPr>
            <a:spLocks/>
          </p:cNvSpPr>
          <p:nvPr userDrawn="1"/>
        </p:nvSpPr>
        <p:spPr bwMode="auto">
          <a:xfrm>
            <a:off x="395311" y="6074869"/>
            <a:ext cx="172024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2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2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63" name="Freeform 848"/>
          <p:cNvSpPr>
            <a:spLocks/>
          </p:cNvSpPr>
          <p:nvPr userDrawn="1"/>
        </p:nvSpPr>
        <p:spPr bwMode="auto">
          <a:xfrm>
            <a:off x="395311" y="6074869"/>
            <a:ext cx="172024" cy="76275"/>
          </a:xfrm>
          <a:custGeom>
            <a:avLst/>
            <a:gdLst>
              <a:gd name="T0" fmla="*/ 0 w 159"/>
              <a:gd name="T1" fmla="*/ 0 h 94"/>
              <a:gd name="T2" fmla="*/ 159 w 159"/>
              <a:gd name="T3" fmla="*/ 82 h 94"/>
              <a:gd name="T4" fmla="*/ 140 w 159"/>
              <a:gd name="T5" fmla="*/ 94 h 94"/>
              <a:gd name="T6" fmla="*/ 0 w 159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4">
                <a:moveTo>
                  <a:pt x="0" y="0"/>
                </a:moveTo>
                <a:lnTo>
                  <a:pt x="159" y="82"/>
                </a:lnTo>
                <a:lnTo>
                  <a:pt x="140" y="94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64" name="Freeform 849"/>
          <p:cNvSpPr>
            <a:spLocks/>
          </p:cNvSpPr>
          <p:nvPr userDrawn="1"/>
        </p:nvSpPr>
        <p:spPr bwMode="auto">
          <a:xfrm>
            <a:off x="149717" y="6429252"/>
            <a:ext cx="629672" cy="333499"/>
          </a:xfrm>
          <a:custGeom>
            <a:avLst/>
            <a:gdLst>
              <a:gd name="T0" fmla="*/ 243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3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3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4" y="170"/>
                  <a:pt x="234" y="161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65" name="Freeform 850"/>
          <p:cNvSpPr>
            <a:spLocks/>
          </p:cNvSpPr>
          <p:nvPr userDrawn="1"/>
        </p:nvSpPr>
        <p:spPr bwMode="auto">
          <a:xfrm>
            <a:off x="395311" y="6529058"/>
            <a:ext cx="172024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66" name="Freeform 851"/>
          <p:cNvSpPr>
            <a:spLocks/>
          </p:cNvSpPr>
          <p:nvPr userDrawn="1"/>
        </p:nvSpPr>
        <p:spPr bwMode="auto">
          <a:xfrm>
            <a:off x="395311" y="6529057"/>
            <a:ext cx="172024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40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67" name="Freeform 852"/>
          <p:cNvSpPr>
            <a:spLocks/>
          </p:cNvSpPr>
          <p:nvPr userDrawn="1"/>
        </p:nvSpPr>
        <p:spPr bwMode="auto">
          <a:xfrm>
            <a:off x="1654138" y="6429252"/>
            <a:ext cx="628589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10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3 w 246"/>
              <a:gd name="T13" fmla="*/ 13 h 174"/>
              <a:gd name="T14" fmla="*/ 3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3 w 246"/>
              <a:gd name="T21" fmla="*/ 136 h 174"/>
              <a:gd name="T22" fmla="*/ 13 w 246"/>
              <a:gd name="T23" fmla="*/ 161 h 174"/>
              <a:gd name="T24" fmla="*/ 40 w 246"/>
              <a:gd name="T25" fmla="*/ 171 h 174"/>
              <a:gd name="T26" fmla="*/ 123 w 246"/>
              <a:gd name="T27" fmla="*/ 174 h 174"/>
              <a:gd name="T28" fmla="*/ 210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4"/>
                  <a:pt x="214" y="4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4"/>
                  <a:pt x="22" y="4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1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10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68" name="Freeform 853"/>
          <p:cNvSpPr>
            <a:spLocks/>
          </p:cNvSpPr>
          <p:nvPr userDrawn="1"/>
        </p:nvSpPr>
        <p:spPr bwMode="auto">
          <a:xfrm>
            <a:off x="1901895" y="652905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69" name="Freeform 854"/>
          <p:cNvSpPr>
            <a:spLocks/>
          </p:cNvSpPr>
          <p:nvPr userDrawn="1"/>
        </p:nvSpPr>
        <p:spPr bwMode="auto">
          <a:xfrm>
            <a:off x="1901895" y="6529057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70" name="Freeform 855"/>
          <p:cNvSpPr>
            <a:spLocks/>
          </p:cNvSpPr>
          <p:nvPr userDrawn="1"/>
        </p:nvSpPr>
        <p:spPr bwMode="auto">
          <a:xfrm>
            <a:off x="2405267" y="6429252"/>
            <a:ext cx="629672" cy="333499"/>
          </a:xfrm>
          <a:custGeom>
            <a:avLst/>
            <a:gdLst>
              <a:gd name="T0" fmla="*/ 243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3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3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4" y="170"/>
                  <a:pt x="234" y="161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71" name="Freeform 856"/>
          <p:cNvSpPr>
            <a:spLocks/>
          </p:cNvSpPr>
          <p:nvPr userDrawn="1"/>
        </p:nvSpPr>
        <p:spPr bwMode="auto">
          <a:xfrm>
            <a:off x="2650860" y="6529058"/>
            <a:ext cx="172024" cy="133887"/>
          </a:xfrm>
          <a:custGeom>
            <a:avLst/>
            <a:gdLst>
              <a:gd name="T0" fmla="*/ 0 w 159"/>
              <a:gd name="T1" fmla="*/ 0 h 165"/>
              <a:gd name="T2" fmla="*/ 159 w 159"/>
              <a:gd name="T3" fmla="*/ 83 h 165"/>
              <a:gd name="T4" fmla="*/ 0 w 159"/>
              <a:gd name="T5" fmla="*/ 165 h 165"/>
              <a:gd name="T6" fmla="*/ 0 w 159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165">
                <a:moveTo>
                  <a:pt x="0" y="0"/>
                </a:moveTo>
                <a:lnTo>
                  <a:pt x="159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72" name="Freeform 857"/>
          <p:cNvSpPr>
            <a:spLocks/>
          </p:cNvSpPr>
          <p:nvPr userDrawn="1"/>
        </p:nvSpPr>
        <p:spPr bwMode="auto">
          <a:xfrm>
            <a:off x="2650860" y="6529057"/>
            <a:ext cx="172024" cy="77086"/>
          </a:xfrm>
          <a:custGeom>
            <a:avLst/>
            <a:gdLst>
              <a:gd name="T0" fmla="*/ 0 w 159"/>
              <a:gd name="T1" fmla="*/ 0 h 95"/>
              <a:gd name="T2" fmla="*/ 159 w 159"/>
              <a:gd name="T3" fmla="*/ 83 h 95"/>
              <a:gd name="T4" fmla="*/ 137 w 159"/>
              <a:gd name="T5" fmla="*/ 95 h 95"/>
              <a:gd name="T6" fmla="*/ 0 w 159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95">
                <a:moveTo>
                  <a:pt x="0" y="0"/>
                </a:moveTo>
                <a:lnTo>
                  <a:pt x="159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73" name="Freeform 858"/>
          <p:cNvSpPr>
            <a:spLocks/>
          </p:cNvSpPr>
          <p:nvPr userDrawn="1"/>
        </p:nvSpPr>
        <p:spPr bwMode="auto">
          <a:xfrm>
            <a:off x="3155312" y="6429252"/>
            <a:ext cx="628589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3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3 w 246"/>
              <a:gd name="T21" fmla="*/ 136 h 174"/>
              <a:gd name="T22" fmla="*/ 12 w 246"/>
              <a:gd name="T23" fmla="*/ 161 h 174"/>
              <a:gd name="T24" fmla="*/ 40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4"/>
                  <a:pt x="22" y="4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1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74" name="Freeform 859"/>
          <p:cNvSpPr>
            <a:spLocks/>
          </p:cNvSpPr>
          <p:nvPr userDrawn="1"/>
        </p:nvSpPr>
        <p:spPr bwMode="auto">
          <a:xfrm>
            <a:off x="3399825" y="652905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75" name="Freeform 860"/>
          <p:cNvSpPr>
            <a:spLocks/>
          </p:cNvSpPr>
          <p:nvPr userDrawn="1"/>
        </p:nvSpPr>
        <p:spPr bwMode="auto">
          <a:xfrm>
            <a:off x="3399825" y="6529057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76" name="Freeform 861"/>
          <p:cNvSpPr>
            <a:spLocks/>
          </p:cNvSpPr>
          <p:nvPr userDrawn="1"/>
        </p:nvSpPr>
        <p:spPr bwMode="auto">
          <a:xfrm>
            <a:off x="3906441" y="6429252"/>
            <a:ext cx="629672" cy="333499"/>
          </a:xfrm>
          <a:custGeom>
            <a:avLst/>
            <a:gdLst>
              <a:gd name="T0" fmla="*/ 243 w 246"/>
              <a:gd name="T1" fmla="*/ 38 h 174"/>
              <a:gd name="T2" fmla="*/ 233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3 w 246"/>
              <a:gd name="T31" fmla="*/ 161 h 174"/>
              <a:gd name="T32" fmla="*/ 243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3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1" y="4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1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4" y="173"/>
                  <a:pt x="209" y="171"/>
                </a:cubicBezTo>
                <a:cubicBezTo>
                  <a:pt x="214" y="170"/>
                  <a:pt x="224" y="170"/>
                  <a:pt x="233" y="161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77" name="Freeform 862"/>
          <p:cNvSpPr>
            <a:spLocks/>
          </p:cNvSpPr>
          <p:nvPr userDrawn="1"/>
        </p:nvSpPr>
        <p:spPr bwMode="auto">
          <a:xfrm>
            <a:off x="4152035" y="652905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78" name="Freeform 863"/>
          <p:cNvSpPr>
            <a:spLocks/>
          </p:cNvSpPr>
          <p:nvPr userDrawn="1"/>
        </p:nvSpPr>
        <p:spPr bwMode="auto">
          <a:xfrm>
            <a:off x="4152035" y="6529057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79" name="Freeform 864"/>
          <p:cNvSpPr>
            <a:spLocks/>
          </p:cNvSpPr>
          <p:nvPr userDrawn="1"/>
        </p:nvSpPr>
        <p:spPr bwMode="auto">
          <a:xfrm>
            <a:off x="4656488" y="6429252"/>
            <a:ext cx="628589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2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80" name="Freeform 865"/>
          <p:cNvSpPr>
            <a:spLocks/>
          </p:cNvSpPr>
          <p:nvPr userDrawn="1"/>
        </p:nvSpPr>
        <p:spPr bwMode="auto">
          <a:xfrm>
            <a:off x="4900999" y="652905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81" name="Freeform 866"/>
          <p:cNvSpPr>
            <a:spLocks/>
          </p:cNvSpPr>
          <p:nvPr userDrawn="1"/>
        </p:nvSpPr>
        <p:spPr bwMode="auto">
          <a:xfrm>
            <a:off x="4900999" y="6529057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94" name="Freeform 879"/>
          <p:cNvSpPr>
            <a:spLocks/>
          </p:cNvSpPr>
          <p:nvPr userDrawn="1"/>
        </p:nvSpPr>
        <p:spPr bwMode="auto">
          <a:xfrm>
            <a:off x="5407715" y="6429252"/>
            <a:ext cx="629672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10 w 246"/>
              <a:gd name="T5" fmla="*/ 3 h 174"/>
              <a:gd name="T6" fmla="*/ 124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3 w 246"/>
              <a:gd name="T13" fmla="*/ 13 h 174"/>
              <a:gd name="T14" fmla="*/ 3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3 w 246"/>
              <a:gd name="T21" fmla="*/ 136 h 174"/>
              <a:gd name="T22" fmla="*/ 13 w 246"/>
              <a:gd name="T23" fmla="*/ 161 h 174"/>
              <a:gd name="T24" fmla="*/ 40 w 246"/>
              <a:gd name="T25" fmla="*/ 171 h 174"/>
              <a:gd name="T26" fmla="*/ 123 w 246"/>
              <a:gd name="T27" fmla="*/ 174 h 174"/>
              <a:gd name="T28" fmla="*/ 210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4"/>
                  <a:pt x="214" y="4"/>
                  <a:pt x="210" y="3"/>
                </a:cubicBezTo>
                <a:cubicBezTo>
                  <a:pt x="175" y="0"/>
                  <a:pt x="124" y="0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4"/>
                  <a:pt x="22" y="4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1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10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95" name="Freeform 880"/>
          <p:cNvSpPr>
            <a:spLocks/>
          </p:cNvSpPr>
          <p:nvPr userDrawn="1"/>
        </p:nvSpPr>
        <p:spPr bwMode="auto">
          <a:xfrm>
            <a:off x="5656554" y="652905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96" name="Freeform 881"/>
          <p:cNvSpPr>
            <a:spLocks/>
          </p:cNvSpPr>
          <p:nvPr userDrawn="1"/>
        </p:nvSpPr>
        <p:spPr bwMode="auto">
          <a:xfrm>
            <a:off x="5656554" y="6529057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97" name="Freeform 882"/>
          <p:cNvSpPr>
            <a:spLocks/>
          </p:cNvSpPr>
          <p:nvPr userDrawn="1"/>
        </p:nvSpPr>
        <p:spPr bwMode="auto">
          <a:xfrm>
            <a:off x="6159926" y="6429252"/>
            <a:ext cx="628589" cy="333499"/>
          </a:xfrm>
          <a:custGeom>
            <a:avLst/>
            <a:gdLst>
              <a:gd name="T0" fmla="*/ 243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3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3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4" y="170"/>
                  <a:pt x="234" y="161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98" name="Freeform 883"/>
          <p:cNvSpPr>
            <a:spLocks/>
          </p:cNvSpPr>
          <p:nvPr userDrawn="1"/>
        </p:nvSpPr>
        <p:spPr bwMode="auto">
          <a:xfrm>
            <a:off x="6405519" y="652905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799" name="Freeform 884"/>
          <p:cNvSpPr>
            <a:spLocks/>
          </p:cNvSpPr>
          <p:nvPr userDrawn="1"/>
        </p:nvSpPr>
        <p:spPr bwMode="auto">
          <a:xfrm>
            <a:off x="6405519" y="6529057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39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39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00" name="Freeform 885"/>
          <p:cNvSpPr>
            <a:spLocks/>
          </p:cNvSpPr>
          <p:nvPr userDrawn="1"/>
        </p:nvSpPr>
        <p:spPr bwMode="auto">
          <a:xfrm>
            <a:off x="6908889" y="6429252"/>
            <a:ext cx="629672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3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3 w 246"/>
              <a:gd name="T21" fmla="*/ 136 h 174"/>
              <a:gd name="T22" fmla="*/ 12 w 246"/>
              <a:gd name="T23" fmla="*/ 161 h 174"/>
              <a:gd name="T24" fmla="*/ 40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4"/>
                  <a:pt x="22" y="4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1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01" name="Freeform 886"/>
          <p:cNvSpPr>
            <a:spLocks/>
          </p:cNvSpPr>
          <p:nvPr userDrawn="1"/>
        </p:nvSpPr>
        <p:spPr bwMode="auto">
          <a:xfrm>
            <a:off x="7154483" y="652905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02" name="Freeform 887"/>
          <p:cNvSpPr>
            <a:spLocks/>
          </p:cNvSpPr>
          <p:nvPr userDrawn="1"/>
        </p:nvSpPr>
        <p:spPr bwMode="auto">
          <a:xfrm>
            <a:off x="7154483" y="6529057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03" name="Freeform 888"/>
          <p:cNvSpPr>
            <a:spLocks/>
          </p:cNvSpPr>
          <p:nvPr userDrawn="1"/>
        </p:nvSpPr>
        <p:spPr bwMode="auto">
          <a:xfrm>
            <a:off x="7661099" y="6429252"/>
            <a:ext cx="628589" cy="333499"/>
          </a:xfrm>
          <a:custGeom>
            <a:avLst/>
            <a:gdLst>
              <a:gd name="T0" fmla="*/ 243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3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3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4" y="173"/>
                  <a:pt x="209" y="171"/>
                </a:cubicBezTo>
                <a:cubicBezTo>
                  <a:pt x="214" y="170"/>
                  <a:pt x="224" y="170"/>
                  <a:pt x="234" y="161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04" name="Freeform 889"/>
          <p:cNvSpPr>
            <a:spLocks/>
          </p:cNvSpPr>
          <p:nvPr userDrawn="1"/>
        </p:nvSpPr>
        <p:spPr bwMode="auto">
          <a:xfrm>
            <a:off x="7906693" y="652905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05" name="Freeform 890"/>
          <p:cNvSpPr>
            <a:spLocks/>
          </p:cNvSpPr>
          <p:nvPr userDrawn="1"/>
        </p:nvSpPr>
        <p:spPr bwMode="auto">
          <a:xfrm>
            <a:off x="7906693" y="6529057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06" name="Freeform 891"/>
          <p:cNvSpPr>
            <a:spLocks/>
          </p:cNvSpPr>
          <p:nvPr userDrawn="1"/>
        </p:nvSpPr>
        <p:spPr bwMode="auto">
          <a:xfrm>
            <a:off x="8410064" y="6429252"/>
            <a:ext cx="629672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3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3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5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2" y="4"/>
                  <a:pt x="12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2" y="161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07" name="Freeform 892"/>
          <p:cNvSpPr>
            <a:spLocks/>
          </p:cNvSpPr>
          <p:nvPr userDrawn="1"/>
        </p:nvSpPr>
        <p:spPr bwMode="auto">
          <a:xfrm>
            <a:off x="8655658" y="652905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08" name="Freeform 893"/>
          <p:cNvSpPr>
            <a:spLocks/>
          </p:cNvSpPr>
          <p:nvPr userDrawn="1"/>
        </p:nvSpPr>
        <p:spPr bwMode="auto">
          <a:xfrm>
            <a:off x="8655658" y="6529057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09" name="Freeform 894"/>
          <p:cNvSpPr>
            <a:spLocks/>
          </p:cNvSpPr>
          <p:nvPr userDrawn="1"/>
        </p:nvSpPr>
        <p:spPr bwMode="auto">
          <a:xfrm>
            <a:off x="9162275" y="6429252"/>
            <a:ext cx="628589" cy="333499"/>
          </a:xfrm>
          <a:custGeom>
            <a:avLst/>
            <a:gdLst>
              <a:gd name="T0" fmla="*/ 243 w 246"/>
              <a:gd name="T1" fmla="*/ 38 h 174"/>
              <a:gd name="T2" fmla="*/ 233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6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3 w 246"/>
              <a:gd name="T31" fmla="*/ 161 h 174"/>
              <a:gd name="T32" fmla="*/ 243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3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3" y="38"/>
                </a:moveTo>
                <a:cubicBezTo>
                  <a:pt x="243" y="38"/>
                  <a:pt x="241" y="21"/>
                  <a:pt x="233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4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6" y="3"/>
                </a:cubicBezTo>
                <a:cubicBezTo>
                  <a:pt x="32" y="4"/>
                  <a:pt x="21" y="4"/>
                  <a:pt x="12" y="13"/>
                </a:cubicBezTo>
                <a:cubicBezTo>
                  <a:pt x="4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4" y="153"/>
                  <a:pt x="12" y="161"/>
                </a:cubicBezTo>
                <a:cubicBezTo>
                  <a:pt x="21" y="170"/>
                  <a:pt x="33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4" y="173"/>
                  <a:pt x="209" y="171"/>
                </a:cubicBezTo>
                <a:cubicBezTo>
                  <a:pt x="214" y="170"/>
                  <a:pt x="224" y="170"/>
                  <a:pt x="233" y="161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10" name="Freeform 895"/>
          <p:cNvSpPr>
            <a:spLocks/>
          </p:cNvSpPr>
          <p:nvPr userDrawn="1"/>
        </p:nvSpPr>
        <p:spPr bwMode="auto">
          <a:xfrm>
            <a:off x="9407868" y="652905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11" name="Freeform 896"/>
          <p:cNvSpPr>
            <a:spLocks/>
          </p:cNvSpPr>
          <p:nvPr userDrawn="1"/>
        </p:nvSpPr>
        <p:spPr bwMode="auto">
          <a:xfrm>
            <a:off x="9407868" y="6529057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12" name="Freeform 897"/>
          <p:cNvSpPr>
            <a:spLocks/>
          </p:cNvSpPr>
          <p:nvPr userDrawn="1"/>
        </p:nvSpPr>
        <p:spPr bwMode="auto">
          <a:xfrm>
            <a:off x="9911239" y="6429252"/>
            <a:ext cx="629672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1" y="21"/>
                  <a:pt x="234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2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2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4" y="170"/>
                  <a:pt x="234" y="161"/>
                </a:cubicBezTo>
                <a:cubicBezTo>
                  <a:pt x="241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13" name="Freeform 898"/>
          <p:cNvSpPr>
            <a:spLocks/>
          </p:cNvSpPr>
          <p:nvPr userDrawn="1"/>
        </p:nvSpPr>
        <p:spPr bwMode="auto">
          <a:xfrm>
            <a:off x="10156833" y="6529058"/>
            <a:ext cx="174188" cy="133887"/>
          </a:xfrm>
          <a:custGeom>
            <a:avLst/>
            <a:gdLst>
              <a:gd name="T0" fmla="*/ 0 w 161"/>
              <a:gd name="T1" fmla="*/ 0 h 165"/>
              <a:gd name="T2" fmla="*/ 161 w 161"/>
              <a:gd name="T3" fmla="*/ 83 h 165"/>
              <a:gd name="T4" fmla="*/ 0 w 161"/>
              <a:gd name="T5" fmla="*/ 165 h 165"/>
              <a:gd name="T6" fmla="*/ 0 w 161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165">
                <a:moveTo>
                  <a:pt x="0" y="0"/>
                </a:moveTo>
                <a:lnTo>
                  <a:pt x="161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14" name="Freeform 899"/>
          <p:cNvSpPr>
            <a:spLocks/>
          </p:cNvSpPr>
          <p:nvPr userDrawn="1"/>
        </p:nvSpPr>
        <p:spPr bwMode="auto">
          <a:xfrm>
            <a:off x="10156833" y="6529057"/>
            <a:ext cx="174188" cy="77086"/>
          </a:xfrm>
          <a:custGeom>
            <a:avLst/>
            <a:gdLst>
              <a:gd name="T0" fmla="*/ 0 w 161"/>
              <a:gd name="T1" fmla="*/ 0 h 95"/>
              <a:gd name="T2" fmla="*/ 161 w 161"/>
              <a:gd name="T3" fmla="*/ 83 h 95"/>
              <a:gd name="T4" fmla="*/ 140 w 161"/>
              <a:gd name="T5" fmla="*/ 95 h 95"/>
              <a:gd name="T6" fmla="*/ 0 w 161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" h="95">
                <a:moveTo>
                  <a:pt x="0" y="0"/>
                </a:moveTo>
                <a:lnTo>
                  <a:pt x="161" y="83"/>
                </a:lnTo>
                <a:lnTo>
                  <a:pt x="140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15" name="Freeform 900"/>
          <p:cNvSpPr>
            <a:spLocks/>
          </p:cNvSpPr>
          <p:nvPr userDrawn="1"/>
        </p:nvSpPr>
        <p:spPr bwMode="auto">
          <a:xfrm>
            <a:off x="10661286" y="6429252"/>
            <a:ext cx="628589" cy="333499"/>
          </a:xfrm>
          <a:custGeom>
            <a:avLst/>
            <a:gdLst>
              <a:gd name="T0" fmla="*/ 244 w 246"/>
              <a:gd name="T1" fmla="*/ 38 h 174"/>
              <a:gd name="T2" fmla="*/ 234 w 246"/>
              <a:gd name="T3" fmla="*/ 13 h 174"/>
              <a:gd name="T4" fmla="*/ 210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3 w 246"/>
              <a:gd name="T13" fmla="*/ 13 h 174"/>
              <a:gd name="T14" fmla="*/ 3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3 w 246"/>
              <a:gd name="T21" fmla="*/ 136 h 174"/>
              <a:gd name="T22" fmla="*/ 13 w 246"/>
              <a:gd name="T23" fmla="*/ 161 h 174"/>
              <a:gd name="T24" fmla="*/ 40 w 246"/>
              <a:gd name="T25" fmla="*/ 171 h 174"/>
              <a:gd name="T26" fmla="*/ 123 w 246"/>
              <a:gd name="T27" fmla="*/ 174 h 174"/>
              <a:gd name="T28" fmla="*/ 210 w 246"/>
              <a:gd name="T29" fmla="*/ 171 h 174"/>
              <a:gd name="T30" fmla="*/ 234 w 246"/>
              <a:gd name="T31" fmla="*/ 161 h 174"/>
              <a:gd name="T32" fmla="*/ 244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4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4" y="38"/>
                </a:moveTo>
                <a:cubicBezTo>
                  <a:pt x="244" y="38"/>
                  <a:pt x="242" y="21"/>
                  <a:pt x="234" y="13"/>
                </a:cubicBezTo>
                <a:cubicBezTo>
                  <a:pt x="225" y="4"/>
                  <a:pt x="214" y="4"/>
                  <a:pt x="210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2" y="0"/>
                  <a:pt x="37" y="3"/>
                </a:cubicBezTo>
                <a:cubicBezTo>
                  <a:pt x="32" y="4"/>
                  <a:pt x="22" y="4"/>
                  <a:pt x="13" y="13"/>
                </a:cubicBezTo>
                <a:cubicBezTo>
                  <a:pt x="5" y="21"/>
                  <a:pt x="3" y="38"/>
                  <a:pt x="3" y="38"/>
                </a:cubicBezTo>
                <a:cubicBezTo>
                  <a:pt x="3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3" y="136"/>
                  <a:pt x="3" y="136"/>
                </a:cubicBezTo>
                <a:cubicBezTo>
                  <a:pt x="3" y="136"/>
                  <a:pt x="5" y="153"/>
                  <a:pt x="13" y="161"/>
                </a:cubicBezTo>
                <a:cubicBezTo>
                  <a:pt x="22" y="170"/>
                  <a:pt x="34" y="170"/>
                  <a:pt x="40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10" y="171"/>
                </a:cubicBezTo>
                <a:cubicBezTo>
                  <a:pt x="214" y="170"/>
                  <a:pt x="225" y="170"/>
                  <a:pt x="234" y="161"/>
                </a:cubicBezTo>
                <a:cubicBezTo>
                  <a:pt x="242" y="153"/>
                  <a:pt x="244" y="136"/>
                  <a:pt x="244" y="136"/>
                </a:cubicBezTo>
                <a:cubicBezTo>
                  <a:pt x="244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4" y="38"/>
                  <a:pt x="244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16" name="Freeform 901"/>
          <p:cNvSpPr>
            <a:spLocks/>
          </p:cNvSpPr>
          <p:nvPr userDrawn="1"/>
        </p:nvSpPr>
        <p:spPr bwMode="auto">
          <a:xfrm>
            <a:off x="10909043" y="652905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17" name="Freeform 902"/>
          <p:cNvSpPr>
            <a:spLocks/>
          </p:cNvSpPr>
          <p:nvPr userDrawn="1"/>
        </p:nvSpPr>
        <p:spPr bwMode="auto">
          <a:xfrm>
            <a:off x="10909043" y="6529057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18" name="Freeform 903"/>
          <p:cNvSpPr>
            <a:spLocks/>
          </p:cNvSpPr>
          <p:nvPr userDrawn="1"/>
        </p:nvSpPr>
        <p:spPr bwMode="auto">
          <a:xfrm>
            <a:off x="11412413" y="6429252"/>
            <a:ext cx="629672" cy="333499"/>
          </a:xfrm>
          <a:custGeom>
            <a:avLst/>
            <a:gdLst>
              <a:gd name="T0" fmla="*/ 243 w 246"/>
              <a:gd name="T1" fmla="*/ 38 h 174"/>
              <a:gd name="T2" fmla="*/ 234 w 246"/>
              <a:gd name="T3" fmla="*/ 13 h 174"/>
              <a:gd name="T4" fmla="*/ 209 w 246"/>
              <a:gd name="T5" fmla="*/ 3 h 174"/>
              <a:gd name="T6" fmla="*/ 123 w 246"/>
              <a:gd name="T7" fmla="*/ 0 h 174"/>
              <a:gd name="T8" fmla="*/ 123 w 246"/>
              <a:gd name="T9" fmla="*/ 0 h 174"/>
              <a:gd name="T10" fmla="*/ 37 w 246"/>
              <a:gd name="T11" fmla="*/ 3 h 174"/>
              <a:gd name="T12" fmla="*/ 12 w 246"/>
              <a:gd name="T13" fmla="*/ 13 h 174"/>
              <a:gd name="T14" fmla="*/ 2 w 246"/>
              <a:gd name="T15" fmla="*/ 38 h 174"/>
              <a:gd name="T16" fmla="*/ 0 w 246"/>
              <a:gd name="T17" fmla="*/ 78 h 174"/>
              <a:gd name="T18" fmla="*/ 0 w 246"/>
              <a:gd name="T19" fmla="*/ 96 h 174"/>
              <a:gd name="T20" fmla="*/ 2 w 246"/>
              <a:gd name="T21" fmla="*/ 136 h 174"/>
              <a:gd name="T22" fmla="*/ 12 w 246"/>
              <a:gd name="T23" fmla="*/ 161 h 174"/>
              <a:gd name="T24" fmla="*/ 39 w 246"/>
              <a:gd name="T25" fmla="*/ 171 h 174"/>
              <a:gd name="T26" fmla="*/ 123 w 246"/>
              <a:gd name="T27" fmla="*/ 174 h 174"/>
              <a:gd name="T28" fmla="*/ 209 w 246"/>
              <a:gd name="T29" fmla="*/ 171 h 174"/>
              <a:gd name="T30" fmla="*/ 234 w 246"/>
              <a:gd name="T31" fmla="*/ 161 h 174"/>
              <a:gd name="T32" fmla="*/ 243 w 246"/>
              <a:gd name="T33" fmla="*/ 136 h 174"/>
              <a:gd name="T34" fmla="*/ 246 w 246"/>
              <a:gd name="T35" fmla="*/ 96 h 174"/>
              <a:gd name="T36" fmla="*/ 246 w 246"/>
              <a:gd name="T37" fmla="*/ 78 h 174"/>
              <a:gd name="T38" fmla="*/ 243 w 246"/>
              <a:gd name="T39" fmla="*/ 3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4">
                <a:moveTo>
                  <a:pt x="243" y="38"/>
                </a:moveTo>
                <a:cubicBezTo>
                  <a:pt x="243" y="38"/>
                  <a:pt x="241" y="21"/>
                  <a:pt x="234" y="13"/>
                </a:cubicBezTo>
                <a:cubicBezTo>
                  <a:pt x="224" y="4"/>
                  <a:pt x="214" y="4"/>
                  <a:pt x="209" y="3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3"/>
                </a:cubicBezTo>
                <a:cubicBezTo>
                  <a:pt x="32" y="4"/>
                  <a:pt x="21" y="4"/>
                  <a:pt x="12" y="13"/>
                </a:cubicBezTo>
                <a:cubicBezTo>
                  <a:pt x="5" y="21"/>
                  <a:pt x="2" y="38"/>
                  <a:pt x="2" y="38"/>
                </a:cubicBezTo>
                <a:cubicBezTo>
                  <a:pt x="2" y="38"/>
                  <a:pt x="0" y="5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6"/>
                  <a:pt x="2" y="136"/>
                  <a:pt x="2" y="136"/>
                </a:cubicBezTo>
                <a:cubicBezTo>
                  <a:pt x="2" y="136"/>
                  <a:pt x="5" y="153"/>
                  <a:pt x="12" y="161"/>
                </a:cubicBezTo>
                <a:cubicBezTo>
                  <a:pt x="21" y="170"/>
                  <a:pt x="34" y="170"/>
                  <a:pt x="39" y="171"/>
                </a:cubicBezTo>
                <a:cubicBezTo>
                  <a:pt x="59" y="173"/>
                  <a:pt x="123" y="174"/>
                  <a:pt x="123" y="174"/>
                </a:cubicBezTo>
                <a:cubicBezTo>
                  <a:pt x="123" y="174"/>
                  <a:pt x="175" y="173"/>
                  <a:pt x="209" y="171"/>
                </a:cubicBezTo>
                <a:cubicBezTo>
                  <a:pt x="214" y="170"/>
                  <a:pt x="224" y="170"/>
                  <a:pt x="234" y="161"/>
                </a:cubicBezTo>
                <a:cubicBezTo>
                  <a:pt x="241" y="153"/>
                  <a:pt x="243" y="136"/>
                  <a:pt x="243" y="136"/>
                </a:cubicBezTo>
                <a:cubicBezTo>
                  <a:pt x="243" y="136"/>
                  <a:pt x="246" y="116"/>
                  <a:pt x="246" y="96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6" y="58"/>
                  <a:pt x="243" y="38"/>
                  <a:pt x="243" y="38"/>
                </a:cubicBezTo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19" name="Freeform 904"/>
          <p:cNvSpPr>
            <a:spLocks/>
          </p:cNvSpPr>
          <p:nvPr userDrawn="1"/>
        </p:nvSpPr>
        <p:spPr bwMode="auto">
          <a:xfrm>
            <a:off x="11658007" y="6529058"/>
            <a:ext cx="170941" cy="133887"/>
          </a:xfrm>
          <a:custGeom>
            <a:avLst/>
            <a:gdLst>
              <a:gd name="T0" fmla="*/ 0 w 158"/>
              <a:gd name="T1" fmla="*/ 0 h 165"/>
              <a:gd name="T2" fmla="*/ 158 w 158"/>
              <a:gd name="T3" fmla="*/ 83 h 165"/>
              <a:gd name="T4" fmla="*/ 0 w 158"/>
              <a:gd name="T5" fmla="*/ 165 h 165"/>
              <a:gd name="T6" fmla="*/ 0 w 158"/>
              <a:gd name="T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165">
                <a:moveTo>
                  <a:pt x="0" y="0"/>
                </a:moveTo>
                <a:lnTo>
                  <a:pt x="158" y="83"/>
                </a:lnTo>
                <a:lnTo>
                  <a:pt x="0" y="16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20" name="Freeform 905"/>
          <p:cNvSpPr>
            <a:spLocks/>
          </p:cNvSpPr>
          <p:nvPr userDrawn="1"/>
        </p:nvSpPr>
        <p:spPr bwMode="auto">
          <a:xfrm>
            <a:off x="11658007" y="6529057"/>
            <a:ext cx="170941" cy="77086"/>
          </a:xfrm>
          <a:custGeom>
            <a:avLst/>
            <a:gdLst>
              <a:gd name="T0" fmla="*/ 0 w 158"/>
              <a:gd name="T1" fmla="*/ 0 h 95"/>
              <a:gd name="T2" fmla="*/ 158 w 158"/>
              <a:gd name="T3" fmla="*/ 83 h 95"/>
              <a:gd name="T4" fmla="*/ 137 w 158"/>
              <a:gd name="T5" fmla="*/ 95 h 95"/>
              <a:gd name="T6" fmla="*/ 0 w 158"/>
              <a:gd name="T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" h="95">
                <a:moveTo>
                  <a:pt x="0" y="0"/>
                </a:moveTo>
                <a:lnTo>
                  <a:pt x="158" y="83"/>
                </a:lnTo>
                <a:lnTo>
                  <a:pt x="137" y="95"/>
                </a:lnTo>
                <a:lnTo>
                  <a:pt x="0" y="0"/>
                </a:lnTo>
                <a:close/>
              </a:path>
            </a:pathLst>
          </a:custGeom>
          <a:solidFill>
            <a:srgbClr val="BCBCB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24" name="Freeform 909"/>
          <p:cNvSpPr>
            <a:spLocks/>
          </p:cNvSpPr>
          <p:nvPr userDrawn="1"/>
        </p:nvSpPr>
        <p:spPr bwMode="auto">
          <a:xfrm>
            <a:off x="1654138" y="1908025"/>
            <a:ext cx="628589" cy="331876"/>
          </a:xfrm>
          <a:custGeom>
            <a:avLst/>
            <a:gdLst>
              <a:gd name="T0" fmla="*/ 244 w 246"/>
              <a:gd name="T1" fmla="*/ 37 h 173"/>
              <a:gd name="T2" fmla="*/ 234 w 246"/>
              <a:gd name="T3" fmla="*/ 12 h 173"/>
              <a:gd name="T4" fmla="*/ 209 w 246"/>
              <a:gd name="T5" fmla="*/ 2 h 173"/>
              <a:gd name="T6" fmla="*/ 123 w 246"/>
              <a:gd name="T7" fmla="*/ 0 h 173"/>
              <a:gd name="T8" fmla="*/ 123 w 246"/>
              <a:gd name="T9" fmla="*/ 0 h 173"/>
              <a:gd name="T10" fmla="*/ 37 w 246"/>
              <a:gd name="T11" fmla="*/ 2 h 173"/>
              <a:gd name="T12" fmla="*/ 12 w 246"/>
              <a:gd name="T13" fmla="*/ 12 h 173"/>
              <a:gd name="T14" fmla="*/ 2 w 246"/>
              <a:gd name="T15" fmla="*/ 37 h 173"/>
              <a:gd name="T16" fmla="*/ 0 w 246"/>
              <a:gd name="T17" fmla="*/ 77 h 173"/>
              <a:gd name="T18" fmla="*/ 0 w 246"/>
              <a:gd name="T19" fmla="*/ 95 h 173"/>
              <a:gd name="T20" fmla="*/ 2 w 246"/>
              <a:gd name="T21" fmla="*/ 135 h 173"/>
              <a:gd name="T22" fmla="*/ 12 w 246"/>
              <a:gd name="T23" fmla="*/ 160 h 173"/>
              <a:gd name="T24" fmla="*/ 39 w 246"/>
              <a:gd name="T25" fmla="*/ 170 h 173"/>
              <a:gd name="T26" fmla="*/ 123 w 246"/>
              <a:gd name="T27" fmla="*/ 173 h 173"/>
              <a:gd name="T28" fmla="*/ 209 w 246"/>
              <a:gd name="T29" fmla="*/ 170 h 173"/>
              <a:gd name="T30" fmla="*/ 234 w 246"/>
              <a:gd name="T31" fmla="*/ 160 h 173"/>
              <a:gd name="T32" fmla="*/ 244 w 246"/>
              <a:gd name="T33" fmla="*/ 135 h 173"/>
              <a:gd name="T34" fmla="*/ 246 w 246"/>
              <a:gd name="T35" fmla="*/ 95 h 173"/>
              <a:gd name="T36" fmla="*/ 246 w 246"/>
              <a:gd name="T37" fmla="*/ 77 h 173"/>
              <a:gd name="T38" fmla="*/ 244 w 246"/>
              <a:gd name="T39" fmla="*/ 3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173">
                <a:moveTo>
                  <a:pt x="244" y="37"/>
                </a:moveTo>
                <a:cubicBezTo>
                  <a:pt x="244" y="37"/>
                  <a:pt x="241" y="20"/>
                  <a:pt x="234" y="12"/>
                </a:cubicBezTo>
                <a:cubicBezTo>
                  <a:pt x="224" y="3"/>
                  <a:pt x="214" y="3"/>
                  <a:pt x="209" y="2"/>
                </a:cubicBezTo>
                <a:cubicBezTo>
                  <a:pt x="175" y="0"/>
                  <a:pt x="123" y="0"/>
                  <a:pt x="123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3" y="0"/>
                  <a:pt x="71" y="0"/>
                  <a:pt x="37" y="2"/>
                </a:cubicBezTo>
                <a:cubicBezTo>
                  <a:pt x="32" y="3"/>
                  <a:pt x="22" y="3"/>
                  <a:pt x="12" y="12"/>
                </a:cubicBezTo>
                <a:cubicBezTo>
                  <a:pt x="5" y="20"/>
                  <a:pt x="2" y="37"/>
                  <a:pt x="2" y="37"/>
                </a:cubicBezTo>
                <a:cubicBezTo>
                  <a:pt x="2" y="37"/>
                  <a:pt x="0" y="57"/>
                  <a:pt x="0" y="77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5"/>
                  <a:pt x="2" y="135"/>
                  <a:pt x="2" y="135"/>
                </a:cubicBezTo>
                <a:cubicBezTo>
                  <a:pt x="2" y="135"/>
                  <a:pt x="5" y="152"/>
                  <a:pt x="12" y="160"/>
                </a:cubicBezTo>
                <a:cubicBezTo>
                  <a:pt x="22" y="169"/>
                  <a:pt x="34" y="169"/>
                  <a:pt x="39" y="170"/>
                </a:cubicBezTo>
                <a:cubicBezTo>
                  <a:pt x="59" y="172"/>
                  <a:pt x="123" y="173"/>
                  <a:pt x="123" y="173"/>
                </a:cubicBezTo>
                <a:cubicBezTo>
                  <a:pt x="123" y="173"/>
                  <a:pt x="175" y="173"/>
                  <a:pt x="209" y="170"/>
                </a:cubicBezTo>
                <a:cubicBezTo>
                  <a:pt x="214" y="169"/>
                  <a:pt x="224" y="169"/>
                  <a:pt x="234" y="160"/>
                </a:cubicBezTo>
                <a:cubicBezTo>
                  <a:pt x="241" y="152"/>
                  <a:pt x="244" y="135"/>
                  <a:pt x="244" y="135"/>
                </a:cubicBezTo>
                <a:cubicBezTo>
                  <a:pt x="244" y="135"/>
                  <a:pt x="246" y="115"/>
                  <a:pt x="246" y="95"/>
                </a:cubicBezTo>
                <a:cubicBezTo>
                  <a:pt x="246" y="77"/>
                  <a:pt x="246" y="77"/>
                  <a:pt x="246" y="77"/>
                </a:cubicBezTo>
                <a:cubicBezTo>
                  <a:pt x="246" y="57"/>
                  <a:pt x="244" y="37"/>
                  <a:pt x="244" y="37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825" name="Freeform 910"/>
          <p:cNvSpPr>
            <a:spLocks/>
          </p:cNvSpPr>
          <p:nvPr userDrawn="1"/>
        </p:nvSpPr>
        <p:spPr bwMode="white">
          <a:xfrm>
            <a:off x="1819669" y="1962390"/>
            <a:ext cx="296443" cy="222332"/>
          </a:xfrm>
          <a:custGeom>
            <a:avLst/>
            <a:gdLst>
              <a:gd name="T0" fmla="*/ 0 w 116"/>
              <a:gd name="T1" fmla="*/ 56 h 116"/>
              <a:gd name="T2" fmla="*/ 56 w 116"/>
              <a:gd name="T3" fmla="*/ 0 h 116"/>
              <a:gd name="T4" fmla="*/ 60 w 116"/>
              <a:gd name="T5" fmla="*/ 0 h 116"/>
              <a:gd name="T6" fmla="*/ 116 w 116"/>
              <a:gd name="T7" fmla="*/ 56 h 116"/>
              <a:gd name="T8" fmla="*/ 116 w 116"/>
              <a:gd name="T9" fmla="*/ 60 h 116"/>
              <a:gd name="T10" fmla="*/ 60 w 116"/>
              <a:gd name="T11" fmla="*/ 116 h 116"/>
              <a:gd name="T12" fmla="*/ 56 w 116"/>
              <a:gd name="T13" fmla="*/ 116 h 116"/>
              <a:gd name="T14" fmla="*/ 0 w 116"/>
              <a:gd name="T15" fmla="*/ 60 h 116"/>
              <a:gd name="T16" fmla="*/ 0 w 116"/>
              <a:gd name="T17" fmla="*/ 5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6">
                <a:moveTo>
                  <a:pt x="0" y="56"/>
                </a:moveTo>
                <a:cubicBezTo>
                  <a:pt x="46" y="55"/>
                  <a:pt x="55" y="45"/>
                  <a:pt x="5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45"/>
                  <a:pt x="70" y="55"/>
                  <a:pt x="116" y="56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70" y="61"/>
                  <a:pt x="61" y="71"/>
                  <a:pt x="60" y="11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5" y="71"/>
                  <a:pt x="46" y="61"/>
                  <a:pt x="0" y="60"/>
                </a:cubicBezTo>
                <a:cubicBezTo>
                  <a:pt x="0" y="56"/>
                  <a:pt x="0" y="56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1826" name="Group 1825"/>
          <p:cNvGrpSpPr/>
          <p:nvPr userDrawn="1"/>
        </p:nvGrpSpPr>
        <p:grpSpPr>
          <a:xfrm>
            <a:off x="2409304" y="1998576"/>
            <a:ext cx="1387299" cy="149961"/>
            <a:chOff x="-865188" y="2427288"/>
            <a:chExt cx="13922376" cy="2006600"/>
          </a:xfrm>
        </p:grpSpPr>
        <p:sp>
          <p:nvSpPr>
            <p:cNvPr id="1827" name="Freeform 914"/>
            <p:cNvSpPr>
              <a:spLocks/>
            </p:cNvSpPr>
            <p:nvPr userDrawn="1"/>
          </p:nvSpPr>
          <p:spPr bwMode="auto">
            <a:xfrm>
              <a:off x="-865188" y="2427288"/>
              <a:ext cx="1665288" cy="2006600"/>
            </a:xfrm>
            <a:custGeom>
              <a:avLst/>
              <a:gdLst>
                <a:gd name="T0" fmla="*/ 0 w 444"/>
                <a:gd name="T1" fmla="*/ 14 h 532"/>
                <a:gd name="T2" fmla="*/ 14 w 444"/>
                <a:gd name="T3" fmla="*/ 0 h 532"/>
                <a:gd name="T4" fmla="*/ 25 w 444"/>
                <a:gd name="T5" fmla="*/ 0 h 532"/>
                <a:gd name="T6" fmla="*/ 43 w 444"/>
                <a:gd name="T7" fmla="*/ 11 h 532"/>
                <a:gd name="T8" fmla="*/ 327 w 444"/>
                <a:gd name="T9" fmla="*/ 284 h 532"/>
                <a:gd name="T10" fmla="*/ 327 w 444"/>
                <a:gd name="T11" fmla="*/ 284 h 532"/>
                <a:gd name="T12" fmla="*/ 327 w 444"/>
                <a:gd name="T13" fmla="*/ 22 h 532"/>
                <a:gd name="T14" fmla="*/ 341 w 444"/>
                <a:gd name="T15" fmla="*/ 8 h 532"/>
                <a:gd name="T16" fmla="*/ 430 w 444"/>
                <a:gd name="T17" fmla="*/ 8 h 532"/>
                <a:gd name="T18" fmla="*/ 444 w 444"/>
                <a:gd name="T19" fmla="*/ 22 h 532"/>
                <a:gd name="T20" fmla="*/ 444 w 444"/>
                <a:gd name="T21" fmla="*/ 519 h 532"/>
                <a:gd name="T22" fmla="*/ 430 w 444"/>
                <a:gd name="T23" fmla="*/ 532 h 532"/>
                <a:gd name="T24" fmla="*/ 423 w 444"/>
                <a:gd name="T25" fmla="*/ 532 h 532"/>
                <a:gd name="T26" fmla="*/ 404 w 444"/>
                <a:gd name="T27" fmla="*/ 524 h 532"/>
                <a:gd name="T28" fmla="*/ 117 w 444"/>
                <a:gd name="T29" fmla="*/ 235 h 532"/>
                <a:gd name="T30" fmla="*/ 116 w 444"/>
                <a:gd name="T31" fmla="*/ 235 h 532"/>
                <a:gd name="T32" fmla="*/ 116 w 444"/>
                <a:gd name="T33" fmla="*/ 511 h 532"/>
                <a:gd name="T34" fmla="*/ 102 w 444"/>
                <a:gd name="T35" fmla="*/ 525 h 532"/>
                <a:gd name="T36" fmla="*/ 14 w 444"/>
                <a:gd name="T37" fmla="*/ 525 h 532"/>
                <a:gd name="T38" fmla="*/ 0 w 444"/>
                <a:gd name="T39" fmla="*/ 511 h 532"/>
                <a:gd name="T40" fmla="*/ 0 w 444"/>
                <a:gd name="T41" fmla="*/ 14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4" h="532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7" y="6"/>
                    <a:pt x="43" y="11"/>
                  </a:cubicBezTo>
                  <a:cubicBezTo>
                    <a:pt x="327" y="284"/>
                    <a:pt x="327" y="284"/>
                    <a:pt x="327" y="284"/>
                  </a:cubicBezTo>
                  <a:cubicBezTo>
                    <a:pt x="327" y="284"/>
                    <a:pt x="327" y="284"/>
                    <a:pt x="327" y="284"/>
                  </a:cubicBezTo>
                  <a:cubicBezTo>
                    <a:pt x="327" y="22"/>
                    <a:pt x="327" y="22"/>
                    <a:pt x="327" y="22"/>
                  </a:cubicBezTo>
                  <a:cubicBezTo>
                    <a:pt x="327" y="14"/>
                    <a:pt x="333" y="8"/>
                    <a:pt x="341" y="8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37" y="8"/>
                    <a:pt x="444" y="14"/>
                    <a:pt x="444" y="22"/>
                  </a:cubicBezTo>
                  <a:cubicBezTo>
                    <a:pt x="444" y="519"/>
                    <a:pt x="444" y="519"/>
                    <a:pt x="444" y="519"/>
                  </a:cubicBezTo>
                  <a:cubicBezTo>
                    <a:pt x="444" y="527"/>
                    <a:pt x="437" y="532"/>
                    <a:pt x="430" y="532"/>
                  </a:cubicBezTo>
                  <a:cubicBezTo>
                    <a:pt x="423" y="532"/>
                    <a:pt x="423" y="532"/>
                    <a:pt x="423" y="532"/>
                  </a:cubicBezTo>
                  <a:cubicBezTo>
                    <a:pt x="415" y="532"/>
                    <a:pt x="410" y="530"/>
                    <a:pt x="404" y="524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511"/>
                    <a:pt x="116" y="511"/>
                    <a:pt x="116" y="511"/>
                  </a:cubicBezTo>
                  <a:cubicBezTo>
                    <a:pt x="116" y="518"/>
                    <a:pt x="110" y="525"/>
                    <a:pt x="102" y="525"/>
                  </a:cubicBezTo>
                  <a:cubicBezTo>
                    <a:pt x="14" y="525"/>
                    <a:pt x="14" y="525"/>
                    <a:pt x="14" y="525"/>
                  </a:cubicBezTo>
                  <a:cubicBezTo>
                    <a:pt x="7" y="525"/>
                    <a:pt x="0" y="518"/>
                    <a:pt x="0" y="511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28" name="Freeform 915"/>
            <p:cNvSpPr>
              <a:spLocks/>
            </p:cNvSpPr>
            <p:nvPr userDrawn="1"/>
          </p:nvSpPr>
          <p:spPr bwMode="auto">
            <a:xfrm>
              <a:off x="1212850" y="2457451"/>
              <a:ext cx="1254125" cy="1951038"/>
            </a:xfrm>
            <a:custGeom>
              <a:avLst/>
              <a:gdLst>
                <a:gd name="T0" fmla="*/ 0 w 334"/>
                <a:gd name="T1" fmla="*/ 14 h 517"/>
                <a:gd name="T2" fmla="*/ 14 w 334"/>
                <a:gd name="T3" fmla="*/ 0 h 517"/>
                <a:gd name="T4" fmla="*/ 320 w 334"/>
                <a:gd name="T5" fmla="*/ 0 h 517"/>
                <a:gd name="T6" fmla="*/ 334 w 334"/>
                <a:gd name="T7" fmla="*/ 14 h 517"/>
                <a:gd name="T8" fmla="*/ 334 w 334"/>
                <a:gd name="T9" fmla="*/ 94 h 517"/>
                <a:gd name="T10" fmla="*/ 320 w 334"/>
                <a:gd name="T11" fmla="*/ 108 h 517"/>
                <a:gd name="T12" fmla="*/ 115 w 334"/>
                <a:gd name="T13" fmla="*/ 108 h 517"/>
                <a:gd name="T14" fmla="*/ 115 w 334"/>
                <a:gd name="T15" fmla="*/ 200 h 517"/>
                <a:gd name="T16" fmla="*/ 284 w 334"/>
                <a:gd name="T17" fmla="*/ 200 h 517"/>
                <a:gd name="T18" fmla="*/ 298 w 334"/>
                <a:gd name="T19" fmla="*/ 214 h 517"/>
                <a:gd name="T20" fmla="*/ 298 w 334"/>
                <a:gd name="T21" fmla="*/ 294 h 517"/>
                <a:gd name="T22" fmla="*/ 284 w 334"/>
                <a:gd name="T23" fmla="*/ 308 h 517"/>
                <a:gd name="T24" fmla="*/ 115 w 334"/>
                <a:gd name="T25" fmla="*/ 308 h 517"/>
                <a:gd name="T26" fmla="*/ 115 w 334"/>
                <a:gd name="T27" fmla="*/ 408 h 517"/>
                <a:gd name="T28" fmla="*/ 320 w 334"/>
                <a:gd name="T29" fmla="*/ 408 h 517"/>
                <a:gd name="T30" fmla="*/ 334 w 334"/>
                <a:gd name="T31" fmla="*/ 422 h 517"/>
                <a:gd name="T32" fmla="*/ 334 w 334"/>
                <a:gd name="T33" fmla="*/ 503 h 517"/>
                <a:gd name="T34" fmla="*/ 320 w 334"/>
                <a:gd name="T35" fmla="*/ 517 h 517"/>
                <a:gd name="T36" fmla="*/ 14 w 334"/>
                <a:gd name="T37" fmla="*/ 517 h 517"/>
                <a:gd name="T38" fmla="*/ 0 w 334"/>
                <a:gd name="T39" fmla="*/ 503 h 517"/>
                <a:gd name="T40" fmla="*/ 0 w 334"/>
                <a:gd name="T41" fmla="*/ 1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517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8" y="0"/>
                    <a:pt x="334" y="6"/>
                    <a:pt x="334" y="14"/>
                  </a:cubicBezTo>
                  <a:cubicBezTo>
                    <a:pt x="334" y="94"/>
                    <a:pt x="334" y="94"/>
                    <a:pt x="334" y="94"/>
                  </a:cubicBezTo>
                  <a:cubicBezTo>
                    <a:pt x="334" y="102"/>
                    <a:pt x="328" y="108"/>
                    <a:pt x="32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200"/>
                    <a:pt x="115" y="200"/>
                    <a:pt x="115" y="200"/>
                  </a:cubicBezTo>
                  <a:cubicBezTo>
                    <a:pt x="284" y="200"/>
                    <a:pt x="284" y="200"/>
                    <a:pt x="284" y="200"/>
                  </a:cubicBezTo>
                  <a:cubicBezTo>
                    <a:pt x="291" y="200"/>
                    <a:pt x="298" y="206"/>
                    <a:pt x="298" y="214"/>
                  </a:cubicBezTo>
                  <a:cubicBezTo>
                    <a:pt x="298" y="294"/>
                    <a:pt x="298" y="294"/>
                    <a:pt x="298" y="294"/>
                  </a:cubicBezTo>
                  <a:cubicBezTo>
                    <a:pt x="298" y="302"/>
                    <a:pt x="291" y="308"/>
                    <a:pt x="284" y="308"/>
                  </a:cubicBezTo>
                  <a:cubicBezTo>
                    <a:pt x="115" y="308"/>
                    <a:pt x="115" y="308"/>
                    <a:pt x="115" y="308"/>
                  </a:cubicBezTo>
                  <a:cubicBezTo>
                    <a:pt x="115" y="408"/>
                    <a:pt x="115" y="408"/>
                    <a:pt x="115" y="408"/>
                  </a:cubicBezTo>
                  <a:cubicBezTo>
                    <a:pt x="320" y="408"/>
                    <a:pt x="320" y="408"/>
                    <a:pt x="320" y="408"/>
                  </a:cubicBezTo>
                  <a:cubicBezTo>
                    <a:pt x="328" y="408"/>
                    <a:pt x="334" y="415"/>
                    <a:pt x="334" y="422"/>
                  </a:cubicBezTo>
                  <a:cubicBezTo>
                    <a:pt x="334" y="503"/>
                    <a:pt x="334" y="503"/>
                    <a:pt x="334" y="503"/>
                  </a:cubicBezTo>
                  <a:cubicBezTo>
                    <a:pt x="334" y="510"/>
                    <a:pt x="328" y="517"/>
                    <a:pt x="320" y="517"/>
                  </a:cubicBezTo>
                  <a:cubicBezTo>
                    <a:pt x="14" y="517"/>
                    <a:pt x="14" y="517"/>
                    <a:pt x="14" y="517"/>
                  </a:cubicBezTo>
                  <a:cubicBezTo>
                    <a:pt x="6" y="517"/>
                    <a:pt x="0" y="510"/>
                    <a:pt x="0" y="503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29" name="Freeform 916"/>
            <p:cNvSpPr>
              <a:spLocks/>
            </p:cNvSpPr>
            <p:nvPr userDrawn="1"/>
          </p:nvSpPr>
          <p:spPr bwMode="auto">
            <a:xfrm>
              <a:off x="2620962" y="2427288"/>
              <a:ext cx="2371725" cy="2006600"/>
            </a:xfrm>
            <a:custGeom>
              <a:avLst/>
              <a:gdLst>
                <a:gd name="T0" fmla="*/ 3 w 632"/>
                <a:gd name="T1" fmla="*/ 26 h 532"/>
                <a:gd name="T2" fmla="*/ 16 w 632"/>
                <a:gd name="T3" fmla="*/ 8 h 532"/>
                <a:gd name="T4" fmla="*/ 103 w 632"/>
                <a:gd name="T5" fmla="*/ 8 h 532"/>
                <a:gd name="T6" fmla="*/ 116 w 632"/>
                <a:gd name="T7" fmla="*/ 18 h 532"/>
                <a:gd name="T8" fmla="*/ 179 w 632"/>
                <a:gd name="T9" fmla="*/ 268 h 532"/>
                <a:gd name="T10" fmla="*/ 182 w 632"/>
                <a:gd name="T11" fmla="*/ 268 h 532"/>
                <a:gd name="T12" fmla="*/ 297 w 632"/>
                <a:gd name="T13" fmla="*/ 9 h 532"/>
                <a:gd name="T14" fmla="*/ 309 w 632"/>
                <a:gd name="T15" fmla="*/ 0 h 532"/>
                <a:gd name="T16" fmla="*/ 323 w 632"/>
                <a:gd name="T17" fmla="*/ 0 h 532"/>
                <a:gd name="T18" fmla="*/ 335 w 632"/>
                <a:gd name="T19" fmla="*/ 9 h 532"/>
                <a:gd name="T20" fmla="*/ 450 w 632"/>
                <a:gd name="T21" fmla="*/ 268 h 532"/>
                <a:gd name="T22" fmla="*/ 453 w 632"/>
                <a:gd name="T23" fmla="*/ 268 h 532"/>
                <a:gd name="T24" fmla="*/ 516 w 632"/>
                <a:gd name="T25" fmla="*/ 18 h 532"/>
                <a:gd name="T26" fmla="*/ 529 w 632"/>
                <a:gd name="T27" fmla="*/ 8 h 532"/>
                <a:gd name="T28" fmla="*/ 616 w 632"/>
                <a:gd name="T29" fmla="*/ 8 h 532"/>
                <a:gd name="T30" fmla="*/ 629 w 632"/>
                <a:gd name="T31" fmla="*/ 26 h 532"/>
                <a:gd name="T32" fmla="*/ 490 w 632"/>
                <a:gd name="T33" fmla="*/ 522 h 532"/>
                <a:gd name="T34" fmla="*/ 476 w 632"/>
                <a:gd name="T35" fmla="*/ 532 h 532"/>
                <a:gd name="T36" fmla="*/ 464 w 632"/>
                <a:gd name="T37" fmla="*/ 532 h 532"/>
                <a:gd name="T38" fmla="*/ 452 w 632"/>
                <a:gd name="T39" fmla="*/ 524 h 532"/>
                <a:gd name="T40" fmla="*/ 317 w 632"/>
                <a:gd name="T41" fmla="*/ 222 h 532"/>
                <a:gd name="T42" fmla="*/ 315 w 632"/>
                <a:gd name="T43" fmla="*/ 222 h 532"/>
                <a:gd name="T44" fmla="*/ 180 w 632"/>
                <a:gd name="T45" fmla="*/ 524 h 532"/>
                <a:gd name="T46" fmla="*/ 168 w 632"/>
                <a:gd name="T47" fmla="*/ 532 h 532"/>
                <a:gd name="T48" fmla="*/ 156 w 632"/>
                <a:gd name="T49" fmla="*/ 532 h 532"/>
                <a:gd name="T50" fmla="*/ 143 w 632"/>
                <a:gd name="T51" fmla="*/ 522 h 532"/>
                <a:gd name="T52" fmla="*/ 3 w 632"/>
                <a:gd name="T53" fmla="*/ 26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2" h="532">
                  <a:moveTo>
                    <a:pt x="3" y="26"/>
                  </a:moveTo>
                  <a:cubicBezTo>
                    <a:pt x="0" y="15"/>
                    <a:pt x="6" y="8"/>
                    <a:pt x="16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9" y="8"/>
                    <a:pt x="115" y="13"/>
                    <a:pt x="116" y="18"/>
                  </a:cubicBezTo>
                  <a:cubicBezTo>
                    <a:pt x="179" y="268"/>
                    <a:pt x="179" y="268"/>
                    <a:pt x="179" y="268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297" y="9"/>
                    <a:pt x="297" y="9"/>
                    <a:pt x="297" y="9"/>
                  </a:cubicBezTo>
                  <a:cubicBezTo>
                    <a:pt x="299" y="4"/>
                    <a:pt x="304" y="0"/>
                    <a:pt x="309" y="0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29" y="0"/>
                    <a:pt x="334" y="4"/>
                    <a:pt x="335" y="9"/>
                  </a:cubicBezTo>
                  <a:cubicBezTo>
                    <a:pt x="450" y="268"/>
                    <a:pt x="450" y="268"/>
                    <a:pt x="450" y="268"/>
                  </a:cubicBezTo>
                  <a:cubicBezTo>
                    <a:pt x="453" y="268"/>
                    <a:pt x="453" y="268"/>
                    <a:pt x="453" y="268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3"/>
                    <a:pt x="523" y="8"/>
                    <a:pt x="529" y="8"/>
                  </a:cubicBezTo>
                  <a:cubicBezTo>
                    <a:pt x="616" y="8"/>
                    <a:pt x="616" y="8"/>
                    <a:pt x="616" y="8"/>
                  </a:cubicBezTo>
                  <a:cubicBezTo>
                    <a:pt x="626" y="8"/>
                    <a:pt x="632" y="15"/>
                    <a:pt x="629" y="26"/>
                  </a:cubicBezTo>
                  <a:cubicBezTo>
                    <a:pt x="490" y="522"/>
                    <a:pt x="490" y="522"/>
                    <a:pt x="490" y="522"/>
                  </a:cubicBezTo>
                  <a:cubicBezTo>
                    <a:pt x="488" y="527"/>
                    <a:pt x="482" y="532"/>
                    <a:pt x="476" y="532"/>
                  </a:cubicBezTo>
                  <a:cubicBezTo>
                    <a:pt x="464" y="532"/>
                    <a:pt x="464" y="532"/>
                    <a:pt x="464" y="532"/>
                  </a:cubicBezTo>
                  <a:cubicBezTo>
                    <a:pt x="459" y="532"/>
                    <a:pt x="454" y="528"/>
                    <a:pt x="452" y="524"/>
                  </a:cubicBezTo>
                  <a:cubicBezTo>
                    <a:pt x="317" y="222"/>
                    <a:pt x="317" y="222"/>
                    <a:pt x="317" y="222"/>
                  </a:cubicBezTo>
                  <a:cubicBezTo>
                    <a:pt x="315" y="222"/>
                    <a:pt x="315" y="222"/>
                    <a:pt x="315" y="222"/>
                  </a:cubicBezTo>
                  <a:cubicBezTo>
                    <a:pt x="180" y="524"/>
                    <a:pt x="180" y="524"/>
                    <a:pt x="180" y="524"/>
                  </a:cubicBezTo>
                  <a:cubicBezTo>
                    <a:pt x="178" y="528"/>
                    <a:pt x="173" y="532"/>
                    <a:pt x="168" y="532"/>
                  </a:cubicBezTo>
                  <a:cubicBezTo>
                    <a:pt x="156" y="532"/>
                    <a:pt x="156" y="532"/>
                    <a:pt x="156" y="532"/>
                  </a:cubicBezTo>
                  <a:cubicBezTo>
                    <a:pt x="150" y="532"/>
                    <a:pt x="144" y="527"/>
                    <a:pt x="143" y="522"/>
                  </a:cubicBezTo>
                  <a:lnTo>
                    <a:pt x="3" y="26"/>
                  </a:ln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30" name="Freeform 917"/>
            <p:cNvSpPr>
              <a:spLocks/>
            </p:cNvSpPr>
            <p:nvPr userDrawn="1"/>
          </p:nvSpPr>
          <p:spPr bwMode="auto">
            <a:xfrm>
              <a:off x="5788025" y="2427288"/>
              <a:ext cx="1666875" cy="2006600"/>
            </a:xfrm>
            <a:custGeom>
              <a:avLst/>
              <a:gdLst>
                <a:gd name="T0" fmla="*/ 0 w 444"/>
                <a:gd name="T1" fmla="*/ 14 h 532"/>
                <a:gd name="T2" fmla="*/ 14 w 444"/>
                <a:gd name="T3" fmla="*/ 0 h 532"/>
                <a:gd name="T4" fmla="*/ 25 w 444"/>
                <a:gd name="T5" fmla="*/ 0 h 532"/>
                <a:gd name="T6" fmla="*/ 43 w 444"/>
                <a:gd name="T7" fmla="*/ 11 h 532"/>
                <a:gd name="T8" fmla="*/ 327 w 444"/>
                <a:gd name="T9" fmla="*/ 284 h 532"/>
                <a:gd name="T10" fmla="*/ 328 w 444"/>
                <a:gd name="T11" fmla="*/ 284 h 532"/>
                <a:gd name="T12" fmla="*/ 328 w 444"/>
                <a:gd name="T13" fmla="*/ 22 h 532"/>
                <a:gd name="T14" fmla="*/ 342 w 444"/>
                <a:gd name="T15" fmla="*/ 8 h 532"/>
                <a:gd name="T16" fmla="*/ 430 w 444"/>
                <a:gd name="T17" fmla="*/ 8 h 532"/>
                <a:gd name="T18" fmla="*/ 444 w 444"/>
                <a:gd name="T19" fmla="*/ 22 h 532"/>
                <a:gd name="T20" fmla="*/ 444 w 444"/>
                <a:gd name="T21" fmla="*/ 519 h 532"/>
                <a:gd name="T22" fmla="*/ 430 w 444"/>
                <a:gd name="T23" fmla="*/ 532 h 532"/>
                <a:gd name="T24" fmla="*/ 423 w 444"/>
                <a:gd name="T25" fmla="*/ 532 h 532"/>
                <a:gd name="T26" fmla="*/ 404 w 444"/>
                <a:gd name="T27" fmla="*/ 524 h 532"/>
                <a:gd name="T28" fmla="*/ 117 w 444"/>
                <a:gd name="T29" fmla="*/ 235 h 532"/>
                <a:gd name="T30" fmla="*/ 117 w 444"/>
                <a:gd name="T31" fmla="*/ 235 h 532"/>
                <a:gd name="T32" fmla="*/ 117 w 444"/>
                <a:gd name="T33" fmla="*/ 511 h 532"/>
                <a:gd name="T34" fmla="*/ 103 w 444"/>
                <a:gd name="T35" fmla="*/ 525 h 532"/>
                <a:gd name="T36" fmla="*/ 15 w 444"/>
                <a:gd name="T37" fmla="*/ 525 h 532"/>
                <a:gd name="T38" fmla="*/ 1 w 444"/>
                <a:gd name="T39" fmla="*/ 511 h 532"/>
                <a:gd name="T40" fmla="*/ 0 w 444"/>
                <a:gd name="T41" fmla="*/ 14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4" h="532">
                  <a:moveTo>
                    <a:pt x="0" y="14"/>
                  </a:moveTo>
                  <a:cubicBezTo>
                    <a:pt x="0" y="6"/>
                    <a:pt x="7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8" y="6"/>
                    <a:pt x="43" y="11"/>
                  </a:cubicBezTo>
                  <a:cubicBezTo>
                    <a:pt x="327" y="284"/>
                    <a:pt x="327" y="284"/>
                    <a:pt x="327" y="284"/>
                  </a:cubicBezTo>
                  <a:cubicBezTo>
                    <a:pt x="328" y="284"/>
                    <a:pt x="328" y="284"/>
                    <a:pt x="328" y="284"/>
                  </a:cubicBezTo>
                  <a:cubicBezTo>
                    <a:pt x="328" y="22"/>
                    <a:pt x="328" y="22"/>
                    <a:pt x="328" y="22"/>
                  </a:cubicBezTo>
                  <a:cubicBezTo>
                    <a:pt x="328" y="14"/>
                    <a:pt x="334" y="8"/>
                    <a:pt x="342" y="8"/>
                  </a:cubicBezTo>
                  <a:cubicBezTo>
                    <a:pt x="430" y="8"/>
                    <a:pt x="430" y="8"/>
                    <a:pt x="430" y="8"/>
                  </a:cubicBezTo>
                  <a:cubicBezTo>
                    <a:pt x="438" y="8"/>
                    <a:pt x="444" y="14"/>
                    <a:pt x="444" y="22"/>
                  </a:cubicBezTo>
                  <a:cubicBezTo>
                    <a:pt x="444" y="519"/>
                    <a:pt x="444" y="519"/>
                    <a:pt x="444" y="519"/>
                  </a:cubicBezTo>
                  <a:cubicBezTo>
                    <a:pt x="444" y="527"/>
                    <a:pt x="438" y="532"/>
                    <a:pt x="430" y="532"/>
                  </a:cubicBezTo>
                  <a:cubicBezTo>
                    <a:pt x="423" y="532"/>
                    <a:pt x="423" y="532"/>
                    <a:pt x="423" y="532"/>
                  </a:cubicBezTo>
                  <a:cubicBezTo>
                    <a:pt x="416" y="532"/>
                    <a:pt x="410" y="530"/>
                    <a:pt x="404" y="524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17" y="511"/>
                    <a:pt x="117" y="511"/>
                    <a:pt x="117" y="511"/>
                  </a:cubicBezTo>
                  <a:cubicBezTo>
                    <a:pt x="117" y="518"/>
                    <a:pt x="111" y="525"/>
                    <a:pt x="103" y="525"/>
                  </a:cubicBezTo>
                  <a:cubicBezTo>
                    <a:pt x="15" y="525"/>
                    <a:pt x="15" y="525"/>
                    <a:pt x="15" y="525"/>
                  </a:cubicBezTo>
                  <a:cubicBezTo>
                    <a:pt x="7" y="525"/>
                    <a:pt x="1" y="518"/>
                    <a:pt x="1" y="511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31" name="Freeform 918"/>
            <p:cNvSpPr>
              <a:spLocks/>
            </p:cNvSpPr>
            <p:nvPr userDrawn="1"/>
          </p:nvSpPr>
          <p:spPr bwMode="auto">
            <a:xfrm>
              <a:off x="7867650" y="2457451"/>
              <a:ext cx="1252538" cy="1951038"/>
            </a:xfrm>
            <a:custGeom>
              <a:avLst/>
              <a:gdLst>
                <a:gd name="T0" fmla="*/ 0 w 334"/>
                <a:gd name="T1" fmla="*/ 14 h 517"/>
                <a:gd name="T2" fmla="*/ 14 w 334"/>
                <a:gd name="T3" fmla="*/ 0 h 517"/>
                <a:gd name="T4" fmla="*/ 320 w 334"/>
                <a:gd name="T5" fmla="*/ 0 h 517"/>
                <a:gd name="T6" fmla="*/ 334 w 334"/>
                <a:gd name="T7" fmla="*/ 14 h 517"/>
                <a:gd name="T8" fmla="*/ 334 w 334"/>
                <a:gd name="T9" fmla="*/ 94 h 517"/>
                <a:gd name="T10" fmla="*/ 320 w 334"/>
                <a:gd name="T11" fmla="*/ 108 h 517"/>
                <a:gd name="T12" fmla="*/ 115 w 334"/>
                <a:gd name="T13" fmla="*/ 108 h 517"/>
                <a:gd name="T14" fmla="*/ 115 w 334"/>
                <a:gd name="T15" fmla="*/ 200 h 517"/>
                <a:gd name="T16" fmla="*/ 284 w 334"/>
                <a:gd name="T17" fmla="*/ 200 h 517"/>
                <a:gd name="T18" fmla="*/ 298 w 334"/>
                <a:gd name="T19" fmla="*/ 214 h 517"/>
                <a:gd name="T20" fmla="*/ 298 w 334"/>
                <a:gd name="T21" fmla="*/ 294 h 517"/>
                <a:gd name="T22" fmla="*/ 284 w 334"/>
                <a:gd name="T23" fmla="*/ 308 h 517"/>
                <a:gd name="T24" fmla="*/ 115 w 334"/>
                <a:gd name="T25" fmla="*/ 308 h 517"/>
                <a:gd name="T26" fmla="*/ 115 w 334"/>
                <a:gd name="T27" fmla="*/ 408 h 517"/>
                <a:gd name="T28" fmla="*/ 320 w 334"/>
                <a:gd name="T29" fmla="*/ 408 h 517"/>
                <a:gd name="T30" fmla="*/ 334 w 334"/>
                <a:gd name="T31" fmla="*/ 422 h 517"/>
                <a:gd name="T32" fmla="*/ 334 w 334"/>
                <a:gd name="T33" fmla="*/ 503 h 517"/>
                <a:gd name="T34" fmla="*/ 320 w 334"/>
                <a:gd name="T35" fmla="*/ 517 h 517"/>
                <a:gd name="T36" fmla="*/ 14 w 334"/>
                <a:gd name="T37" fmla="*/ 517 h 517"/>
                <a:gd name="T38" fmla="*/ 0 w 334"/>
                <a:gd name="T39" fmla="*/ 503 h 517"/>
                <a:gd name="T40" fmla="*/ 0 w 334"/>
                <a:gd name="T41" fmla="*/ 1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517">
                  <a:moveTo>
                    <a:pt x="0" y="14"/>
                  </a:moveTo>
                  <a:cubicBezTo>
                    <a:pt x="0" y="6"/>
                    <a:pt x="6" y="0"/>
                    <a:pt x="14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8" y="0"/>
                    <a:pt x="334" y="6"/>
                    <a:pt x="334" y="14"/>
                  </a:cubicBezTo>
                  <a:cubicBezTo>
                    <a:pt x="334" y="94"/>
                    <a:pt x="334" y="94"/>
                    <a:pt x="334" y="94"/>
                  </a:cubicBezTo>
                  <a:cubicBezTo>
                    <a:pt x="334" y="102"/>
                    <a:pt x="328" y="108"/>
                    <a:pt x="32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200"/>
                    <a:pt x="115" y="200"/>
                    <a:pt x="115" y="200"/>
                  </a:cubicBezTo>
                  <a:cubicBezTo>
                    <a:pt x="284" y="200"/>
                    <a:pt x="284" y="200"/>
                    <a:pt x="284" y="200"/>
                  </a:cubicBezTo>
                  <a:cubicBezTo>
                    <a:pt x="291" y="200"/>
                    <a:pt x="298" y="206"/>
                    <a:pt x="298" y="214"/>
                  </a:cubicBezTo>
                  <a:cubicBezTo>
                    <a:pt x="298" y="294"/>
                    <a:pt x="298" y="294"/>
                    <a:pt x="298" y="294"/>
                  </a:cubicBezTo>
                  <a:cubicBezTo>
                    <a:pt x="298" y="302"/>
                    <a:pt x="291" y="308"/>
                    <a:pt x="284" y="308"/>
                  </a:cubicBezTo>
                  <a:cubicBezTo>
                    <a:pt x="115" y="308"/>
                    <a:pt x="115" y="308"/>
                    <a:pt x="115" y="308"/>
                  </a:cubicBezTo>
                  <a:cubicBezTo>
                    <a:pt x="115" y="408"/>
                    <a:pt x="115" y="408"/>
                    <a:pt x="115" y="408"/>
                  </a:cubicBezTo>
                  <a:cubicBezTo>
                    <a:pt x="320" y="408"/>
                    <a:pt x="320" y="408"/>
                    <a:pt x="320" y="408"/>
                  </a:cubicBezTo>
                  <a:cubicBezTo>
                    <a:pt x="328" y="408"/>
                    <a:pt x="334" y="415"/>
                    <a:pt x="334" y="422"/>
                  </a:cubicBezTo>
                  <a:cubicBezTo>
                    <a:pt x="334" y="503"/>
                    <a:pt x="334" y="503"/>
                    <a:pt x="334" y="503"/>
                  </a:cubicBezTo>
                  <a:cubicBezTo>
                    <a:pt x="334" y="510"/>
                    <a:pt x="328" y="517"/>
                    <a:pt x="320" y="517"/>
                  </a:cubicBezTo>
                  <a:cubicBezTo>
                    <a:pt x="14" y="517"/>
                    <a:pt x="14" y="517"/>
                    <a:pt x="14" y="517"/>
                  </a:cubicBezTo>
                  <a:cubicBezTo>
                    <a:pt x="6" y="517"/>
                    <a:pt x="0" y="510"/>
                    <a:pt x="0" y="503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32" name="Freeform 919"/>
            <p:cNvSpPr>
              <a:spLocks/>
            </p:cNvSpPr>
            <p:nvPr userDrawn="1"/>
          </p:nvSpPr>
          <p:spPr bwMode="auto">
            <a:xfrm>
              <a:off x="9274175" y="2427288"/>
              <a:ext cx="2371725" cy="2006600"/>
            </a:xfrm>
            <a:custGeom>
              <a:avLst/>
              <a:gdLst>
                <a:gd name="T0" fmla="*/ 3 w 632"/>
                <a:gd name="T1" fmla="*/ 26 h 532"/>
                <a:gd name="T2" fmla="*/ 17 w 632"/>
                <a:gd name="T3" fmla="*/ 8 h 532"/>
                <a:gd name="T4" fmla="*/ 103 w 632"/>
                <a:gd name="T5" fmla="*/ 8 h 532"/>
                <a:gd name="T6" fmla="*/ 116 w 632"/>
                <a:gd name="T7" fmla="*/ 18 h 532"/>
                <a:gd name="T8" fmla="*/ 180 w 632"/>
                <a:gd name="T9" fmla="*/ 268 h 532"/>
                <a:gd name="T10" fmla="*/ 183 w 632"/>
                <a:gd name="T11" fmla="*/ 268 h 532"/>
                <a:gd name="T12" fmla="*/ 297 w 632"/>
                <a:gd name="T13" fmla="*/ 9 h 532"/>
                <a:gd name="T14" fmla="*/ 310 w 632"/>
                <a:gd name="T15" fmla="*/ 0 h 532"/>
                <a:gd name="T16" fmla="*/ 323 w 632"/>
                <a:gd name="T17" fmla="*/ 0 h 532"/>
                <a:gd name="T18" fmla="*/ 335 w 632"/>
                <a:gd name="T19" fmla="*/ 9 h 532"/>
                <a:gd name="T20" fmla="*/ 450 w 632"/>
                <a:gd name="T21" fmla="*/ 268 h 532"/>
                <a:gd name="T22" fmla="*/ 453 w 632"/>
                <a:gd name="T23" fmla="*/ 268 h 532"/>
                <a:gd name="T24" fmla="*/ 516 w 632"/>
                <a:gd name="T25" fmla="*/ 18 h 532"/>
                <a:gd name="T26" fmla="*/ 530 w 632"/>
                <a:gd name="T27" fmla="*/ 8 h 532"/>
                <a:gd name="T28" fmla="*/ 616 w 632"/>
                <a:gd name="T29" fmla="*/ 8 h 532"/>
                <a:gd name="T30" fmla="*/ 629 w 632"/>
                <a:gd name="T31" fmla="*/ 26 h 532"/>
                <a:gd name="T32" fmla="*/ 490 w 632"/>
                <a:gd name="T33" fmla="*/ 522 h 532"/>
                <a:gd name="T34" fmla="*/ 476 w 632"/>
                <a:gd name="T35" fmla="*/ 532 h 532"/>
                <a:gd name="T36" fmla="*/ 465 w 632"/>
                <a:gd name="T37" fmla="*/ 532 h 532"/>
                <a:gd name="T38" fmla="*/ 452 w 632"/>
                <a:gd name="T39" fmla="*/ 524 h 532"/>
                <a:gd name="T40" fmla="*/ 317 w 632"/>
                <a:gd name="T41" fmla="*/ 222 h 532"/>
                <a:gd name="T42" fmla="*/ 315 w 632"/>
                <a:gd name="T43" fmla="*/ 222 h 532"/>
                <a:gd name="T44" fmla="*/ 180 w 632"/>
                <a:gd name="T45" fmla="*/ 524 h 532"/>
                <a:gd name="T46" fmla="*/ 168 w 632"/>
                <a:gd name="T47" fmla="*/ 532 h 532"/>
                <a:gd name="T48" fmla="*/ 156 w 632"/>
                <a:gd name="T49" fmla="*/ 532 h 532"/>
                <a:gd name="T50" fmla="*/ 143 w 632"/>
                <a:gd name="T51" fmla="*/ 522 h 532"/>
                <a:gd name="T52" fmla="*/ 3 w 632"/>
                <a:gd name="T53" fmla="*/ 26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2" h="532">
                  <a:moveTo>
                    <a:pt x="3" y="26"/>
                  </a:moveTo>
                  <a:cubicBezTo>
                    <a:pt x="0" y="15"/>
                    <a:pt x="6" y="8"/>
                    <a:pt x="17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9" y="8"/>
                    <a:pt x="115" y="13"/>
                    <a:pt x="116" y="18"/>
                  </a:cubicBezTo>
                  <a:cubicBezTo>
                    <a:pt x="180" y="268"/>
                    <a:pt x="180" y="268"/>
                    <a:pt x="180" y="268"/>
                  </a:cubicBezTo>
                  <a:cubicBezTo>
                    <a:pt x="183" y="268"/>
                    <a:pt x="183" y="268"/>
                    <a:pt x="183" y="268"/>
                  </a:cubicBezTo>
                  <a:cubicBezTo>
                    <a:pt x="297" y="9"/>
                    <a:pt x="297" y="9"/>
                    <a:pt x="297" y="9"/>
                  </a:cubicBezTo>
                  <a:cubicBezTo>
                    <a:pt x="299" y="4"/>
                    <a:pt x="304" y="0"/>
                    <a:pt x="310" y="0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330" y="0"/>
                    <a:pt x="334" y="4"/>
                    <a:pt x="335" y="9"/>
                  </a:cubicBezTo>
                  <a:cubicBezTo>
                    <a:pt x="450" y="268"/>
                    <a:pt x="450" y="268"/>
                    <a:pt x="450" y="268"/>
                  </a:cubicBezTo>
                  <a:cubicBezTo>
                    <a:pt x="453" y="268"/>
                    <a:pt x="453" y="268"/>
                    <a:pt x="453" y="268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3"/>
                    <a:pt x="524" y="8"/>
                    <a:pt x="530" y="8"/>
                  </a:cubicBezTo>
                  <a:cubicBezTo>
                    <a:pt x="616" y="8"/>
                    <a:pt x="616" y="8"/>
                    <a:pt x="616" y="8"/>
                  </a:cubicBezTo>
                  <a:cubicBezTo>
                    <a:pt x="626" y="8"/>
                    <a:pt x="632" y="15"/>
                    <a:pt x="629" y="26"/>
                  </a:cubicBezTo>
                  <a:cubicBezTo>
                    <a:pt x="490" y="522"/>
                    <a:pt x="490" y="522"/>
                    <a:pt x="490" y="522"/>
                  </a:cubicBezTo>
                  <a:cubicBezTo>
                    <a:pt x="488" y="527"/>
                    <a:pt x="482" y="532"/>
                    <a:pt x="476" y="532"/>
                  </a:cubicBezTo>
                  <a:cubicBezTo>
                    <a:pt x="465" y="532"/>
                    <a:pt x="465" y="532"/>
                    <a:pt x="465" y="532"/>
                  </a:cubicBezTo>
                  <a:cubicBezTo>
                    <a:pt x="460" y="532"/>
                    <a:pt x="454" y="528"/>
                    <a:pt x="452" y="524"/>
                  </a:cubicBezTo>
                  <a:cubicBezTo>
                    <a:pt x="317" y="222"/>
                    <a:pt x="317" y="222"/>
                    <a:pt x="317" y="222"/>
                  </a:cubicBezTo>
                  <a:cubicBezTo>
                    <a:pt x="315" y="222"/>
                    <a:pt x="315" y="222"/>
                    <a:pt x="315" y="222"/>
                  </a:cubicBezTo>
                  <a:cubicBezTo>
                    <a:pt x="180" y="524"/>
                    <a:pt x="180" y="524"/>
                    <a:pt x="180" y="524"/>
                  </a:cubicBezTo>
                  <a:cubicBezTo>
                    <a:pt x="178" y="528"/>
                    <a:pt x="173" y="532"/>
                    <a:pt x="168" y="532"/>
                  </a:cubicBezTo>
                  <a:cubicBezTo>
                    <a:pt x="156" y="532"/>
                    <a:pt x="156" y="532"/>
                    <a:pt x="156" y="532"/>
                  </a:cubicBezTo>
                  <a:cubicBezTo>
                    <a:pt x="150" y="532"/>
                    <a:pt x="144" y="527"/>
                    <a:pt x="143" y="522"/>
                  </a:cubicBezTo>
                  <a:lnTo>
                    <a:pt x="3" y="26"/>
                  </a:ln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1833" name="Freeform 920"/>
            <p:cNvSpPr>
              <a:spLocks/>
            </p:cNvSpPr>
            <p:nvPr userDrawn="1"/>
          </p:nvSpPr>
          <p:spPr bwMode="auto">
            <a:xfrm>
              <a:off x="11752263" y="2427288"/>
              <a:ext cx="1304925" cy="2006600"/>
            </a:xfrm>
            <a:custGeom>
              <a:avLst/>
              <a:gdLst>
                <a:gd name="T0" fmla="*/ 8 w 348"/>
                <a:gd name="T1" fmla="*/ 475 h 532"/>
                <a:gd name="T2" fmla="*/ 5 w 348"/>
                <a:gd name="T3" fmla="*/ 453 h 532"/>
                <a:gd name="T4" fmla="*/ 39 w 348"/>
                <a:gd name="T5" fmla="*/ 393 h 532"/>
                <a:gd name="T6" fmla="*/ 64 w 348"/>
                <a:gd name="T7" fmla="*/ 389 h 532"/>
                <a:gd name="T8" fmla="*/ 169 w 348"/>
                <a:gd name="T9" fmla="*/ 429 h 532"/>
                <a:gd name="T10" fmla="*/ 220 w 348"/>
                <a:gd name="T11" fmla="*/ 385 h 532"/>
                <a:gd name="T12" fmla="*/ 144 w 348"/>
                <a:gd name="T13" fmla="*/ 310 h 532"/>
                <a:gd name="T14" fmla="*/ 0 w 348"/>
                <a:gd name="T15" fmla="*/ 147 h 532"/>
                <a:gd name="T16" fmla="*/ 171 w 348"/>
                <a:gd name="T17" fmla="*/ 0 h 532"/>
                <a:gd name="T18" fmla="*/ 329 w 348"/>
                <a:gd name="T19" fmla="*/ 56 h 532"/>
                <a:gd name="T20" fmla="*/ 333 w 348"/>
                <a:gd name="T21" fmla="*/ 79 h 532"/>
                <a:gd name="T22" fmla="*/ 296 w 348"/>
                <a:gd name="T23" fmla="*/ 136 h 532"/>
                <a:gd name="T24" fmla="*/ 263 w 348"/>
                <a:gd name="T25" fmla="*/ 141 h 532"/>
                <a:gd name="T26" fmla="*/ 163 w 348"/>
                <a:gd name="T27" fmla="*/ 102 h 532"/>
                <a:gd name="T28" fmla="*/ 118 w 348"/>
                <a:gd name="T29" fmla="*/ 142 h 532"/>
                <a:gd name="T30" fmla="*/ 199 w 348"/>
                <a:gd name="T31" fmla="*/ 211 h 532"/>
                <a:gd name="T32" fmla="*/ 348 w 348"/>
                <a:gd name="T33" fmla="*/ 379 h 532"/>
                <a:gd name="T34" fmla="*/ 174 w 348"/>
                <a:gd name="T35" fmla="*/ 532 h 532"/>
                <a:gd name="T36" fmla="*/ 8 w 348"/>
                <a:gd name="T37" fmla="*/ 475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8" h="532">
                  <a:moveTo>
                    <a:pt x="8" y="475"/>
                  </a:moveTo>
                  <a:cubicBezTo>
                    <a:pt x="2" y="469"/>
                    <a:pt x="0" y="463"/>
                    <a:pt x="5" y="453"/>
                  </a:cubicBezTo>
                  <a:cubicBezTo>
                    <a:pt x="39" y="393"/>
                    <a:pt x="39" y="393"/>
                    <a:pt x="39" y="393"/>
                  </a:cubicBezTo>
                  <a:cubicBezTo>
                    <a:pt x="45" y="384"/>
                    <a:pt x="56" y="384"/>
                    <a:pt x="64" y="389"/>
                  </a:cubicBezTo>
                  <a:cubicBezTo>
                    <a:pt x="84" y="403"/>
                    <a:pt x="122" y="429"/>
                    <a:pt x="169" y="429"/>
                  </a:cubicBezTo>
                  <a:cubicBezTo>
                    <a:pt x="198" y="429"/>
                    <a:pt x="220" y="411"/>
                    <a:pt x="220" y="385"/>
                  </a:cubicBezTo>
                  <a:cubicBezTo>
                    <a:pt x="220" y="354"/>
                    <a:pt x="192" y="334"/>
                    <a:pt x="144" y="310"/>
                  </a:cubicBezTo>
                  <a:cubicBezTo>
                    <a:pt x="72" y="276"/>
                    <a:pt x="0" y="236"/>
                    <a:pt x="0" y="147"/>
                  </a:cubicBezTo>
                  <a:cubicBezTo>
                    <a:pt x="0" y="74"/>
                    <a:pt x="57" y="0"/>
                    <a:pt x="171" y="0"/>
                  </a:cubicBezTo>
                  <a:cubicBezTo>
                    <a:pt x="248" y="0"/>
                    <a:pt x="307" y="40"/>
                    <a:pt x="329" y="56"/>
                  </a:cubicBezTo>
                  <a:cubicBezTo>
                    <a:pt x="338" y="61"/>
                    <a:pt x="336" y="74"/>
                    <a:pt x="333" y="79"/>
                  </a:cubicBezTo>
                  <a:cubicBezTo>
                    <a:pt x="296" y="136"/>
                    <a:pt x="296" y="136"/>
                    <a:pt x="296" y="136"/>
                  </a:cubicBezTo>
                  <a:cubicBezTo>
                    <a:pt x="290" y="144"/>
                    <a:pt x="278" y="150"/>
                    <a:pt x="263" y="141"/>
                  </a:cubicBezTo>
                  <a:cubicBezTo>
                    <a:pt x="246" y="130"/>
                    <a:pt x="203" y="102"/>
                    <a:pt x="163" y="102"/>
                  </a:cubicBezTo>
                  <a:cubicBezTo>
                    <a:pt x="132" y="102"/>
                    <a:pt x="118" y="121"/>
                    <a:pt x="118" y="142"/>
                  </a:cubicBezTo>
                  <a:cubicBezTo>
                    <a:pt x="118" y="167"/>
                    <a:pt x="147" y="186"/>
                    <a:pt x="199" y="211"/>
                  </a:cubicBezTo>
                  <a:cubicBezTo>
                    <a:pt x="264" y="243"/>
                    <a:pt x="348" y="279"/>
                    <a:pt x="348" y="379"/>
                  </a:cubicBezTo>
                  <a:cubicBezTo>
                    <a:pt x="348" y="455"/>
                    <a:pt x="282" y="532"/>
                    <a:pt x="174" y="532"/>
                  </a:cubicBezTo>
                  <a:cubicBezTo>
                    <a:pt x="78" y="532"/>
                    <a:pt x="25" y="492"/>
                    <a:pt x="8" y="475"/>
                  </a:cubicBezTo>
                  <a:close/>
                </a:path>
              </a:pathLst>
            </a:custGeom>
            <a:solidFill>
              <a:srgbClr val="E50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183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2905" y="2788583"/>
            <a:ext cx="4575708" cy="944103"/>
          </a:xfrm>
        </p:spPr>
        <p:txBody>
          <a:bodyPr tIns="0" rIns="0"/>
          <a:lstStyle>
            <a:lvl1pPr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2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5A5F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" grpId="0" animBg="1"/>
      <p:bldP spid="992" grpId="0" animBg="1"/>
      <p:bldP spid="1037" grpId="0" animBg="1"/>
      <p:bldP spid="1197" grpId="0" animBg="1"/>
      <p:bldP spid="1284" grpId="0" animBg="1"/>
      <p:bldP spid="1347" grpId="0" animBg="1"/>
      <p:bldP spid="1461" grpId="0" animBg="1"/>
      <p:bldP spid="1569" grpId="0" animBg="1"/>
      <p:bldP spid="1593" grpId="0" animBg="1"/>
      <p:bldP spid="1608" grpId="0" animBg="1"/>
      <p:bldP spid="1698" grpId="0" animBg="1"/>
      <p:bldP spid="1728" grpId="0" animBg="1"/>
      <p:bldP spid="1752" grpId="0" animBg="1"/>
      <p:bldP spid="1825" grpId="0" animBg="1"/>
      <p:bldP spid="18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EF6D9-2BC3-8694-8786-49BEDD30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E207-1302-4858-AA9E-8F6E899EA9D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83EFE9-EE2E-BD73-AF98-501E23FB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45D00-95C4-92AC-DA60-147473B8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AC-C39D-426A-B52C-58076CB80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204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 of this wor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15"/>
          <p:cNvSpPr>
            <a:spLocks/>
          </p:cNvSpPr>
          <p:nvPr userDrawn="1"/>
        </p:nvSpPr>
        <p:spPr bwMode="invGray">
          <a:xfrm>
            <a:off x="1601307" y="1020430"/>
            <a:ext cx="3155881" cy="3113978"/>
          </a:xfrm>
          <a:custGeom>
            <a:avLst/>
            <a:gdLst>
              <a:gd name="T0" fmla="*/ 1113 w 1113"/>
              <a:gd name="T1" fmla="*/ 1279 h 1465"/>
              <a:gd name="T2" fmla="*/ 374 w 1113"/>
              <a:gd name="T3" fmla="*/ 0 h 1465"/>
              <a:gd name="T4" fmla="*/ 331 w 1113"/>
              <a:gd name="T5" fmla="*/ 10 h 1465"/>
              <a:gd name="T6" fmla="*/ 285 w 1113"/>
              <a:gd name="T7" fmla="*/ 13 h 1465"/>
              <a:gd name="T8" fmla="*/ 0 w 1113"/>
              <a:gd name="T9" fmla="*/ 1465 h 1465"/>
              <a:gd name="T10" fmla="*/ 1113 w 1113"/>
              <a:gd name="T11" fmla="*/ 1279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3" h="1465">
                <a:moveTo>
                  <a:pt x="1113" y="1279"/>
                </a:moveTo>
                <a:cubicBezTo>
                  <a:pt x="374" y="0"/>
                  <a:pt x="374" y="0"/>
                  <a:pt x="374" y="0"/>
                </a:cubicBezTo>
                <a:cubicBezTo>
                  <a:pt x="364" y="4"/>
                  <a:pt x="348" y="8"/>
                  <a:pt x="331" y="10"/>
                </a:cubicBezTo>
                <a:cubicBezTo>
                  <a:pt x="313" y="13"/>
                  <a:pt x="296" y="14"/>
                  <a:pt x="285" y="13"/>
                </a:cubicBezTo>
                <a:cubicBezTo>
                  <a:pt x="0" y="1465"/>
                  <a:pt x="0" y="1465"/>
                  <a:pt x="0" y="1465"/>
                </a:cubicBezTo>
                <a:lnTo>
                  <a:pt x="1113" y="1279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84000">
                <a:schemeClr val="tx1"/>
              </a:gs>
            </a:gsLst>
            <a:lin ang="51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904523" y="612776"/>
            <a:ext cx="3200179" cy="508221"/>
            <a:chOff x="3538538" y="304800"/>
            <a:chExt cx="4243388" cy="898525"/>
          </a:xfrm>
        </p:grpSpPr>
        <p:sp>
          <p:nvSpPr>
            <p:cNvPr id="44" name="Freeform 5"/>
            <p:cNvSpPr>
              <a:spLocks/>
            </p:cNvSpPr>
            <p:nvPr userDrawn="1"/>
          </p:nvSpPr>
          <p:spPr bwMode="auto">
            <a:xfrm>
              <a:off x="3538538" y="304800"/>
              <a:ext cx="4243388" cy="898525"/>
            </a:xfrm>
            <a:custGeom>
              <a:avLst/>
              <a:gdLst>
                <a:gd name="T0" fmla="*/ 1125 w 1129"/>
                <a:gd name="T1" fmla="*/ 18 h 239"/>
                <a:gd name="T2" fmla="*/ 1110 w 1129"/>
                <a:gd name="T3" fmla="*/ 20 h 239"/>
                <a:gd name="T4" fmla="*/ 716 w 1129"/>
                <a:gd name="T5" fmla="*/ 23 h 239"/>
                <a:gd name="T6" fmla="*/ 549 w 1129"/>
                <a:gd name="T7" fmla="*/ 16 h 239"/>
                <a:gd name="T8" fmla="*/ 392 w 1129"/>
                <a:gd name="T9" fmla="*/ 72 h 239"/>
                <a:gd name="T10" fmla="*/ 15 w 1129"/>
                <a:gd name="T11" fmla="*/ 185 h 239"/>
                <a:gd name="T12" fmla="*/ 0 w 1129"/>
                <a:gd name="T13" fmla="*/ 187 h 239"/>
                <a:gd name="T14" fmla="*/ 5 w 1129"/>
                <a:gd name="T15" fmla="*/ 218 h 239"/>
                <a:gd name="T16" fmla="*/ 20 w 1129"/>
                <a:gd name="T17" fmla="*/ 215 h 239"/>
                <a:gd name="T18" fmla="*/ 516 w 1129"/>
                <a:gd name="T19" fmla="*/ 200 h 239"/>
                <a:gd name="T20" fmla="*/ 534 w 1129"/>
                <a:gd name="T21" fmla="*/ 189 h 239"/>
                <a:gd name="T22" fmla="*/ 574 w 1129"/>
                <a:gd name="T23" fmla="*/ 180 h 239"/>
                <a:gd name="T24" fmla="*/ 611 w 1129"/>
                <a:gd name="T25" fmla="*/ 177 h 239"/>
                <a:gd name="T26" fmla="*/ 635 w 1129"/>
                <a:gd name="T27" fmla="*/ 182 h 239"/>
                <a:gd name="T28" fmla="*/ 1114 w 1129"/>
                <a:gd name="T29" fmla="*/ 50 h 239"/>
                <a:gd name="T30" fmla="*/ 1129 w 1129"/>
                <a:gd name="T31" fmla="*/ 48 h 239"/>
                <a:gd name="T32" fmla="*/ 1125 w 1129"/>
                <a:gd name="T33" fmla="*/ 1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9" h="239">
                  <a:moveTo>
                    <a:pt x="1125" y="18"/>
                  </a:moveTo>
                  <a:cubicBezTo>
                    <a:pt x="1110" y="20"/>
                    <a:pt x="1110" y="20"/>
                    <a:pt x="1110" y="20"/>
                  </a:cubicBezTo>
                  <a:cubicBezTo>
                    <a:pt x="1064" y="0"/>
                    <a:pt x="911" y="1"/>
                    <a:pt x="716" y="23"/>
                  </a:cubicBezTo>
                  <a:cubicBezTo>
                    <a:pt x="701" y="7"/>
                    <a:pt x="631" y="3"/>
                    <a:pt x="549" y="16"/>
                  </a:cubicBezTo>
                  <a:cubicBezTo>
                    <a:pt x="467" y="28"/>
                    <a:pt x="402" y="52"/>
                    <a:pt x="392" y="72"/>
                  </a:cubicBezTo>
                  <a:cubicBezTo>
                    <a:pt x="199" y="109"/>
                    <a:pt x="53" y="152"/>
                    <a:pt x="15" y="185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5" y="218"/>
                    <a:pt x="5" y="218"/>
                    <a:pt x="5" y="218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73" y="239"/>
                    <a:pt x="273" y="233"/>
                    <a:pt x="516" y="200"/>
                  </a:cubicBezTo>
                  <a:cubicBezTo>
                    <a:pt x="516" y="197"/>
                    <a:pt x="523" y="193"/>
                    <a:pt x="534" y="189"/>
                  </a:cubicBezTo>
                  <a:cubicBezTo>
                    <a:pt x="545" y="186"/>
                    <a:pt x="559" y="183"/>
                    <a:pt x="574" y="180"/>
                  </a:cubicBezTo>
                  <a:cubicBezTo>
                    <a:pt x="588" y="178"/>
                    <a:pt x="601" y="177"/>
                    <a:pt x="611" y="177"/>
                  </a:cubicBezTo>
                  <a:cubicBezTo>
                    <a:pt x="625" y="177"/>
                    <a:pt x="634" y="179"/>
                    <a:pt x="635" y="182"/>
                  </a:cubicBezTo>
                  <a:cubicBezTo>
                    <a:pt x="877" y="142"/>
                    <a:pt x="1070" y="89"/>
                    <a:pt x="1114" y="50"/>
                  </a:cubicBezTo>
                  <a:cubicBezTo>
                    <a:pt x="1129" y="48"/>
                    <a:pt x="1129" y="48"/>
                    <a:pt x="1129" y="48"/>
                  </a:cubicBezTo>
                  <a:lnTo>
                    <a:pt x="1125" y="18"/>
                  </a:lnTo>
                  <a:close/>
                </a:path>
              </a:pathLst>
            </a:custGeom>
            <a:solidFill>
              <a:srgbClr val="F7B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5" name="Freeform 6"/>
            <p:cNvSpPr>
              <a:spLocks/>
            </p:cNvSpPr>
            <p:nvPr userDrawn="1"/>
          </p:nvSpPr>
          <p:spPr bwMode="auto">
            <a:xfrm>
              <a:off x="3775076" y="969963"/>
              <a:ext cx="104775" cy="104775"/>
            </a:xfrm>
            <a:custGeom>
              <a:avLst/>
              <a:gdLst>
                <a:gd name="T0" fmla="*/ 27 w 28"/>
                <a:gd name="T1" fmla="*/ 12 h 28"/>
                <a:gd name="T2" fmla="*/ 16 w 28"/>
                <a:gd name="T3" fmla="*/ 27 h 28"/>
                <a:gd name="T4" fmla="*/ 1 w 28"/>
                <a:gd name="T5" fmla="*/ 16 h 28"/>
                <a:gd name="T6" fmla="*/ 12 w 28"/>
                <a:gd name="T7" fmla="*/ 1 h 28"/>
                <a:gd name="T8" fmla="*/ 27 w 28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7" y="12"/>
                  </a:moveTo>
                  <a:cubicBezTo>
                    <a:pt x="28" y="19"/>
                    <a:pt x="23" y="26"/>
                    <a:pt x="16" y="27"/>
                  </a:cubicBezTo>
                  <a:cubicBezTo>
                    <a:pt x="9" y="28"/>
                    <a:pt x="2" y="23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19" y="0"/>
                    <a:pt x="26" y="5"/>
                    <a:pt x="27" y="1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6" name="Freeform 7"/>
            <p:cNvSpPr>
              <a:spLocks/>
            </p:cNvSpPr>
            <p:nvPr userDrawn="1"/>
          </p:nvSpPr>
          <p:spPr bwMode="auto">
            <a:xfrm>
              <a:off x="4692651" y="830263"/>
              <a:ext cx="104775" cy="106363"/>
            </a:xfrm>
            <a:custGeom>
              <a:avLst/>
              <a:gdLst>
                <a:gd name="T0" fmla="*/ 27 w 28"/>
                <a:gd name="T1" fmla="*/ 13 h 28"/>
                <a:gd name="T2" fmla="*/ 16 w 28"/>
                <a:gd name="T3" fmla="*/ 27 h 28"/>
                <a:gd name="T4" fmla="*/ 1 w 28"/>
                <a:gd name="T5" fmla="*/ 16 h 28"/>
                <a:gd name="T6" fmla="*/ 12 w 28"/>
                <a:gd name="T7" fmla="*/ 2 h 28"/>
                <a:gd name="T8" fmla="*/ 27 w 28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7" y="13"/>
                  </a:moveTo>
                  <a:cubicBezTo>
                    <a:pt x="28" y="20"/>
                    <a:pt x="23" y="26"/>
                    <a:pt x="16" y="27"/>
                  </a:cubicBezTo>
                  <a:cubicBezTo>
                    <a:pt x="9" y="28"/>
                    <a:pt x="2" y="24"/>
                    <a:pt x="1" y="16"/>
                  </a:cubicBezTo>
                  <a:cubicBezTo>
                    <a:pt x="0" y="9"/>
                    <a:pt x="5" y="3"/>
                    <a:pt x="12" y="2"/>
                  </a:cubicBezTo>
                  <a:cubicBezTo>
                    <a:pt x="19" y="0"/>
                    <a:pt x="26" y="5"/>
                    <a:pt x="27" y="1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7" name="Freeform 8"/>
            <p:cNvSpPr>
              <a:spLocks/>
            </p:cNvSpPr>
            <p:nvPr userDrawn="1"/>
          </p:nvSpPr>
          <p:spPr bwMode="auto">
            <a:xfrm>
              <a:off x="5608638" y="695325"/>
              <a:ext cx="106363" cy="104775"/>
            </a:xfrm>
            <a:custGeom>
              <a:avLst/>
              <a:gdLst>
                <a:gd name="T0" fmla="*/ 27 w 28"/>
                <a:gd name="T1" fmla="*/ 12 h 28"/>
                <a:gd name="T2" fmla="*/ 16 w 28"/>
                <a:gd name="T3" fmla="*/ 27 h 28"/>
                <a:gd name="T4" fmla="*/ 1 w 28"/>
                <a:gd name="T5" fmla="*/ 16 h 28"/>
                <a:gd name="T6" fmla="*/ 12 w 28"/>
                <a:gd name="T7" fmla="*/ 1 h 28"/>
                <a:gd name="T8" fmla="*/ 27 w 28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7" y="12"/>
                  </a:moveTo>
                  <a:cubicBezTo>
                    <a:pt x="28" y="19"/>
                    <a:pt x="23" y="26"/>
                    <a:pt x="16" y="27"/>
                  </a:cubicBezTo>
                  <a:cubicBezTo>
                    <a:pt x="8" y="28"/>
                    <a:pt x="2" y="23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19" y="0"/>
                    <a:pt x="26" y="5"/>
                    <a:pt x="27" y="1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8" name="Freeform 9"/>
            <p:cNvSpPr>
              <a:spLocks/>
            </p:cNvSpPr>
            <p:nvPr userDrawn="1"/>
          </p:nvSpPr>
          <p:spPr bwMode="auto">
            <a:xfrm>
              <a:off x="5149851" y="763588"/>
              <a:ext cx="106363" cy="104775"/>
            </a:xfrm>
            <a:custGeom>
              <a:avLst/>
              <a:gdLst>
                <a:gd name="T0" fmla="*/ 27 w 28"/>
                <a:gd name="T1" fmla="*/ 12 h 28"/>
                <a:gd name="T2" fmla="*/ 16 w 28"/>
                <a:gd name="T3" fmla="*/ 27 h 28"/>
                <a:gd name="T4" fmla="*/ 1 w 28"/>
                <a:gd name="T5" fmla="*/ 16 h 28"/>
                <a:gd name="T6" fmla="*/ 12 w 28"/>
                <a:gd name="T7" fmla="*/ 1 h 28"/>
                <a:gd name="T8" fmla="*/ 27 w 28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7" y="12"/>
                  </a:moveTo>
                  <a:cubicBezTo>
                    <a:pt x="28" y="19"/>
                    <a:pt x="23" y="26"/>
                    <a:pt x="16" y="27"/>
                  </a:cubicBezTo>
                  <a:cubicBezTo>
                    <a:pt x="9" y="28"/>
                    <a:pt x="2" y="23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19" y="0"/>
                    <a:pt x="26" y="5"/>
                    <a:pt x="27" y="1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9" name="Freeform 10"/>
            <p:cNvSpPr>
              <a:spLocks/>
            </p:cNvSpPr>
            <p:nvPr userDrawn="1"/>
          </p:nvSpPr>
          <p:spPr bwMode="auto">
            <a:xfrm>
              <a:off x="4233863" y="901700"/>
              <a:ext cx="104775" cy="106363"/>
            </a:xfrm>
            <a:custGeom>
              <a:avLst/>
              <a:gdLst>
                <a:gd name="T0" fmla="*/ 27 w 28"/>
                <a:gd name="T1" fmla="*/ 12 h 28"/>
                <a:gd name="T2" fmla="*/ 16 w 28"/>
                <a:gd name="T3" fmla="*/ 27 h 28"/>
                <a:gd name="T4" fmla="*/ 1 w 28"/>
                <a:gd name="T5" fmla="*/ 16 h 28"/>
                <a:gd name="T6" fmla="*/ 12 w 28"/>
                <a:gd name="T7" fmla="*/ 1 h 28"/>
                <a:gd name="T8" fmla="*/ 27 w 28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7" y="12"/>
                  </a:moveTo>
                  <a:cubicBezTo>
                    <a:pt x="28" y="19"/>
                    <a:pt x="23" y="26"/>
                    <a:pt x="16" y="27"/>
                  </a:cubicBezTo>
                  <a:cubicBezTo>
                    <a:pt x="9" y="28"/>
                    <a:pt x="2" y="23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19" y="0"/>
                    <a:pt x="26" y="5"/>
                    <a:pt x="27" y="1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0" name="Freeform 11"/>
            <p:cNvSpPr>
              <a:spLocks/>
            </p:cNvSpPr>
            <p:nvPr userDrawn="1"/>
          </p:nvSpPr>
          <p:spPr bwMode="auto">
            <a:xfrm>
              <a:off x="6067426" y="623888"/>
              <a:ext cx="106363" cy="106363"/>
            </a:xfrm>
            <a:custGeom>
              <a:avLst/>
              <a:gdLst>
                <a:gd name="T0" fmla="*/ 26 w 28"/>
                <a:gd name="T1" fmla="*/ 12 h 28"/>
                <a:gd name="T2" fmla="*/ 16 w 28"/>
                <a:gd name="T3" fmla="*/ 27 h 28"/>
                <a:gd name="T4" fmla="*/ 1 w 28"/>
                <a:gd name="T5" fmla="*/ 16 h 28"/>
                <a:gd name="T6" fmla="*/ 12 w 28"/>
                <a:gd name="T7" fmla="*/ 1 h 28"/>
                <a:gd name="T8" fmla="*/ 26 w 28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6" y="12"/>
                  </a:moveTo>
                  <a:cubicBezTo>
                    <a:pt x="28" y="20"/>
                    <a:pt x="23" y="26"/>
                    <a:pt x="16" y="27"/>
                  </a:cubicBezTo>
                  <a:cubicBezTo>
                    <a:pt x="8" y="28"/>
                    <a:pt x="2" y="23"/>
                    <a:pt x="1" y="16"/>
                  </a:cubicBezTo>
                  <a:cubicBezTo>
                    <a:pt x="0" y="9"/>
                    <a:pt x="5" y="3"/>
                    <a:pt x="12" y="1"/>
                  </a:cubicBezTo>
                  <a:cubicBezTo>
                    <a:pt x="19" y="0"/>
                    <a:pt x="25" y="5"/>
                    <a:pt x="26" y="1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1" name="Freeform 12"/>
            <p:cNvSpPr>
              <a:spLocks/>
            </p:cNvSpPr>
            <p:nvPr userDrawn="1"/>
          </p:nvSpPr>
          <p:spPr bwMode="auto">
            <a:xfrm>
              <a:off x="6981826" y="488950"/>
              <a:ext cx="104775" cy="104775"/>
            </a:xfrm>
            <a:custGeom>
              <a:avLst/>
              <a:gdLst>
                <a:gd name="T0" fmla="*/ 27 w 28"/>
                <a:gd name="T1" fmla="*/ 12 h 28"/>
                <a:gd name="T2" fmla="*/ 16 w 28"/>
                <a:gd name="T3" fmla="*/ 27 h 28"/>
                <a:gd name="T4" fmla="*/ 2 w 28"/>
                <a:gd name="T5" fmla="*/ 16 h 28"/>
                <a:gd name="T6" fmla="*/ 12 w 28"/>
                <a:gd name="T7" fmla="*/ 1 h 28"/>
                <a:gd name="T8" fmla="*/ 27 w 28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7" y="12"/>
                  </a:moveTo>
                  <a:cubicBezTo>
                    <a:pt x="28" y="19"/>
                    <a:pt x="23" y="25"/>
                    <a:pt x="16" y="27"/>
                  </a:cubicBezTo>
                  <a:cubicBezTo>
                    <a:pt x="9" y="28"/>
                    <a:pt x="3" y="23"/>
                    <a:pt x="2" y="16"/>
                  </a:cubicBezTo>
                  <a:cubicBezTo>
                    <a:pt x="0" y="8"/>
                    <a:pt x="5" y="2"/>
                    <a:pt x="12" y="1"/>
                  </a:cubicBezTo>
                  <a:cubicBezTo>
                    <a:pt x="20" y="0"/>
                    <a:pt x="26" y="5"/>
                    <a:pt x="27" y="1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2" name="Freeform 13"/>
            <p:cNvSpPr>
              <a:spLocks/>
            </p:cNvSpPr>
            <p:nvPr userDrawn="1"/>
          </p:nvSpPr>
          <p:spPr bwMode="auto">
            <a:xfrm>
              <a:off x="6526213" y="557213"/>
              <a:ext cx="101600" cy="104775"/>
            </a:xfrm>
            <a:custGeom>
              <a:avLst/>
              <a:gdLst>
                <a:gd name="T0" fmla="*/ 26 w 27"/>
                <a:gd name="T1" fmla="*/ 12 h 28"/>
                <a:gd name="T2" fmla="*/ 15 w 27"/>
                <a:gd name="T3" fmla="*/ 27 h 28"/>
                <a:gd name="T4" fmla="*/ 1 w 27"/>
                <a:gd name="T5" fmla="*/ 16 h 28"/>
                <a:gd name="T6" fmla="*/ 12 w 27"/>
                <a:gd name="T7" fmla="*/ 1 h 28"/>
                <a:gd name="T8" fmla="*/ 26 w 27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26" y="12"/>
                  </a:moveTo>
                  <a:cubicBezTo>
                    <a:pt x="27" y="19"/>
                    <a:pt x="23" y="26"/>
                    <a:pt x="15" y="27"/>
                  </a:cubicBezTo>
                  <a:cubicBezTo>
                    <a:pt x="8" y="28"/>
                    <a:pt x="2" y="23"/>
                    <a:pt x="1" y="16"/>
                  </a:cubicBezTo>
                  <a:cubicBezTo>
                    <a:pt x="0" y="9"/>
                    <a:pt x="4" y="2"/>
                    <a:pt x="12" y="1"/>
                  </a:cubicBezTo>
                  <a:cubicBezTo>
                    <a:pt x="19" y="0"/>
                    <a:pt x="25" y="5"/>
                    <a:pt x="26" y="1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3" name="Freeform 14"/>
            <p:cNvSpPr>
              <a:spLocks/>
            </p:cNvSpPr>
            <p:nvPr userDrawn="1"/>
          </p:nvSpPr>
          <p:spPr bwMode="auto">
            <a:xfrm>
              <a:off x="7440613" y="417513"/>
              <a:ext cx="104775" cy="104775"/>
            </a:xfrm>
            <a:custGeom>
              <a:avLst/>
              <a:gdLst>
                <a:gd name="T0" fmla="*/ 27 w 28"/>
                <a:gd name="T1" fmla="*/ 12 h 28"/>
                <a:gd name="T2" fmla="*/ 16 w 28"/>
                <a:gd name="T3" fmla="*/ 27 h 28"/>
                <a:gd name="T4" fmla="*/ 1 w 28"/>
                <a:gd name="T5" fmla="*/ 16 h 28"/>
                <a:gd name="T6" fmla="*/ 12 w 28"/>
                <a:gd name="T7" fmla="*/ 1 h 28"/>
                <a:gd name="T8" fmla="*/ 27 w 28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7" y="12"/>
                  </a:moveTo>
                  <a:cubicBezTo>
                    <a:pt x="28" y="19"/>
                    <a:pt x="23" y="26"/>
                    <a:pt x="16" y="27"/>
                  </a:cubicBezTo>
                  <a:cubicBezTo>
                    <a:pt x="9" y="28"/>
                    <a:pt x="2" y="23"/>
                    <a:pt x="1" y="16"/>
                  </a:cubicBezTo>
                  <a:cubicBezTo>
                    <a:pt x="0" y="9"/>
                    <a:pt x="5" y="2"/>
                    <a:pt x="12" y="1"/>
                  </a:cubicBezTo>
                  <a:cubicBezTo>
                    <a:pt x="20" y="0"/>
                    <a:pt x="26" y="5"/>
                    <a:pt x="27" y="1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4" name="Freeform 16"/>
            <p:cNvSpPr>
              <a:spLocks/>
            </p:cNvSpPr>
            <p:nvPr userDrawn="1"/>
          </p:nvSpPr>
          <p:spPr bwMode="auto">
            <a:xfrm>
              <a:off x="5478463" y="969963"/>
              <a:ext cx="450850" cy="109538"/>
            </a:xfrm>
            <a:custGeom>
              <a:avLst/>
              <a:gdLst>
                <a:gd name="T0" fmla="*/ 119 w 120"/>
                <a:gd name="T1" fmla="*/ 5 h 29"/>
                <a:gd name="T2" fmla="*/ 95 w 120"/>
                <a:gd name="T3" fmla="*/ 0 h 29"/>
                <a:gd name="T4" fmla="*/ 58 w 120"/>
                <a:gd name="T5" fmla="*/ 3 h 29"/>
                <a:gd name="T6" fmla="*/ 18 w 120"/>
                <a:gd name="T7" fmla="*/ 12 h 29"/>
                <a:gd name="T8" fmla="*/ 0 w 120"/>
                <a:gd name="T9" fmla="*/ 23 h 29"/>
                <a:gd name="T10" fmla="*/ 0 w 120"/>
                <a:gd name="T11" fmla="*/ 23 h 29"/>
                <a:gd name="T12" fmla="*/ 15 w 120"/>
                <a:gd name="T13" fmla="*/ 28 h 29"/>
                <a:gd name="T14" fmla="*/ 61 w 120"/>
                <a:gd name="T15" fmla="*/ 25 h 29"/>
                <a:gd name="T16" fmla="*/ 104 w 120"/>
                <a:gd name="T17" fmla="*/ 15 h 29"/>
                <a:gd name="T18" fmla="*/ 119 w 120"/>
                <a:gd name="T19" fmla="*/ 5 h 29"/>
                <a:gd name="T20" fmla="*/ 119 w 120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29">
                  <a:moveTo>
                    <a:pt x="119" y="5"/>
                  </a:moveTo>
                  <a:cubicBezTo>
                    <a:pt x="118" y="2"/>
                    <a:pt x="109" y="0"/>
                    <a:pt x="95" y="0"/>
                  </a:cubicBezTo>
                  <a:cubicBezTo>
                    <a:pt x="85" y="0"/>
                    <a:pt x="72" y="1"/>
                    <a:pt x="58" y="3"/>
                  </a:cubicBezTo>
                  <a:cubicBezTo>
                    <a:pt x="43" y="6"/>
                    <a:pt x="29" y="9"/>
                    <a:pt x="18" y="12"/>
                  </a:cubicBezTo>
                  <a:cubicBezTo>
                    <a:pt x="7" y="16"/>
                    <a:pt x="0" y="20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6"/>
                    <a:pt x="6" y="28"/>
                    <a:pt x="15" y="28"/>
                  </a:cubicBezTo>
                  <a:cubicBezTo>
                    <a:pt x="26" y="29"/>
                    <a:pt x="43" y="28"/>
                    <a:pt x="61" y="25"/>
                  </a:cubicBezTo>
                  <a:cubicBezTo>
                    <a:pt x="78" y="23"/>
                    <a:pt x="94" y="19"/>
                    <a:pt x="104" y="15"/>
                  </a:cubicBezTo>
                  <a:cubicBezTo>
                    <a:pt x="114" y="12"/>
                    <a:pt x="120" y="8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grpSp>
        <p:nvGrpSpPr>
          <p:cNvPr id="55" name="Group 54"/>
          <p:cNvGrpSpPr/>
          <p:nvPr userDrawn="1"/>
        </p:nvGrpSpPr>
        <p:grpSpPr bwMode="black">
          <a:xfrm>
            <a:off x="469900" y="3481761"/>
            <a:ext cx="11252200" cy="676684"/>
            <a:chOff x="-4954588" y="2543175"/>
            <a:chExt cx="22094826" cy="1771650"/>
          </a:xfrm>
        </p:grpSpPr>
        <p:sp>
          <p:nvSpPr>
            <p:cNvPr id="56" name="Freeform 20"/>
            <p:cNvSpPr>
              <a:spLocks noEditPoints="1"/>
            </p:cNvSpPr>
            <p:nvPr userDrawn="1"/>
          </p:nvSpPr>
          <p:spPr bwMode="black">
            <a:xfrm>
              <a:off x="-4954588" y="2543175"/>
              <a:ext cx="1758950" cy="1771650"/>
            </a:xfrm>
            <a:custGeom>
              <a:avLst/>
              <a:gdLst>
                <a:gd name="T0" fmla="*/ 234 w 469"/>
                <a:gd name="T1" fmla="*/ 0 h 470"/>
                <a:gd name="T2" fmla="*/ 469 w 469"/>
                <a:gd name="T3" fmla="*/ 236 h 470"/>
                <a:gd name="T4" fmla="*/ 234 w 469"/>
                <a:gd name="T5" fmla="*/ 470 h 470"/>
                <a:gd name="T6" fmla="*/ 0 w 469"/>
                <a:gd name="T7" fmla="*/ 236 h 470"/>
                <a:gd name="T8" fmla="*/ 234 w 469"/>
                <a:gd name="T9" fmla="*/ 0 h 470"/>
                <a:gd name="T10" fmla="*/ 234 w 469"/>
                <a:gd name="T11" fmla="*/ 366 h 470"/>
                <a:gd name="T12" fmla="*/ 365 w 469"/>
                <a:gd name="T13" fmla="*/ 236 h 470"/>
                <a:gd name="T14" fmla="*/ 234 w 469"/>
                <a:gd name="T15" fmla="*/ 105 h 470"/>
                <a:gd name="T16" fmla="*/ 104 w 469"/>
                <a:gd name="T17" fmla="*/ 236 h 470"/>
                <a:gd name="T18" fmla="*/ 234 w 469"/>
                <a:gd name="T19" fmla="*/ 3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9" h="470">
                  <a:moveTo>
                    <a:pt x="234" y="0"/>
                  </a:moveTo>
                  <a:cubicBezTo>
                    <a:pt x="365" y="0"/>
                    <a:pt x="469" y="105"/>
                    <a:pt x="469" y="236"/>
                  </a:cubicBezTo>
                  <a:cubicBezTo>
                    <a:pt x="469" y="367"/>
                    <a:pt x="365" y="470"/>
                    <a:pt x="234" y="470"/>
                  </a:cubicBezTo>
                  <a:cubicBezTo>
                    <a:pt x="104" y="470"/>
                    <a:pt x="0" y="367"/>
                    <a:pt x="0" y="236"/>
                  </a:cubicBezTo>
                  <a:cubicBezTo>
                    <a:pt x="0" y="105"/>
                    <a:pt x="104" y="0"/>
                    <a:pt x="234" y="0"/>
                  </a:cubicBezTo>
                  <a:close/>
                  <a:moveTo>
                    <a:pt x="234" y="366"/>
                  </a:moveTo>
                  <a:cubicBezTo>
                    <a:pt x="306" y="366"/>
                    <a:pt x="365" y="307"/>
                    <a:pt x="365" y="236"/>
                  </a:cubicBezTo>
                  <a:cubicBezTo>
                    <a:pt x="365" y="164"/>
                    <a:pt x="306" y="105"/>
                    <a:pt x="234" y="105"/>
                  </a:cubicBezTo>
                  <a:cubicBezTo>
                    <a:pt x="163" y="105"/>
                    <a:pt x="104" y="164"/>
                    <a:pt x="104" y="236"/>
                  </a:cubicBezTo>
                  <a:cubicBezTo>
                    <a:pt x="104" y="307"/>
                    <a:pt x="163" y="366"/>
                    <a:pt x="234" y="3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black">
            <a:xfrm>
              <a:off x="-3041650" y="2568575"/>
              <a:ext cx="1395413" cy="1746250"/>
            </a:xfrm>
            <a:custGeom>
              <a:avLst/>
              <a:gdLst>
                <a:gd name="T0" fmla="*/ 0 w 372"/>
                <a:gd name="T1" fmla="*/ 12 h 463"/>
                <a:gd name="T2" fmla="*/ 13 w 372"/>
                <a:gd name="T3" fmla="*/ 0 h 463"/>
                <a:gd name="T4" fmla="*/ 93 w 372"/>
                <a:gd name="T5" fmla="*/ 0 h 463"/>
                <a:gd name="T6" fmla="*/ 105 w 372"/>
                <a:gd name="T7" fmla="*/ 12 h 463"/>
                <a:gd name="T8" fmla="*/ 105 w 372"/>
                <a:gd name="T9" fmla="*/ 284 h 463"/>
                <a:gd name="T10" fmla="*/ 186 w 372"/>
                <a:gd name="T11" fmla="*/ 359 h 463"/>
                <a:gd name="T12" fmla="*/ 267 w 372"/>
                <a:gd name="T13" fmla="*/ 284 h 463"/>
                <a:gd name="T14" fmla="*/ 267 w 372"/>
                <a:gd name="T15" fmla="*/ 12 h 463"/>
                <a:gd name="T16" fmla="*/ 280 w 372"/>
                <a:gd name="T17" fmla="*/ 0 h 463"/>
                <a:gd name="T18" fmla="*/ 360 w 372"/>
                <a:gd name="T19" fmla="*/ 0 h 463"/>
                <a:gd name="T20" fmla="*/ 372 w 372"/>
                <a:gd name="T21" fmla="*/ 12 h 463"/>
                <a:gd name="T22" fmla="*/ 372 w 372"/>
                <a:gd name="T23" fmla="*/ 290 h 463"/>
                <a:gd name="T24" fmla="*/ 186 w 372"/>
                <a:gd name="T25" fmla="*/ 463 h 463"/>
                <a:gd name="T26" fmla="*/ 0 w 372"/>
                <a:gd name="T27" fmla="*/ 290 h 463"/>
                <a:gd name="T28" fmla="*/ 0 w 372"/>
                <a:gd name="T29" fmla="*/ 12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2" h="463">
                  <a:moveTo>
                    <a:pt x="0" y="12"/>
                  </a:moveTo>
                  <a:cubicBezTo>
                    <a:pt x="0" y="6"/>
                    <a:pt x="6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0" y="0"/>
                    <a:pt x="105" y="6"/>
                    <a:pt x="105" y="12"/>
                  </a:cubicBezTo>
                  <a:cubicBezTo>
                    <a:pt x="105" y="284"/>
                    <a:pt x="105" y="284"/>
                    <a:pt x="105" y="284"/>
                  </a:cubicBezTo>
                  <a:cubicBezTo>
                    <a:pt x="105" y="332"/>
                    <a:pt x="139" y="359"/>
                    <a:pt x="186" y="359"/>
                  </a:cubicBezTo>
                  <a:cubicBezTo>
                    <a:pt x="233" y="359"/>
                    <a:pt x="267" y="332"/>
                    <a:pt x="267" y="284"/>
                  </a:cubicBezTo>
                  <a:cubicBezTo>
                    <a:pt x="267" y="12"/>
                    <a:pt x="267" y="12"/>
                    <a:pt x="267" y="12"/>
                  </a:cubicBezTo>
                  <a:cubicBezTo>
                    <a:pt x="267" y="6"/>
                    <a:pt x="272" y="0"/>
                    <a:pt x="28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6" y="0"/>
                    <a:pt x="372" y="6"/>
                    <a:pt x="372" y="12"/>
                  </a:cubicBezTo>
                  <a:cubicBezTo>
                    <a:pt x="372" y="290"/>
                    <a:pt x="372" y="290"/>
                    <a:pt x="372" y="290"/>
                  </a:cubicBezTo>
                  <a:cubicBezTo>
                    <a:pt x="372" y="389"/>
                    <a:pt x="289" y="463"/>
                    <a:pt x="186" y="463"/>
                  </a:cubicBezTo>
                  <a:cubicBezTo>
                    <a:pt x="83" y="463"/>
                    <a:pt x="0" y="389"/>
                    <a:pt x="0" y="29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8" name="Freeform 22"/>
            <p:cNvSpPr>
              <a:spLocks/>
            </p:cNvSpPr>
            <p:nvPr userDrawn="1"/>
          </p:nvSpPr>
          <p:spPr bwMode="black">
            <a:xfrm>
              <a:off x="-1547813" y="2568575"/>
              <a:ext cx="1181100" cy="1724025"/>
            </a:xfrm>
            <a:custGeom>
              <a:avLst/>
              <a:gdLst>
                <a:gd name="T0" fmla="*/ 106 w 315"/>
                <a:gd name="T1" fmla="*/ 96 h 457"/>
                <a:gd name="T2" fmla="*/ 13 w 315"/>
                <a:gd name="T3" fmla="*/ 96 h 457"/>
                <a:gd name="T4" fmla="*/ 0 w 315"/>
                <a:gd name="T5" fmla="*/ 83 h 457"/>
                <a:gd name="T6" fmla="*/ 0 w 315"/>
                <a:gd name="T7" fmla="*/ 12 h 457"/>
                <a:gd name="T8" fmla="*/ 13 w 315"/>
                <a:gd name="T9" fmla="*/ 0 h 457"/>
                <a:gd name="T10" fmla="*/ 303 w 315"/>
                <a:gd name="T11" fmla="*/ 0 h 457"/>
                <a:gd name="T12" fmla="*/ 315 w 315"/>
                <a:gd name="T13" fmla="*/ 12 h 457"/>
                <a:gd name="T14" fmla="*/ 315 w 315"/>
                <a:gd name="T15" fmla="*/ 83 h 457"/>
                <a:gd name="T16" fmla="*/ 303 w 315"/>
                <a:gd name="T17" fmla="*/ 96 h 457"/>
                <a:gd name="T18" fmla="*/ 209 w 315"/>
                <a:gd name="T19" fmla="*/ 96 h 457"/>
                <a:gd name="T20" fmla="*/ 209 w 315"/>
                <a:gd name="T21" fmla="*/ 444 h 457"/>
                <a:gd name="T22" fmla="*/ 197 w 315"/>
                <a:gd name="T23" fmla="*/ 457 h 457"/>
                <a:gd name="T24" fmla="*/ 119 w 315"/>
                <a:gd name="T25" fmla="*/ 457 h 457"/>
                <a:gd name="T26" fmla="*/ 106 w 315"/>
                <a:gd name="T27" fmla="*/ 444 h 457"/>
                <a:gd name="T28" fmla="*/ 106 w 315"/>
                <a:gd name="T29" fmla="*/ 9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5" h="457">
                  <a:moveTo>
                    <a:pt x="106" y="96"/>
                  </a:moveTo>
                  <a:cubicBezTo>
                    <a:pt x="13" y="96"/>
                    <a:pt x="13" y="96"/>
                    <a:pt x="13" y="96"/>
                  </a:cubicBezTo>
                  <a:cubicBezTo>
                    <a:pt x="6" y="96"/>
                    <a:pt x="0" y="90"/>
                    <a:pt x="0" y="8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10" y="0"/>
                    <a:pt x="315" y="6"/>
                    <a:pt x="315" y="12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15" y="90"/>
                    <a:pt x="310" y="96"/>
                    <a:pt x="303" y="96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9" y="444"/>
                    <a:pt x="209" y="444"/>
                    <a:pt x="209" y="444"/>
                  </a:cubicBezTo>
                  <a:cubicBezTo>
                    <a:pt x="209" y="451"/>
                    <a:pt x="203" y="457"/>
                    <a:pt x="197" y="457"/>
                  </a:cubicBezTo>
                  <a:cubicBezTo>
                    <a:pt x="119" y="457"/>
                    <a:pt x="119" y="457"/>
                    <a:pt x="119" y="457"/>
                  </a:cubicBezTo>
                  <a:cubicBezTo>
                    <a:pt x="112" y="457"/>
                    <a:pt x="106" y="451"/>
                    <a:pt x="106" y="444"/>
                  </a:cubicBezTo>
                  <a:lnTo>
                    <a:pt x="10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9" name="Freeform 23"/>
            <p:cNvSpPr>
              <a:spLocks noEditPoints="1"/>
            </p:cNvSpPr>
            <p:nvPr userDrawn="1"/>
          </p:nvSpPr>
          <p:spPr bwMode="black">
            <a:xfrm>
              <a:off x="184150" y="2543175"/>
              <a:ext cx="1763713" cy="1771650"/>
            </a:xfrm>
            <a:custGeom>
              <a:avLst/>
              <a:gdLst>
                <a:gd name="T0" fmla="*/ 235 w 470"/>
                <a:gd name="T1" fmla="*/ 0 h 470"/>
                <a:gd name="T2" fmla="*/ 470 w 470"/>
                <a:gd name="T3" fmla="*/ 236 h 470"/>
                <a:gd name="T4" fmla="*/ 235 w 470"/>
                <a:gd name="T5" fmla="*/ 470 h 470"/>
                <a:gd name="T6" fmla="*/ 0 w 470"/>
                <a:gd name="T7" fmla="*/ 236 h 470"/>
                <a:gd name="T8" fmla="*/ 235 w 470"/>
                <a:gd name="T9" fmla="*/ 0 h 470"/>
                <a:gd name="T10" fmla="*/ 235 w 470"/>
                <a:gd name="T11" fmla="*/ 366 h 470"/>
                <a:gd name="T12" fmla="*/ 365 w 470"/>
                <a:gd name="T13" fmla="*/ 236 h 470"/>
                <a:gd name="T14" fmla="*/ 235 w 470"/>
                <a:gd name="T15" fmla="*/ 105 h 470"/>
                <a:gd name="T16" fmla="*/ 105 w 470"/>
                <a:gd name="T17" fmla="*/ 236 h 470"/>
                <a:gd name="T18" fmla="*/ 235 w 470"/>
                <a:gd name="T19" fmla="*/ 3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470">
                  <a:moveTo>
                    <a:pt x="235" y="0"/>
                  </a:moveTo>
                  <a:cubicBezTo>
                    <a:pt x="365" y="0"/>
                    <a:pt x="470" y="105"/>
                    <a:pt x="470" y="236"/>
                  </a:cubicBezTo>
                  <a:cubicBezTo>
                    <a:pt x="470" y="367"/>
                    <a:pt x="365" y="470"/>
                    <a:pt x="235" y="470"/>
                  </a:cubicBezTo>
                  <a:cubicBezTo>
                    <a:pt x="104" y="470"/>
                    <a:pt x="0" y="367"/>
                    <a:pt x="0" y="236"/>
                  </a:cubicBezTo>
                  <a:cubicBezTo>
                    <a:pt x="0" y="105"/>
                    <a:pt x="104" y="0"/>
                    <a:pt x="235" y="0"/>
                  </a:cubicBezTo>
                  <a:close/>
                  <a:moveTo>
                    <a:pt x="235" y="366"/>
                  </a:moveTo>
                  <a:cubicBezTo>
                    <a:pt x="307" y="366"/>
                    <a:pt x="365" y="307"/>
                    <a:pt x="365" y="236"/>
                  </a:cubicBezTo>
                  <a:cubicBezTo>
                    <a:pt x="365" y="164"/>
                    <a:pt x="307" y="105"/>
                    <a:pt x="235" y="105"/>
                  </a:cubicBezTo>
                  <a:cubicBezTo>
                    <a:pt x="164" y="105"/>
                    <a:pt x="105" y="164"/>
                    <a:pt x="105" y="236"/>
                  </a:cubicBezTo>
                  <a:cubicBezTo>
                    <a:pt x="105" y="307"/>
                    <a:pt x="164" y="366"/>
                    <a:pt x="235" y="3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0" name="Freeform 24"/>
            <p:cNvSpPr>
              <a:spLocks/>
            </p:cNvSpPr>
            <p:nvPr userDrawn="1"/>
          </p:nvSpPr>
          <p:spPr bwMode="black">
            <a:xfrm>
              <a:off x="2124075" y="2568575"/>
              <a:ext cx="1108075" cy="1724025"/>
            </a:xfrm>
            <a:custGeom>
              <a:avLst/>
              <a:gdLst>
                <a:gd name="T0" fmla="*/ 0 w 295"/>
                <a:gd name="T1" fmla="*/ 12 h 457"/>
                <a:gd name="T2" fmla="*/ 12 w 295"/>
                <a:gd name="T3" fmla="*/ 0 h 457"/>
                <a:gd name="T4" fmla="*/ 282 w 295"/>
                <a:gd name="T5" fmla="*/ 0 h 457"/>
                <a:gd name="T6" fmla="*/ 295 w 295"/>
                <a:gd name="T7" fmla="*/ 12 h 457"/>
                <a:gd name="T8" fmla="*/ 295 w 295"/>
                <a:gd name="T9" fmla="*/ 83 h 457"/>
                <a:gd name="T10" fmla="*/ 282 w 295"/>
                <a:gd name="T11" fmla="*/ 96 h 457"/>
                <a:gd name="T12" fmla="*/ 102 w 295"/>
                <a:gd name="T13" fmla="*/ 96 h 457"/>
                <a:gd name="T14" fmla="*/ 102 w 295"/>
                <a:gd name="T15" fmla="*/ 190 h 457"/>
                <a:gd name="T16" fmla="*/ 250 w 295"/>
                <a:gd name="T17" fmla="*/ 190 h 457"/>
                <a:gd name="T18" fmla="*/ 263 w 295"/>
                <a:gd name="T19" fmla="*/ 202 h 457"/>
                <a:gd name="T20" fmla="*/ 263 w 295"/>
                <a:gd name="T21" fmla="*/ 273 h 457"/>
                <a:gd name="T22" fmla="*/ 250 w 295"/>
                <a:gd name="T23" fmla="*/ 286 h 457"/>
                <a:gd name="T24" fmla="*/ 102 w 295"/>
                <a:gd name="T25" fmla="*/ 286 h 457"/>
                <a:gd name="T26" fmla="*/ 102 w 295"/>
                <a:gd name="T27" fmla="*/ 444 h 457"/>
                <a:gd name="T28" fmla="*/ 89 w 295"/>
                <a:gd name="T29" fmla="*/ 457 h 457"/>
                <a:gd name="T30" fmla="*/ 12 w 295"/>
                <a:gd name="T31" fmla="*/ 457 h 457"/>
                <a:gd name="T32" fmla="*/ 0 w 295"/>
                <a:gd name="T33" fmla="*/ 444 h 457"/>
                <a:gd name="T34" fmla="*/ 0 w 295"/>
                <a:gd name="T35" fmla="*/ 1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5" h="457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9" y="0"/>
                    <a:pt x="295" y="6"/>
                    <a:pt x="295" y="12"/>
                  </a:cubicBezTo>
                  <a:cubicBezTo>
                    <a:pt x="295" y="83"/>
                    <a:pt x="295" y="83"/>
                    <a:pt x="295" y="83"/>
                  </a:cubicBezTo>
                  <a:cubicBezTo>
                    <a:pt x="295" y="90"/>
                    <a:pt x="289" y="96"/>
                    <a:pt x="28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250" y="190"/>
                    <a:pt x="250" y="190"/>
                    <a:pt x="250" y="190"/>
                  </a:cubicBezTo>
                  <a:cubicBezTo>
                    <a:pt x="257" y="190"/>
                    <a:pt x="263" y="196"/>
                    <a:pt x="263" y="202"/>
                  </a:cubicBezTo>
                  <a:cubicBezTo>
                    <a:pt x="263" y="273"/>
                    <a:pt x="263" y="273"/>
                    <a:pt x="263" y="273"/>
                  </a:cubicBezTo>
                  <a:cubicBezTo>
                    <a:pt x="263" y="280"/>
                    <a:pt x="257" y="286"/>
                    <a:pt x="250" y="286"/>
                  </a:cubicBezTo>
                  <a:cubicBezTo>
                    <a:pt x="102" y="286"/>
                    <a:pt x="102" y="286"/>
                    <a:pt x="102" y="286"/>
                  </a:cubicBezTo>
                  <a:cubicBezTo>
                    <a:pt x="102" y="444"/>
                    <a:pt x="102" y="444"/>
                    <a:pt x="102" y="444"/>
                  </a:cubicBezTo>
                  <a:cubicBezTo>
                    <a:pt x="102" y="451"/>
                    <a:pt x="96" y="457"/>
                    <a:pt x="89" y="457"/>
                  </a:cubicBezTo>
                  <a:cubicBezTo>
                    <a:pt x="12" y="457"/>
                    <a:pt x="12" y="457"/>
                    <a:pt x="12" y="457"/>
                  </a:cubicBezTo>
                  <a:cubicBezTo>
                    <a:pt x="5" y="457"/>
                    <a:pt x="0" y="451"/>
                    <a:pt x="0" y="44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1" name="Freeform 25"/>
            <p:cNvSpPr>
              <a:spLocks/>
            </p:cNvSpPr>
            <p:nvPr userDrawn="1"/>
          </p:nvSpPr>
          <p:spPr bwMode="black">
            <a:xfrm>
              <a:off x="3752850" y="2568575"/>
              <a:ext cx="1177925" cy="1724025"/>
            </a:xfrm>
            <a:custGeom>
              <a:avLst/>
              <a:gdLst>
                <a:gd name="T0" fmla="*/ 105 w 314"/>
                <a:gd name="T1" fmla="*/ 96 h 457"/>
                <a:gd name="T2" fmla="*/ 12 w 314"/>
                <a:gd name="T3" fmla="*/ 96 h 457"/>
                <a:gd name="T4" fmla="*/ 0 w 314"/>
                <a:gd name="T5" fmla="*/ 83 h 457"/>
                <a:gd name="T6" fmla="*/ 0 w 314"/>
                <a:gd name="T7" fmla="*/ 12 h 457"/>
                <a:gd name="T8" fmla="*/ 12 w 314"/>
                <a:gd name="T9" fmla="*/ 0 h 457"/>
                <a:gd name="T10" fmla="*/ 302 w 314"/>
                <a:gd name="T11" fmla="*/ 0 h 457"/>
                <a:gd name="T12" fmla="*/ 314 w 314"/>
                <a:gd name="T13" fmla="*/ 12 h 457"/>
                <a:gd name="T14" fmla="*/ 314 w 314"/>
                <a:gd name="T15" fmla="*/ 83 h 457"/>
                <a:gd name="T16" fmla="*/ 302 w 314"/>
                <a:gd name="T17" fmla="*/ 96 h 457"/>
                <a:gd name="T18" fmla="*/ 209 w 314"/>
                <a:gd name="T19" fmla="*/ 96 h 457"/>
                <a:gd name="T20" fmla="*/ 209 w 314"/>
                <a:gd name="T21" fmla="*/ 444 h 457"/>
                <a:gd name="T22" fmla="*/ 196 w 314"/>
                <a:gd name="T23" fmla="*/ 457 h 457"/>
                <a:gd name="T24" fmla="*/ 118 w 314"/>
                <a:gd name="T25" fmla="*/ 457 h 457"/>
                <a:gd name="T26" fmla="*/ 105 w 314"/>
                <a:gd name="T27" fmla="*/ 444 h 457"/>
                <a:gd name="T28" fmla="*/ 105 w 314"/>
                <a:gd name="T29" fmla="*/ 9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57">
                  <a:moveTo>
                    <a:pt x="105" y="96"/>
                  </a:moveTo>
                  <a:cubicBezTo>
                    <a:pt x="12" y="96"/>
                    <a:pt x="12" y="96"/>
                    <a:pt x="12" y="96"/>
                  </a:cubicBezTo>
                  <a:cubicBezTo>
                    <a:pt x="5" y="96"/>
                    <a:pt x="0" y="90"/>
                    <a:pt x="0" y="8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09" y="0"/>
                    <a:pt x="314" y="6"/>
                    <a:pt x="314" y="12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4" y="90"/>
                    <a:pt x="309" y="96"/>
                    <a:pt x="302" y="96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9" y="444"/>
                    <a:pt x="209" y="444"/>
                    <a:pt x="209" y="444"/>
                  </a:cubicBezTo>
                  <a:cubicBezTo>
                    <a:pt x="209" y="451"/>
                    <a:pt x="203" y="457"/>
                    <a:pt x="196" y="457"/>
                  </a:cubicBezTo>
                  <a:cubicBezTo>
                    <a:pt x="118" y="457"/>
                    <a:pt x="118" y="457"/>
                    <a:pt x="118" y="457"/>
                  </a:cubicBezTo>
                  <a:cubicBezTo>
                    <a:pt x="111" y="457"/>
                    <a:pt x="105" y="451"/>
                    <a:pt x="105" y="444"/>
                  </a:cubicBezTo>
                  <a:lnTo>
                    <a:pt x="105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2" name="Freeform 26"/>
            <p:cNvSpPr>
              <a:spLocks/>
            </p:cNvSpPr>
            <p:nvPr userDrawn="1"/>
          </p:nvSpPr>
          <p:spPr bwMode="black">
            <a:xfrm>
              <a:off x="5035550" y="2568575"/>
              <a:ext cx="1466850" cy="1724025"/>
            </a:xfrm>
            <a:custGeom>
              <a:avLst/>
              <a:gdLst>
                <a:gd name="T0" fmla="*/ 0 w 391"/>
                <a:gd name="T1" fmla="*/ 12 h 457"/>
                <a:gd name="T2" fmla="*/ 12 w 391"/>
                <a:gd name="T3" fmla="*/ 0 h 457"/>
                <a:gd name="T4" fmla="*/ 90 w 391"/>
                <a:gd name="T5" fmla="*/ 0 h 457"/>
                <a:gd name="T6" fmla="*/ 102 w 391"/>
                <a:gd name="T7" fmla="*/ 12 h 457"/>
                <a:gd name="T8" fmla="*/ 102 w 391"/>
                <a:gd name="T9" fmla="*/ 177 h 457"/>
                <a:gd name="T10" fmla="*/ 289 w 391"/>
                <a:gd name="T11" fmla="*/ 177 h 457"/>
                <a:gd name="T12" fmla="*/ 289 w 391"/>
                <a:gd name="T13" fmla="*/ 12 h 457"/>
                <a:gd name="T14" fmla="*/ 301 w 391"/>
                <a:gd name="T15" fmla="*/ 0 h 457"/>
                <a:gd name="T16" fmla="*/ 379 w 391"/>
                <a:gd name="T17" fmla="*/ 0 h 457"/>
                <a:gd name="T18" fmla="*/ 391 w 391"/>
                <a:gd name="T19" fmla="*/ 12 h 457"/>
                <a:gd name="T20" fmla="*/ 391 w 391"/>
                <a:gd name="T21" fmla="*/ 444 h 457"/>
                <a:gd name="T22" fmla="*/ 379 w 391"/>
                <a:gd name="T23" fmla="*/ 457 h 457"/>
                <a:gd name="T24" fmla="*/ 301 w 391"/>
                <a:gd name="T25" fmla="*/ 457 h 457"/>
                <a:gd name="T26" fmla="*/ 289 w 391"/>
                <a:gd name="T27" fmla="*/ 444 h 457"/>
                <a:gd name="T28" fmla="*/ 289 w 391"/>
                <a:gd name="T29" fmla="*/ 273 h 457"/>
                <a:gd name="T30" fmla="*/ 102 w 391"/>
                <a:gd name="T31" fmla="*/ 273 h 457"/>
                <a:gd name="T32" fmla="*/ 102 w 391"/>
                <a:gd name="T33" fmla="*/ 444 h 457"/>
                <a:gd name="T34" fmla="*/ 90 w 391"/>
                <a:gd name="T35" fmla="*/ 457 h 457"/>
                <a:gd name="T36" fmla="*/ 12 w 391"/>
                <a:gd name="T37" fmla="*/ 457 h 457"/>
                <a:gd name="T38" fmla="*/ 0 w 391"/>
                <a:gd name="T39" fmla="*/ 444 h 457"/>
                <a:gd name="T40" fmla="*/ 0 w 391"/>
                <a:gd name="T41" fmla="*/ 1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1" h="457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7" y="0"/>
                    <a:pt x="102" y="6"/>
                    <a:pt x="102" y="12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9" y="12"/>
                    <a:pt x="289" y="12"/>
                    <a:pt x="289" y="12"/>
                  </a:cubicBezTo>
                  <a:cubicBezTo>
                    <a:pt x="289" y="6"/>
                    <a:pt x="294" y="0"/>
                    <a:pt x="301" y="0"/>
                  </a:cubicBezTo>
                  <a:cubicBezTo>
                    <a:pt x="379" y="0"/>
                    <a:pt x="379" y="0"/>
                    <a:pt x="379" y="0"/>
                  </a:cubicBezTo>
                  <a:cubicBezTo>
                    <a:pt x="385" y="0"/>
                    <a:pt x="391" y="6"/>
                    <a:pt x="391" y="12"/>
                  </a:cubicBezTo>
                  <a:cubicBezTo>
                    <a:pt x="391" y="444"/>
                    <a:pt x="391" y="444"/>
                    <a:pt x="391" y="444"/>
                  </a:cubicBezTo>
                  <a:cubicBezTo>
                    <a:pt x="391" y="451"/>
                    <a:pt x="385" y="457"/>
                    <a:pt x="379" y="457"/>
                  </a:cubicBezTo>
                  <a:cubicBezTo>
                    <a:pt x="301" y="457"/>
                    <a:pt x="301" y="457"/>
                    <a:pt x="301" y="457"/>
                  </a:cubicBezTo>
                  <a:cubicBezTo>
                    <a:pt x="294" y="457"/>
                    <a:pt x="289" y="451"/>
                    <a:pt x="289" y="444"/>
                  </a:cubicBezTo>
                  <a:cubicBezTo>
                    <a:pt x="289" y="273"/>
                    <a:pt x="289" y="273"/>
                    <a:pt x="289" y="273"/>
                  </a:cubicBezTo>
                  <a:cubicBezTo>
                    <a:pt x="102" y="273"/>
                    <a:pt x="102" y="273"/>
                    <a:pt x="102" y="273"/>
                  </a:cubicBezTo>
                  <a:cubicBezTo>
                    <a:pt x="102" y="444"/>
                    <a:pt x="102" y="444"/>
                    <a:pt x="102" y="444"/>
                  </a:cubicBezTo>
                  <a:cubicBezTo>
                    <a:pt x="102" y="451"/>
                    <a:pt x="97" y="457"/>
                    <a:pt x="90" y="457"/>
                  </a:cubicBezTo>
                  <a:cubicBezTo>
                    <a:pt x="12" y="457"/>
                    <a:pt x="12" y="457"/>
                    <a:pt x="12" y="457"/>
                  </a:cubicBezTo>
                  <a:cubicBezTo>
                    <a:pt x="6" y="457"/>
                    <a:pt x="0" y="451"/>
                    <a:pt x="0" y="44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3" name="Freeform 27"/>
            <p:cNvSpPr>
              <a:spLocks/>
            </p:cNvSpPr>
            <p:nvPr userDrawn="1"/>
          </p:nvSpPr>
          <p:spPr bwMode="black">
            <a:xfrm>
              <a:off x="6780213" y="2568575"/>
              <a:ext cx="387350" cy="1724025"/>
            </a:xfrm>
            <a:custGeom>
              <a:avLst/>
              <a:gdLst>
                <a:gd name="T0" fmla="*/ 0 w 103"/>
                <a:gd name="T1" fmla="*/ 12 h 457"/>
                <a:gd name="T2" fmla="*/ 12 w 103"/>
                <a:gd name="T3" fmla="*/ 0 h 457"/>
                <a:gd name="T4" fmla="*/ 91 w 103"/>
                <a:gd name="T5" fmla="*/ 0 h 457"/>
                <a:gd name="T6" fmla="*/ 103 w 103"/>
                <a:gd name="T7" fmla="*/ 12 h 457"/>
                <a:gd name="T8" fmla="*/ 103 w 103"/>
                <a:gd name="T9" fmla="*/ 444 h 457"/>
                <a:gd name="T10" fmla="*/ 91 w 103"/>
                <a:gd name="T11" fmla="*/ 457 h 457"/>
                <a:gd name="T12" fmla="*/ 12 w 103"/>
                <a:gd name="T13" fmla="*/ 457 h 457"/>
                <a:gd name="T14" fmla="*/ 0 w 103"/>
                <a:gd name="T15" fmla="*/ 444 h 457"/>
                <a:gd name="T16" fmla="*/ 0 w 103"/>
                <a:gd name="T17" fmla="*/ 1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457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3" y="6"/>
                    <a:pt x="103" y="12"/>
                  </a:cubicBezTo>
                  <a:cubicBezTo>
                    <a:pt x="103" y="444"/>
                    <a:pt x="103" y="444"/>
                    <a:pt x="103" y="444"/>
                  </a:cubicBezTo>
                  <a:cubicBezTo>
                    <a:pt x="103" y="451"/>
                    <a:pt x="97" y="457"/>
                    <a:pt x="91" y="457"/>
                  </a:cubicBezTo>
                  <a:cubicBezTo>
                    <a:pt x="12" y="457"/>
                    <a:pt x="12" y="457"/>
                    <a:pt x="12" y="457"/>
                  </a:cubicBezTo>
                  <a:cubicBezTo>
                    <a:pt x="6" y="457"/>
                    <a:pt x="0" y="451"/>
                    <a:pt x="0" y="44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4" name="Freeform 28"/>
            <p:cNvSpPr>
              <a:spLocks/>
            </p:cNvSpPr>
            <p:nvPr userDrawn="1"/>
          </p:nvSpPr>
          <p:spPr bwMode="black">
            <a:xfrm>
              <a:off x="7346950" y="2543175"/>
              <a:ext cx="1158875" cy="1771650"/>
            </a:xfrm>
            <a:custGeom>
              <a:avLst/>
              <a:gdLst>
                <a:gd name="T0" fmla="*/ 8 w 309"/>
                <a:gd name="T1" fmla="*/ 420 h 470"/>
                <a:gd name="T2" fmla="*/ 5 w 309"/>
                <a:gd name="T3" fmla="*/ 400 h 470"/>
                <a:gd name="T4" fmla="*/ 35 w 309"/>
                <a:gd name="T5" fmla="*/ 348 h 470"/>
                <a:gd name="T6" fmla="*/ 57 w 309"/>
                <a:gd name="T7" fmla="*/ 344 h 470"/>
                <a:gd name="T8" fmla="*/ 150 w 309"/>
                <a:gd name="T9" fmla="*/ 380 h 470"/>
                <a:gd name="T10" fmla="*/ 195 w 309"/>
                <a:gd name="T11" fmla="*/ 340 h 470"/>
                <a:gd name="T12" fmla="*/ 128 w 309"/>
                <a:gd name="T13" fmla="*/ 275 h 470"/>
                <a:gd name="T14" fmla="*/ 1 w 309"/>
                <a:gd name="T15" fmla="*/ 130 h 470"/>
                <a:gd name="T16" fmla="*/ 152 w 309"/>
                <a:gd name="T17" fmla="*/ 0 h 470"/>
                <a:gd name="T18" fmla="*/ 292 w 309"/>
                <a:gd name="T19" fmla="*/ 49 h 470"/>
                <a:gd name="T20" fmla="*/ 295 w 309"/>
                <a:gd name="T21" fmla="*/ 70 h 470"/>
                <a:gd name="T22" fmla="*/ 262 w 309"/>
                <a:gd name="T23" fmla="*/ 121 h 470"/>
                <a:gd name="T24" fmla="*/ 233 w 309"/>
                <a:gd name="T25" fmla="*/ 125 h 470"/>
                <a:gd name="T26" fmla="*/ 145 w 309"/>
                <a:gd name="T27" fmla="*/ 90 h 470"/>
                <a:gd name="T28" fmla="*/ 106 w 309"/>
                <a:gd name="T29" fmla="*/ 126 h 470"/>
                <a:gd name="T30" fmla="*/ 177 w 309"/>
                <a:gd name="T31" fmla="*/ 186 h 470"/>
                <a:gd name="T32" fmla="*/ 309 w 309"/>
                <a:gd name="T33" fmla="*/ 335 h 470"/>
                <a:gd name="T34" fmla="*/ 154 w 309"/>
                <a:gd name="T35" fmla="*/ 470 h 470"/>
                <a:gd name="T36" fmla="*/ 8 w 309"/>
                <a:gd name="T37" fmla="*/ 42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9" h="470">
                  <a:moveTo>
                    <a:pt x="8" y="420"/>
                  </a:moveTo>
                  <a:cubicBezTo>
                    <a:pt x="2" y="415"/>
                    <a:pt x="0" y="409"/>
                    <a:pt x="5" y="400"/>
                  </a:cubicBezTo>
                  <a:cubicBezTo>
                    <a:pt x="35" y="348"/>
                    <a:pt x="35" y="348"/>
                    <a:pt x="35" y="348"/>
                  </a:cubicBezTo>
                  <a:cubicBezTo>
                    <a:pt x="40" y="339"/>
                    <a:pt x="51" y="339"/>
                    <a:pt x="57" y="344"/>
                  </a:cubicBezTo>
                  <a:cubicBezTo>
                    <a:pt x="76" y="356"/>
                    <a:pt x="109" y="380"/>
                    <a:pt x="150" y="380"/>
                  </a:cubicBezTo>
                  <a:cubicBezTo>
                    <a:pt x="176" y="380"/>
                    <a:pt x="195" y="363"/>
                    <a:pt x="195" y="340"/>
                  </a:cubicBezTo>
                  <a:cubicBezTo>
                    <a:pt x="195" y="313"/>
                    <a:pt x="171" y="295"/>
                    <a:pt x="128" y="275"/>
                  </a:cubicBezTo>
                  <a:cubicBezTo>
                    <a:pt x="64" y="244"/>
                    <a:pt x="1" y="209"/>
                    <a:pt x="1" y="130"/>
                  </a:cubicBezTo>
                  <a:cubicBezTo>
                    <a:pt x="1" y="66"/>
                    <a:pt x="51" y="0"/>
                    <a:pt x="152" y="0"/>
                  </a:cubicBezTo>
                  <a:cubicBezTo>
                    <a:pt x="220" y="0"/>
                    <a:pt x="272" y="35"/>
                    <a:pt x="292" y="49"/>
                  </a:cubicBezTo>
                  <a:cubicBezTo>
                    <a:pt x="299" y="54"/>
                    <a:pt x="298" y="66"/>
                    <a:pt x="295" y="70"/>
                  </a:cubicBezTo>
                  <a:cubicBezTo>
                    <a:pt x="262" y="121"/>
                    <a:pt x="262" y="121"/>
                    <a:pt x="262" y="121"/>
                  </a:cubicBezTo>
                  <a:cubicBezTo>
                    <a:pt x="258" y="128"/>
                    <a:pt x="247" y="133"/>
                    <a:pt x="233" y="125"/>
                  </a:cubicBezTo>
                  <a:cubicBezTo>
                    <a:pt x="218" y="115"/>
                    <a:pt x="180" y="90"/>
                    <a:pt x="145" y="90"/>
                  </a:cubicBezTo>
                  <a:cubicBezTo>
                    <a:pt x="118" y="90"/>
                    <a:pt x="106" y="107"/>
                    <a:pt x="106" y="126"/>
                  </a:cubicBezTo>
                  <a:cubicBezTo>
                    <a:pt x="106" y="147"/>
                    <a:pt x="131" y="164"/>
                    <a:pt x="177" y="186"/>
                  </a:cubicBezTo>
                  <a:cubicBezTo>
                    <a:pt x="234" y="214"/>
                    <a:pt x="309" y="246"/>
                    <a:pt x="309" y="335"/>
                  </a:cubicBezTo>
                  <a:cubicBezTo>
                    <a:pt x="309" y="402"/>
                    <a:pt x="250" y="470"/>
                    <a:pt x="154" y="470"/>
                  </a:cubicBezTo>
                  <a:cubicBezTo>
                    <a:pt x="70" y="470"/>
                    <a:pt x="23" y="435"/>
                    <a:pt x="8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5" name="Freeform 29"/>
            <p:cNvSpPr>
              <a:spLocks/>
            </p:cNvSpPr>
            <p:nvPr userDrawn="1"/>
          </p:nvSpPr>
          <p:spPr bwMode="black">
            <a:xfrm>
              <a:off x="9028113" y="2543175"/>
              <a:ext cx="2097088" cy="1771650"/>
            </a:xfrm>
            <a:custGeom>
              <a:avLst/>
              <a:gdLst>
                <a:gd name="T0" fmla="*/ 3 w 559"/>
                <a:gd name="T1" fmla="*/ 23 h 470"/>
                <a:gd name="T2" fmla="*/ 15 w 559"/>
                <a:gd name="T3" fmla="*/ 7 h 470"/>
                <a:gd name="T4" fmla="*/ 91 w 559"/>
                <a:gd name="T5" fmla="*/ 7 h 470"/>
                <a:gd name="T6" fmla="*/ 103 w 559"/>
                <a:gd name="T7" fmla="*/ 16 h 470"/>
                <a:gd name="T8" fmla="*/ 159 w 559"/>
                <a:gd name="T9" fmla="*/ 237 h 470"/>
                <a:gd name="T10" fmla="*/ 161 w 559"/>
                <a:gd name="T11" fmla="*/ 237 h 470"/>
                <a:gd name="T12" fmla="*/ 263 w 559"/>
                <a:gd name="T13" fmla="*/ 8 h 470"/>
                <a:gd name="T14" fmla="*/ 274 w 559"/>
                <a:gd name="T15" fmla="*/ 0 h 470"/>
                <a:gd name="T16" fmla="*/ 285 w 559"/>
                <a:gd name="T17" fmla="*/ 0 h 470"/>
                <a:gd name="T18" fmla="*/ 296 w 559"/>
                <a:gd name="T19" fmla="*/ 8 h 470"/>
                <a:gd name="T20" fmla="*/ 398 w 559"/>
                <a:gd name="T21" fmla="*/ 237 h 470"/>
                <a:gd name="T22" fmla="*/ 400 w 559"/>
                <a:gd name="T23" fmla="*/ 237 h 470"/>
                <a:gd name="T24" fmla="*/ 456 w 559"/>
                <a:gd name="T25" fmla="*/ 16 h 470"/>
                <a:gd name="T26" fmla="*/ 468 w 559"/>
                <a:gd name="T27" fmla="*/ 7 h 470"/>
                <a:gd name="T28" fmla="*/ 544 w 559"/>
                <a:gd name="T29" fmla="*/ 7 h 470"/>
                <a:gd name="T30" fmla="*/ 556 w 559"/>
                <a:gd name="T31" fmla="*/ 23 h 470"/>
                <a:gd name="T32" fmla="*/ 433 w 559"/>
                <a:gd name="T33" fmla="*/ 461 h 470"/>
                <a:gd name="T34" fmla="*/ 421 w 559"/>
                <a:gd name="T35" fmla="*/ 470 h 470"/>
                <a:gd name="T36" fmla="*/ 411 w 559"/>
                <a:gd name="T37" fmla="*/ 470 h 470"/>
                <a:gd name="T38" fmla="*/ 400 w 559"/>
                <a:gd name="T39" fmla="*/ 463 h 470"/>
                <a:gd name="T40" fmla="*/ 280 w 559"/>
                <a:gd name="T41" fmla="*/ 196 h 470"/>
                <a:gd name="T42" fmla="*/ 278 w 559"/>
                <a:gd name="T43" fmla="*/ 196 h 470"/>
                <a:gd name="T44" fmla="*/ 159 w 559"/>
                <a:gd name="T45" fmla="*/ 463 h 470"/>
                <a:gd name="T46" fmla="*/ 148 w 559"/>
                <a:gd name="T47" fmla="*/ 470 h 470"/>
                <a:gd name="T48" fmla="*/ 138 w 559"/>
                <a:gd name="T49" fmla="*/ 470 h 470"/>
                <a:gd name="T50" fmla="*/ 126 w 559"/>
                <a:gd name="T51" fmla="*/ 461 h 470"/>
                <a:gd name="T52" fmla="*/ 3 w 559"/>
                <a:gd name="T53" fmla="*/ 23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9" h="470">
                  <a:moveTo>
                    <a:pt x="3" y="23"/>
                  </a:moveTo>
                  <a:cubicBezTo>
                    <a:pt x="0" y="13"/>
                    <a:pt x="5" y="7"/>
                    <a:pt x="15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6" y="7"/>
                    <a:pt x="101" y="12"/>
                    <a:pt x="103" y="16"/>
                  </a:cubicBezTo>
                  <a:cubicBezTo>
                    <a:pt x="159" y="237"/>
                    <a:pt x="159" y="237"/>
                    <a:pt x="159" y="237"/>
                  </a:cubicBezTo>
                  <a:cubicBezTo>
                    <a:pt x="161" y="237"/>
                    <a:pt x="161" y="237"/>
                    <a:pt x="161" y="237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65" y="4"/>
                    <a:pt x="268" y="0"/>
                    <a:pt x="274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91" y="0"/>
                    <a:pt x="295" y="4"/>
                    <a:pt x="296" y="8"/>
                  </a:cubicBezTo>
                  <a:cubicBezTo>
                    <a:pt x="398" y="237"/>
                    <a:pt x="398" y="237"/>
                    <a:pt x="398" y="237"/>
                  </a:cubicBezTo>
                  <a:cubicBezTo>
                    <a:pt x="400" y="237"/>
                    <a:pt x="400" y="237"/>
                    <a:pt x="400" y="237"/>
                  </a:cubicBezTo>
                  <a:cubicBezTo>
                    <a:pt x="456" y="16"/>
                    <a:pt x="456" y="16"/>
                    <a:pt x="456" y="16"/>
                  </a:cubicBezTo>
                  <a:cubicBezTo>
                    <a:pt x="458" y="12"/>
                    <a:pt x="463" y="7"/>
                    <a:pt x="468" y="7"/>
                  </a:cubicBezTo>
                  <a:cubicBezTo>
                    <a:pt x="544" y="7"/>
                    <a:pt x="544" y="7"/>
                    <a:pt x="544" y="7"/>
                  </a:cubicBezTo>
                  <a:cubicBezTo>
                    <a:pt x="554" y="7"/>
                    <a:pt x="559" y="13"/>
                    <a:pt x="556" y="23"/>
                  </a:cubicBezTo>
                  <a:cubicBezTo>
                    <a:pt x="433" y="461"/>
                    <a:pt x="433" y="461"/>
                    <a:pt x="433" y="461"/>
                  </a:cubicBezTo>
                  <a:cubicBezTo>
                    <a:pt x="432" y="466"/>
                    <a:pt x="426" y="470"/>
                    <a:pt x="421" y="470"/>
                  </a:cubicBezTo>
                  <a:cubicBezTo>
                    <a:pt x="411" y="470"/>
                    <a:pt x="411" y="470"/>
                    <a:pt x="411" y="470"/>
                  </a:cubicBezTo>
                  <a:cubicBezTo>
                    <a:pt x="406" y="470"/>
                    <a:pt x="402" y="467"/>
                    <a:pt x="400" y="463"/>
                  </a:cubicBezTo>
                  <a:cubicBezTo>
                    <a:pt x="280" y="196"/>
                    <a:pt x="280" y="196"/>
                    <a:pt x="280" y="196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159" y="463"/>
                    <a:pt x="159" y="463"/>
                    <a:pt x="159" y="463"/>
                  </a:cubicBezTo>
                  <a:cubicBezTo>
                    <a:pt x="157" y="467"/>
                    <a:pt x="153" y="470"/>
                    <a:pt x="148" y="470"/>
                  </a:cubicBezTo>
                  <a:cubicBezTo>
                    <a:pt x="138" y="470"/>
                    <a:pt x="138" y="470"/>
                    <a:pt x="138" y="470"/>
                  </a:cubicBezTo>
                  <a:cubicBezTo>
                    <a:pt x="133" y="470"/>
                    <a:pt x="127" y="466"/>
                    <a:pt x="126" y="461"/>
                  </a:cubicBezTo>
                  <a:lnTo>
                    <a:pt x="3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6" name="Freeform 30"/>
            <p:cNvSpPr>
              <a:spLocks noEditPoints="1"/>
            </p:cNvSpPr>
            <p:nvPr userDrawn="1"/>
          </p:nvSpPr>
          <p:spPr bwMode="black">
            <a:xfrm>
              <a:off x="11091863" y="2543175"/>
              <a:ext cx="1763713" cy="1771650"/>
            </a:xfrm>
            <a:custGeom>
              <a:avLst/>
              <a:gdLst>
                <a:gd name="T0" fmla="*/ 235 w 470"/>
                <a:gd name="T1" fmla="*/ 0 h 470"/>
                <a:gd name="T2" fmla="*/ 470 w 470"/>
                <a:gd name="T3" fmla="*/ 236 h 470"/>
                <a:gd name="T4" fmla="*/ 235 w 470"/>
                <a:gd name="T5" fmla="*/ 470 h 470"/>
                <a:gd name="T6" fmla="*/ 0 w 470"/>
                <a:gd name="T7" fmla="*/ 236 h 470"/>
                <a:gd name="T8" fmla="*/ 235 w 470"/>
                <a:gd name="T9" fmla="*/ 0 h 470"/>
                <a:gd name="T10" fmla="*/ 235 w 470"/>
                <a:gd name="T11" fmla="*/ 366 h 470"/>
                <a:gd name="T12" fmla="*/ 365 w 470"/>
                <a:gd name="T13" fmla="*/ 236 h 470"/>
                <a:gd name="T14" fmla="*/ 235 w 470"/>
                <a:gd name="T15" fmla="*/ 105 h 470"/>
                <a:gd name="T16" fmla="*/ 105 w 470"/>
                <a:gd name="T17" fmla="*/ 236 h 470"/>
                <a:gd name="T18" fmla="*/ 235 w 470"/>
                <a:gd name="T19" fmla="*/ 3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470">
                  <a:moveTo>
                    <a:pt x="235" y="0"/>
                  </a:moveTo>
                  <a:cubicBezTo>
                    <a:pt x="365" y="0"/>
                    <a:pt x="470" y="105"/>
                    <a:pt x="470" y="236"/>
                  </a:cubicBezTo>
                  <a:cubicBezTo>
                    <a:pt x="470" y="367"/>
                    <a:pt x="365" y="470"/>
                    <a:pt x="235" y="470"/>
                  </a:cubicBezTo>
                  <a:cubicBezTo>
                    <a:pt x="104" y="470"/>
                    <a:pt x="0" y="367"/>
                    <a:pt x="0" y="236"/>
                  </a:cubicBezTo>
                  <a:cubicBezTo>
                    <a:pt x="0" y="105"/>
                    <a:pt x="104" y="0"/>
                    <a:pt x="235" y="0"/>
                  </a:cubicBezTo>
                  <a:close/>
                  <a:moveTo>
                    <a:pt x="235" y="366"/>
                  </a:moveTo>
                  <a:cubicBezTo>
                    <a:pt x="306" y="366"/>
                    <a:pt x="365" y="307"/>
                    <a:pt x="365" y="236"/>
                  </a:cubicBezTo>
                  <a:cubicBezTo>
                    <a:pt x="365" y="164"/>
                    <a:pt x="306" y="105"/>
                    <a:pt x="235" y="105"/>
                  </a:cubicBezTo>
                  <a:cubicBezTo>
                    <a:pt x="164" y="105"/>
                    <a:pt x="105" y="164"/>
                    <a:pt x="105" y="236"/>
                  </a:cubicBezTo>
                  <a:cubicBezTo>
                    <a:pt x="105" y="307"/>
                    <a:pt x="164" y="366"/>
                    <a:pt x="235" y="3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7" name="Freeform 31"/>
            <p:cNvSpPr>
              <a:spLocks noEditPoints="1"/>
            </p:cNvSpPr>
            <p:nvPr userDrawn="1"/>
          </p:nvSpPr>
          <p:spPr bwMode="black">
            <a:xfrm>
              <a:off x="13027025" y="2568575"/>
              <a:ext cx="1312863" cy="1724025"/>
            </a:xfrm>
            <a:custGeom>
              <a:avLst/>
              <a:gdLst>
                <a:gd name="T0" fmla="*/ 0 w 350"/>
                <a:gd name="T1" fmla="*/ 12 h 457"/>
                <a:gd name="T2" fmla="*/ 12 w 350"/>
                <a:gd name="T3" fmla="*/ 0 h 457"/>
                <a:gd name="T4" fmla="*/ 208 w 350"/>
                <a:gd name="T5" fmla="*/ 0 h 457"/>
                <a:gd name="T6" fmla="*/ 350 w 350"/>
                <a:gd name="T7" fmla="*/ 141 h 457"/>
                <a:gd name="T8" fmla="*/ 253 w 350"/>
                <a:gd name="T9" fmla="*/ 272 h 457"/>
                <a:gd name="T10" fmla="*/ 343 w 350"/>
                <a:gd name="T11" fmla="*/ 438 h 457"/>
                <a:gd name="T12" fmla="*/ 332 w 350"/>
                <a:gd name="T13" fmla="*/ 457 h 457"/>
                <a:gd name="T14" fmla="*/ 245 w 350"/>
                <a:gd name="T15" fmla="*/ 457 h 457"/>
                <a:gd name="T16" fmla="*/ 234 w 350"/>
                <a:gd name="T17" fmla="*/ 451 h 457"/>
                <a:gd name="T18" fmla="*/ 147 w 350"/>
                <a:gd name="T19" fmla="*/ 278 h 457"/>
                <a:gd name="T20" fmla="*/ 102 w 350"/>
                <a:gd name="T21" fmla="*/ 278 h 457"/>
                <a:gd name="T22" fmla="*/ 102 w 350"/>
                <a:gd name="T23" fmla="*/ 444 h 457"/>
                <a:gd name="T24" fmla="*/ 90 w 350"/>
                <a:gd name="T25" fmla="*/ 457 h 457"/>
                <a:gd name="T26" fmla="*/ 12 w 350"/>
                <a:gd name="T27" fmla="*/ 457 h 457"/>
                <a:gd name="T28" fmla="*/ 0 w 350"/>
                <a:gd name="T29" fmla="*/ 444 h 457"/>
                <a:gd name="T30" fmla="*/ 0 w 350"/>
                <a:gd name="T31" fmla="*/ 12 h 457"/>
                <a:gd name="T32" fmla="*/ 199 w 350"/>
                <a:gd name="T33" fmla="*/ 195 h 457"/>
                <a:gd name="T34" fmla="*/ 249 w 350"/>
                <a:gd name="T35" fmla="*/ 143 h 457"/>
                <a:gd name="T36" fmla="*/ 199 w 350"/>
                <a:gd name="T37" fmla="*/ 93 h 457"/>
                <a:gd name="T38" fmla="*/ 102 w 350"/>
                <a:gd name="T39" fmla="*/ 93 h 457"/>
                <a:gd name="T40" fmla="*/ 102 w 350"/>
                <a:gd name="T41" fmla="*/ 195 h 457"/>
                <a:gd name="T42" fmla="*/ 199 w 350"/>
                <a:gd name="T43" fmla="*/ 19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457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90" y="0"/>
                    <a:pt x="350" y="63"/>
                    <a:pt x="350" y="141"/>
                  </a:cubicBezTo>
                  <a:cubicBezTo>
                    <a:pt x="350" y="201"/>
                    <a:pt x="314" y="249"/>
                    <a:pt x="253" y="272"/>
                  </a:cubicBezTo>
                  <a:cubicBezTo>
                    <a:pt x="343" y="438"/>
                    <a:pt x="343" y="438"/>
                    <a:pt x="343" y="438"/>
                  </a:cubicBezTo>
                  <a:cubicBezTo>
                    <a:pt x="347" y="446"/>
                    <a:pt x="343" y="457"/>
                    <a:pt x="332" y="457"/>
                  </a:cubicBezTo>
                  <a:cubicBezTo>
                    <a:pt x="245" y="457"/>
                    <a:pt x="245" y="457"/>
                    <a:pt x="245" y="457"/>
                  </a:cubicBezTo>
                  <a:cubicBezTo>
                    <a:pt x="239" y="457"/>
                    <a:pt x="236" y="454"/>
                    <a:pt x="234" y="451"/>
                  </a:cubicBezTo>
                  <a:cubicBezTo>
                    <a:pt x="147" y="278"/>
                    <a:pt x="147" y="278"/>
                    <a:pt x="147" y="278"/>
                  </a:cubicBezTo>
                  <a:cubicBezTo>
                    <a:pt x="102" y="278"/>
                    <a:pt x="102" y="278"/>
                    <a:pt x="102" y="278"/>
                  </a:cubicBezTo>
                  <a:cubicBezTo>
                    <a:pt x="102" y="444"/>
                    <a:pt x="102" y="444"/>
                    <a:pt x="102" y="444"/>
                  </a:cubicBezTo>
                  <a:cubicBezTo>
                    <a:pt x="102" y="451"/>
                    <a:pt x="97" y="457"/>
                    <a:pt x="90" y="457"/>
                  </a:cubicBezTo>
                  <a:cubicBezTo>
                    <a:pt x="12" y="457"/>
                    <a:pt x="12" y="457"/>
                    <a:pt x="12" y="457"/>
                  </a:cubicBezTo>
                  <a:cubicBezTo>
                    <a:pt x="5" y="457"/>
                    <a:pt x="0" y="451"/>
                    <a:pt x="0" y="444"/>
                  </a:cubicBezTo>
                  <a:lnTo>
                    <a:pt x="0" y="12"/>
                  </a:lnTo>
                  <a:close/>
                  <a:moveTo>
                    <a:pt x="199" y="195"/>
                  </a:moveTo>
                  <a:cubicBezTo>
                    <a:pt x="226" y="195"/>
                    <a:pt x="249" y="174"/>
                    <a:pt x="249" y="143"/>
                  </a:cubicBezTo>
                  <a:cubicBezTo>
                    <a:pt x="249" y="112"/>
                    <a:pt x="226" y="93"/>
                    <a:pt x="199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199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8" name="Freeform 32"/>
            <p:cNvSpPr>
              <a:spLocks/>
            </p:cNvSpPr>
            <p:nvPr userDrawn="1"/>
          </p:nvSpPr>
          <p:spPr bwMode="black">
            <a:xfrm>
              <a:off x="14531975" y="2568575"/>
              <a:ext cx="1016000" cy="1724025"/>
            </a:xfrm>
            <a:custGeom>
              <a:avLst/>
              <a:gdLst>
                <a:gd name="T0" fmla="*/ 0 w 271"/>
                <a:gd name="T1" fmla="*/ 12 h 457"/>
                <a:gd name="T2" fmla="*/ 13 w 271"/>
                <a:gd name="T3" fmla="*/ 0 h 457"/>
                <a:gd name="T4" fmla="*/ 90 w 271"/>
                <a:gd name="T5" fmla="*/ 0 h 457"/>
                <a:gd name="T6" fmla="*/ 103 w 271"/>
                <a:gd name="T7" fmla="*/ 12 h 457"/>
                <a:gd name="T8" fmla="*/ 103 w 271"/>
                <a:gd name="T9" fmla="*/ 361 h 457"/>
                <a:gd name="T10" fmla="*/ 258 w 271"/>
                <a:gd name="T11" fmla="*/ 361 h 457"/>
                <a:gd name="T12" fmla="*/ 271 w 271"/>
                <a:gd name="T13" fmla="*/ 373 h 457"/>
                <a:gd name="T14" fmla="*/ 271 w 271"/>
                <a:gd name="T15" fmla="*/ 444 h 457"/>
                <a:gd name="T16" fmla="*/ 258 w 271"/>
                <a:gd name="T17" fmla="*/ 457 h 457"/>
                <a:gd name="T18" fmla="*/ 13 w 271"/>
                <a:gd name="T19" fmla="*/ 457 h 457"/>
                <a:gd name="T20" fmla="*/ 0 w 271"/>
                <a:gd name="T21" fmla="*/ 444 h 457"/>
                <a:gd name="T22" fmla="*/ 0 w 271"/>
                <a:gd name="T23" fmla="*/ 12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457">
                  <a:moveTo>
                    <a:pt x="0" y="12"/>
                  </a:moveTo>
                  <a:cubicBezTo>
                    <a:pt x="0" y="6"/>
                    <a:pt x="6" y="0"/>
                    <a:pt x="13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7" y="0"/>
                    <a:pt x="103" y="6"/>
                    <a:pt x="103" y="12"/>
                  </a:cubicBezTo>
                  <a:cubicBezTo>
                    <a:pt x="103" y="361"/>
                    <a:pt x="103" y="361"/>
                    <a:pt x="103" y="361"/>
                  </a:cubicBezTo>
                  <a:cubicBezTo>
                    <a:pt x="258" y="361"/>
                    <a:pt x="258" y="361"/>
                    <a:pt x="258" y="361"/>
                  </a:cubicBezTo>
                  <a:cubicBezTo>
                    <a:pt x="265" y="361"/>
                    <a:pt x="271" y="367"/>
                    <a:pt x="271" y="373"/>
                  </a:cubicBezTo>
                  <a:cubicBezTo>
                    <a:pt x="271" y="444"/>
                    <a:pt x="271" y="444"/>
                    <a:pt x="271" y="444"/>
                  </a:cubicBezTo>
                  <a:cubicBezTo>
                    <a:pt x="271" y="451"/>
                    <a:pt x="265" y="457"/>
                    <a:pt x="258" y="457"/>
                  </a:cubicBezTo>
                  <a:cubicBezTo>
                    <a:pt x="13" y="457"/>
                    <a:pt x="13" y="457"/>
                    <a:pt x="13" y="457"/>
                  </a:cubicBezTo>
                  <a:cubicBezTo>
                    <a:pt x="6" y="457"/>
                    <a:pt x="0" y="451"/>
                    <a:pt x="0" y="444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9" name="Freeform 33"/>
            <p:cNvSpPr>
              <a:spLocks noEditPoints="1"/>
            </p:cNvSpPr>
            <p:nvPr userDrawn="1"/>
          </p:nvSpPr>
          <p:spPr bwMode="black">
            <a:xfrm>
              <a:off x="15638463" y="2568575"/>
              <a:ext cx="1501775" cy="1724025"/>
            </a:xfrm>
            <a:custGeom>
              <a:avLst/>
              <a:gdLst>
                <a:gd name="T0" fmla="*/ 0 w 400"/>
                <a:gd name="T1" fmla="*/ 12 h 457"/>
                <a:gd name="T2" fmla="*/ 12 w 400"/>
                <a:gd name="T3" fmla="*/ 0 h 457"/>
                <a:gd name="T4" fmla="*/ 171 w 400"/>
                <a:gd name="T5" fmla="*/ 0 h 457"/>
                <a:gd name="T6" fmla="*/ 400 w 400"/>
                <a:gd name="T7" fmla="*/ 228 h 457"/>
                <a:gd name="T8" fmla="*/ 171 w 400"/>
                <a:gd name="T9" fmla="*/ 457 h 457"/>
                <a:gd name="T10" fmla="*/ 12 w 400"/>
                <a:gd name="T11" fmla="*/ 457 h 457"/>
                <a:gd name="T12" fmla="*/ 0 w 400"/>
                <a:gd name="T13" fmla="*/ 444 h 457"/>
                <a:gd name="T14" fmla="*/ 0 w 400"/>
                <a:gd name="T15" fmla="*/ 12 h 457"/>
                <a:gd name="T16" fmla="*/ 171 w 400"/>
                <a:gd name="T17" fmla="*/ 360 h 457"/>
                <a:gd name="T18" fmla="*/ 292 w 400"/>
                <a:gd name="T19" fmla="*/ 228 h 457"/>
                <a:gd name="T20" fmla="*/ 171 w 400"/>
                <a:gd name="T21" fmla="*/ 96 h 457"/>
                <a:gd name="T22" fmla="*/ 102 w 400"/>
                <a:gd name="T23" fmla="*/ 96 h 457"/>
                <a:gd name="T24" fmla="*/ 102 w 400"/>
                <a:gd name="T25" fmla="*/ 360 h 457"/>
                <a:gd name="T26" fmla="*/ 171 w 400"/>
                <a:gd name="T27" fmla="*/ 36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0" h="457">
                  <a:moveTo>
                    <a:pt x="0" y="12"/>
                  </a:moveTo>
                  <a:cubicBezTo>
                    <a:pt x="0" y="6"/>
                    <a:pt x="6" y="0"/>
                    <a:pt x="12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297" y="0"/>
                    <a:pt x="400" y="102"/>
                    <a:pt x="400" y="228"/>
                  </a:cubicBezTo>
                  <a:cubicBezTo>
                    <a:pt x="400" y="354"/>
                    <a:pt x="297" y="457"/>
                    <a:pt x="171" y="457"/>
                  </a:cubicBezTo>
                  <a:cubicBezTo>
                    <a:pt x="12" y="457"/>
                    <a:pt x="12" y="457"/>
                    <a:pt x="12" y="457"/>
                  </a:cubicBezTo>
                  <a:cubicBezTo>
                    <a:pt x="6" y="457"/>
                    <a:pt x="0" y="451"/>
                    <a:pt x="0" y="444"/>
                  </a:cubicBezTo>
                  <a:lnTo>
                    <a:pt x="0" y="12"/>
                  </a:lnTo>
                  <a:close/>
                  <a:moveTo>
                    <a:pt x="171" y="360"/>
                  </a:moveTo>
                  <a:cubicBezTo>
                    <a:pt x="244" y="360"/>
                    <a:pt x="292" y="302"/>
                    <a:pt x="292" y="228"/>
                  </a:cubicBezTo>
                  <a:cubicBezTo>
                    <a:pt x="292" y="154"/>
                    <a:pt x="244" y="96"/>
                    <a:pt x="171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360"/>
                    <a:pt x="102" y="360"/>
                    <a:pt x="102" y="360"/>
                  </a:cubicBezTo>
                  <a:lnTo>
                    <a:pt x="171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70" name="Freeform 43"/>
          <p:cNvSpPr>
            <a:spLocks/>
          </p:cNvSpPr>
          <p:nvPr userDrawn="1"/>
        </p:nvSpPr>
        <p:spPr bwMode="auto">
          <a:xfrm>
            <a:off x="6818753" y="480433"/>
            <a:ext cx="679868" cy="518024"/>
          </a:xfrm>
          <a:custGeom>
            <a:avLst/>
            <a:gdLst>
              <a:gd name="T0" fmla="*/ 0 w 183"/>
              <a:gd name="T1" fmla="*/ 89 h 185"/>
              <a:gd name="T2" fmla="*/ 88 w 183"/>
              <a:gd name="T3" fmla="*/ 0 h 185"/>
              <a:gd name="T4" fmla="*/ 95 w 183"/>
              <a:gd name="T5" fmla="*/ 0 h 185"/>
              <a:gd name="T6" fmla="*/ 183 w 183"/>
              <a:gd name="T7" fmla="*/ 89 h 185"/>
              <a:gd name="T8" fmla="*/ 183 w 183"/>
              <a:gd name="T9" fmla="*/ 96 h 185"/>
              <a:gd name="T10" fmla="*/ 95 w 183"/>
              <a:gd name="T11" fmla="*/ 185 h 185"/>
              <a:gd name="T12" fmla="*/ 88 w 183"/>
              <a:gd name="T13" fmla="*/ 185 h 185"/>
              <a:gd name="T14" fmla="*/ 0 w 183"/>
              <a:gd name="T15" fmla="*/ 96 h 185"/>
              <a:gd name="T16" fmla="*/ 0 w 183"/>
              <a:gd name="T17" fmla="*/ 90 h 185"/>
              <a:gd name="T18" fmla="*/ 0 w 183"/>
              <a:gd name="T19" fmla="*/ 8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3" h="185">
                <a:moveTo>
                  <a:pt x="0" y="89"/>
                </a:moveTo>
                <a:cubicBezTo>
                  <a:pt x="72" y="88"/>
                  <a:pt x="87" y="72"/>
                  <a:pt x="88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72"/>
                  <a:pt x="111" y="88"/>
                  <a:pt x="183" y="89"/>
                </a:cubicBezTo>
                <a:cubicBezTo>
                  <a:pt x="183" y="96"/>
                  <a:pt x="183" y="96"/>
                  <a:pt x="183" y="96"/>
                </a:cubicBezTo>
                <a:cubicBezTo>
                  <a:pt x="111" y="97"/>
                  <a:pt x="96" y="113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13"/>
                  <a:pt x="72" y="97"/>
                  <a:pt x="0" y="96"/>
                </a:cubicBezTo>
                <a:cubicBezTo>
                  <a:pt x="0" y="90"/>
                  <a:pt x="0" y="90"/>
                  <a:pt x="0" y="90"/>
                </a:cubicBezTo>
                <a:lnTo>
                  <a:pt x="0" y="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367926" y="878382"/>
            <a:ext cx="4575708" cy="1350469"/>
          </a:xfrm>
        </p:spPr>
        <p:txBody>
          <a:bodyPr tIns="0" rIns="0"/>
          <a:lstStyle>
            <a:lvl1pPr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4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7 L -0.02743 0.02454 L 0.00104 0.00393 L 0.0217 0.00995 L 0.0434 -0.00463 L 0.06858 0.01273 " pathEditMode="relative" rAng="0" ptsTypes="AAAAAA">
                                      <p:cBhvr>
                                        <p:cTn id="6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1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69 L -0.02743 0.02454 L 0.00105 0.00394 L 0.02171 0.00996 L 0.04341 -0.00463 L 0.06858 0.01274 " pathEditMode="relative" rAng="0" ptsTypes="AAAAAA">
                                      <p:cBhvr>
                                        <p:cTn id="8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10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path" presetSubtype="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6858 0.01273 L 0.04358 -0.00417 L 0.0217 0.00926 L -0.00017 -0.00046 " pathEditMode="relative" rAng="0" ptsTypes="AAAA">
                                      <p:cBhvr>
                                        <p:cTn id="23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-85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6858 0.01274 L 0.04358 -0.00416 L 0.02171 0.00926 L -0.00017 -0.00046 " pathEditMode="relative" rAng="0" ptsTypes="AAAA">
                                      <p:cBhvr>
                                        <p:cTn id="2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2" grpId="2" animBg="1"/>
      <p:bldP spid="70" grpId="0" animBg="1"/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 Roun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1019175"/>
            <a:ext cx="12192000" cy="5838825"/>
            <a:chOff x="-704850" y="1364299"/>
            <a:chExt cx="11087100" cy="5493701"/>
          </a:xfrm>
        </p:grpSpPr>
        <p:sp>
          <p:nvSpPr>
            <p:cNvPr id="41" name="Freeform 5"/>
            <p:cNvSpPr>
              <a:spLocks/>
            </p:cNvSpPr>
            <p:nvPr userDrawn="1"/>
          </p:nvSpPr>
          <p:spPr bwMode="auto">
            <a:xfrm>
              <a:off x="-704850" y="1407551"/>
              <a:ext cx="11087100" cy="5415261"/>
            </a:xfrm>
            <a:custGeom>
              <a:avLst/>
              <a:gdLst>
                <a:gd name="T0" fmla="*/ 1154 w 6400"/>
                <a:gd name="T1" fmla="*/ 544 h 3124"/>
                <a:gd name="T2" fmla="*/ 0 w 6400"/>
                <a:gd name="T3" fmla="*/ 0 h 3124"/>
                <a:gd name="T4" fmla="*/ 0 w 6400"/>
                <a:gd name="T5" fmla="*/ 564 h 3124"/>
                <a:gd name="T6" fmla="*/ 0 w 6400"/>
                <a:gd name="T7" fmla="*/ 3124 h 3124"/>
                <a:gd name="T8" fmla="*/ 6400 w 6400"/>
                <a:gd name="T9" fmla="*/ 3124 h 3124"/>
                <a:gd name="T10" fmla="*/ 6400 w 6400"/>
                <a:gd name="T11" fmla="*/ 544 h 3124"/>
                <a:gd name="T12" fmla="*/ 1154 w 6400"/>
                <a:gd name="T13" fmla="*/ 544 h 3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00" h="3124">
                  <a:moveTo>
                    <a:pt x="1154" y="544"/>
                  </a:moveTo>
                  <a:cubicBezTo>
                    <a:pt x="718" y="488"/>
                    <a:pt x="325" y="295"/>
                    <a:pt x="0" y="0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3124"/>
                    <a:pt x="0" y="3124"/>
                    <a:pt x="0" y="3124"/>
                  </a:cubicBezTo>
                  <a:cubicBezTo>
                    <a:pt x="6400" y="3124"/>
                    <a:pt x="6400" y="3124"/>
                    <a:pt x="6400" y="3124"/>
                  </a:cubicBezTo>
                  <a:cubicBezTo>
                    <a:pt x="6400" y="544"/>
                    <a:pt x="6400" y="544"/>
                    <a:pt x="6400" y="544"/>
                  </a:cubicBezTo>
                  <a:lnTo>
                    <a:pt x="1154" y="544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2" name="Freeform 6"/>
            <p:cNvSpPr>
              <a:spLocks/>
            </p:cNvSpPr>
            <p:nvPr userDrawn="1"/>
          </p:nvSpPr>
          <p:spPr bwMode="auto">
            <a:xfrm>
              <a:off x="-704850" y="5808962"/>
              <a:ext cx="11087100" cy="1049038"/>
            </a:xfrm>
            <a:custGeom>
              <a:avLst/>
              <a:gdLst>
                <a:gd name="T0" fmla="*/ 433 w 6400"/>
                <a:gd name="T1" fmla="*/ 355 h 605"/>
                <a:gd name="T2" fmla="*/ 889 w 6400"/>
                <a:gd name="T3" fmla="*/ 538 h 605"/>
                <a:gd name="T4" fmla="*/ 1002 w 6400"/>
                <a:gd name="T5" fmla="*/ 565 h 605"/>
                <a:gd name="T6" fmla="*/ 0 w 6400"/>
                <a:gd name="T7" fmla="*/ 565 h 605"/>
                <a:gd name="T8" fmla="*/ 0 w 6400"/>
                <a:gd name="T9" fmla="*/ 585 h 605"/>
                <a:gd name="T10" fmla="*/ 0 w 6400"/>
                <a:gd name="T11" fmla="*/ 605 h 605"/>
                <a:gd name="T12" fmla="*/ 6400 w 6400"/>
                <a:gd name="T13" fmla="*/ 605 h 605"/>
                <a:gd name="T14" fmla="*/ 6400 w 6400"/>
                <a:gd name="T15" fmla="*/ 565 h 605"/>
                <a:gd name="T16" fmla="*/ 1391 w 6400"/>
                <a:gd name="T17" fmla="*/ 565 h 605"/>
                <a:gd name="T18" fmla="*/ 0 w 6400"/>
                <a:gd name="T19" fmla="*/ 0 h 605"/>
                <a:gd name="T20" fmla="*/ 0 w 6400"/>
                <a:gd name="T21" fmla="*/ 52 h 605"/>
                <a:gd name="T22" fmla="*/ 433 w 6400"/>
                <a:gd name="T23" fmla="*/ 35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00" h="605">
                  <a:moveTo>
                    <a:pt x="433" y="355"/>
                  </a:moveTo>
                  <a:cubicBezTo>
                    <a:pt x="580" y="434"/>
                    <a:pt x="734" y="496"/>
                    <a:pt x="889" y="538"/>
                  </a:cubicBezTo>
                  <a:cubicBezTo>
                    <a:pt x="927" y="548"/>
                    <a:pt x="965" y="557"/>
                    <a:pt x="1002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85"/>
                    <a:pt x="0" y="585"/>
                    <a:pt x="0" y="585"/>
                  </a:cubicBezTo>
                  <a:cubicBezTo>
                    <a:pt x="0" y="605"/>
                    <a:pt x="0" y="605"/>
                    <a:pt x="0" y="605"/>
                  </a:cubicBezTo>
                  <a:cubicBezTo>
                    <a:pt x="6400" y="605"/>
                    <a:pt x="6400" y="605"/>
                    <a:pt x="6400" y="605"/>
                  </a:cubicBezTo>
                  <a:cubicBezTo>
                    <a:pt x="6400" y="565"/>
                    <a:pt x="6400" y="565"/>
                    <a:pt x="6400" y="565"/>
                  </a:cubicBezTo>
                  <a:cubicBezTo>
                    <a:pt x="1391" y="565"/>
                    <a:pt x="1391" y="565"/>
                    <a:pt x="1391" y="565"/>
                  </a:cubicBezTo>
                  <a:cubicBezTo>
                    <a:pt x="891" y="565"/>
                    <a:pt x="392" y="358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33" y="169"/>
                    <a:pt x="279" y="272"/>
                    <a:pt x="433" y="3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3" name="Freeform 7"/>
            <p:cNvSpPr>
              <a:spLocks/>
            </p:cNvSpPr>
            <p:nvPr userDrawn="1"/>
          </p:nvSpPr>
          <p:spPr bwMode="auto">
            <a:xfrm>
              <a:off x="-704850" y="4694681"/>
              <a:ext cx="11087100" cy="1046838"/>
            </a:xfrm>
            <a:custGeom>
              <a:avLst/>
              <a:gdLst>
                <a:gd name="T0" fmla="*/ 433 w 6400"/>
                <a:gd name="T1" fmla="*/ 356 h 604"/>
                <a:gd name="T2" fmla="*/ 889 w 6400"/>
                <a:gd name="T3" fmla="*/ 538 h 604"/>
                <a:gd name="T4" fmla="*/ 1002 w 6400"/>
                <a:gd name="T5" fmla="*/ 564 h 604"/>
                <a:gd name="T6" fmla="*/ 0 w 6400"/>
                <a:gd name="T7" fmla="*/ 564 h 604"/>
                <a:gd name="T8" fmla="*/ 0 w 6400"/>
                <a:gd name="T9" fmla="*/ 604 h 604"/>
                <a:gd name="T10" fmla="*/ 6400 w 6400"/>
                <a:gd name="T11" fmla="*/ 604 h 604"/>
                <a:gd name="T12" fmla="*/ 6400 w 6400"/>
                <a:gd name="T13" fmla="*/ 564 h 604"/>
                <a:gd name="T14" fmla="*/ 1391 w 6400"/>
                <a:gd name="T15" fmla="*/ 564 h 604"/>
                <a:gd name="T16" fmla="*/ 0 w 6400"/>
                <a:gd name="T17" fmla="*/ 0 h 604"/>
                <a:gd name="T18" fmla="*/ 0 w 6400"/>
                <a:gd name="T19" fmla="*/ 54 h 604"/>
                <a:gd name="T20" fmla="*/ 433 w 6400"/>
                <a:gd name="T21" fmla="*/ 356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00" h="604">
                  <a:moveTo>
                    <a:pt x="433" y="356"/>
                  </a:moveTo>
                  <a:cubicBezTo>
                    <a:pt x="580" y="436"/>
                    <a:pt x="734" y="496"/>
                    <a:pt x="889" y="538"/>
                  </a:cubicBezTo>
                  <a:cubicBezTo>
                    <a:pt x="927" y="548"/>
                    <a:pt x="965" y="556"/>
                    <a:pt x="1002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604"/>
                    <a:pt x="0" y="604"/>
                    <a:pt x="0" y="604"/>
                  </a:cubicBezTo>
                  <a:cubicBezTo>
                    <a:pt x="6400" y="604"/>
                    <a:pt x="6400" y="604"/>
                    <a:pt x="6400" y="604"/>
                  </a:cubicBezTo>
                  <a:cubicBezTo>
                    <a:pt x="6400" y="564"/>
                    <a:pt x="6400" y="564"/>
                    <a:pt x="6400" y="564"/>
                  </a:cubicBezTo>
                  <a:cubicBezTo>
                    <a:pt x="1391" y="564"/>
                    <a:pt x="1391" y="564"/>
                    <a:pt x="1391" y="564"/>
                  </a:cubicBezTo>
                  <a:cubicBezTo>
                    <a:pt x="891" y="564"/>
                    <a:pt x="392" y="358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3" y="171"/>
                    <a:pt x="279" y="273"/>
                    <a:pt x="433" y="35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4" name="Freeform 8"/>
            <p:cNvSpPr>
              <a:spLocks/>
            </p:cNvSpPr>
            <p:nvPr userDrawn="1"/>
          </p:nvSpPr>
          <p:spPr bwMode="auto">
            <a:xfrm>
              <a:off x="-704850" y="3584798"/>
              <a:ext cx="11087100" cy="1049038"/>
            </a:xfrm>
            <a:custGeom>
              <a:avLst/>
              <a:gdLst>
                <a:gd name="T0" fmla="*/ 433 w 6400"/>
                <a:gd name="T1" fmla="*/ 356 h 605"/>
                <a:gd name="T2" fmla="*/ 889 w 6400"/>
                <a:gd name="T3" fmla="*/ 538 h 605"/>
                <a:gd name="T4" fmla="*/ 1002 w 6400"/>
                <a:gd name="T5" fmla="*/ 564 h 605"/>
                <a:gd name="T6" fmla="*/ 0 w 6400"/>
                <a:gd name="T7" fmla="*/ 564 h 605"/>
                <a:gd name="T8" fmla="*/ 0 w 6400"/>
                <a:gd name="T9" fmla="*/ 604 h 605"/>
                <a:gd name="T10" fmla="*/ 1390 w 6400"/>
                <a:gd name="T11" fmla="*/ 604 h 605"/>
                <a:gd name="T12" fmla="*/ 1392 w 6400"/>
                <a:gd name="T13" fmla="*/ 605 h 605"/>
                <a:gd name="T14" fmla="*/ 1392 w 6400"/>
                <a:gd name="T15" fmla="*/ 604 h 605"/>
                <a:gd name="T16" fmla="*/ 6400 w 6400"/>
                <a:gd name="T17" fmla="*/ 604 h 605"/>
                <a:gd name="T18" fmla="*/ 6400 w 6400"/>
                <a:gd name="T19" fmla="*/ 564 h 605"/>
                <a:gd name="T20" fmla="*/ 1390 w 6400"/>
                <a:gd name="T21" fmla="*/ 564 h 605"/>
                <a:gd name="T22" fmla="*/ 0 w 6400"/>
                <a:gd name="T23" fmla="*/ 0 h 605"/>
                <a:gd name="T24" fmla="*/ 0 w 6400"/>
                <a:gd name="T25" fmla="*/ 53 h 605"/>
                <a:gd name="T26" fmla="*/ 433 w 6400"/>
                <a:gd name="T27" fmla="*/ 35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00" h="605">
                  <a:moveTo>
                    <a:pt x="433" y="356"/>
                  </a:moveTo>
                  <a:cubicBezTo>
                    <a:pt x="580" y="435"/>
                    <a:pt x="734" y="496"/>
                    <a:pt x="889" y="538"/>
                  </a:cubicBezTo>
                  <a:cubicBezTo>
                    <a:pt x="927" y="548"/>
                    <a:pt x="965" y="556"/>
                    <a:pt x="1002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604"/>
                    <a:pt x="0" y="604"/>
                    <a:pt x="0" y="604"/>
                  </a:cubicBezTo>
                  <a:cubicBezTo>
                    <a:pt x="1390" y="604"/>
                    <a:pt x="1390" y="604"/>
                    <a:pt x="1390" y="604"/>
                  </a:cubicBezTo>
                  <a:cubicBezTo>
                    <a:pt x="1390" y="604"/>
                    <a:pt x="1392" y="605"/>
                    <a:pt x="1392" y="605"/>
                  </a:cubicBezTo>
                  <a:cubicBezTo>
                    <a:pt x="1392" y="604"/>
                    <a:pt x="1392" y="604"/>
                    <a:pt x="1392" y="604"/>
                  </a:cubicBezTo>
                  <a:cubicBezTo>
                    <a:pt x="6400" y="604"/>
                    <a:pt x="6400" y="604"/>
                    <a:pt x="6400" y="604"/>
                  </a:cubicBezTo>
                  <a:cubicBezTo>
                    <a:pt x="6400" y="564"/>
                    <a:pt x="6400" y="564"/>
                    <a:pt x="6400" y="564"/>
                  </a:cubicBezTo>
                  <a:cubicBezTo>
                    <a:pt x="1390" y="564"/>
                    <a:pt x="1390" y="564"/>
                    <a:pt x="1390" y="564"/>
                  </a:cubicBezTo>
                  <a:cubicBezTo>
                    <a:pt x="890" y="564"/>
                    <a:pt x="392" y="358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33" y="170"/>
                    <a:pt x="279" y="272"/>
                    <a:pt x="433" y="35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5" name="Freeform 9"/>
            <p:cNvSpPr>
              <a:spLocks/>
            </p:cNvSpPr>
            <p:nvPr userDrawn="1"/>
          </p:nvSpPr>
          <p:spPr bwMode="auto">
            <a:xfrm>
              <a:off x="-704850" y="2475648"/>
              <a:ext cx="11087100" cy="1046838"/>
            </a:xfrm>
            <a:custGeom>
              <a:avLst/>
              <a:gdLst>
                <a:gd name="T0" fmla="*/ 433 w 6400"/>
                <a:gd name="T1" fmla="*/ 355 h 604"/>
                <a:gd name="T2" fmla="*/ 889 w 6400"/>
                <a:gd name="T3" fmla="*/ 537 h 604"/>
                <a:gd name="T4" fmla="*/ 1002 w 6400"/>
                <a:gd name="T5" fmla="*/ 564 h 604"/>
                <a:gd name="T6" fmla="*/ 0 w 6400"/>
                <a:gd name="T7" fmla="*/ 564 h 604"/>
                <a:gd name="T8" fmla="*/ 0 w 6400"/>
                <a:gd name="T9" fmla="*/ 604 h 604"/>
                <a:gd name="T10" fmla="*/ 1390 w 6400"/>
                <a:gd name="T11" fmla="*/ 604 h 604"/>
                <a:gd name="T12" fmla="*/ 1392 w 6400"/>
                <a:gd name="T13" fmla="*/ 604 h 604"/>
                <a:gd name="T14" fmla="*/ 1392 w 6400"/>
                <a:gd name="T15" fmla="*/ 604 h 604"/>
                <a:gd name="T16" fmla="*/ 6400 w 6400"/>
                <a:gd name="T17" fmla="*/ 604 h 604"/>
                <a:gd name="T18" fmla="*/ 6400 w 6400"/>
                <a:gd name="T19" fmla="*/ 564 h 604"/>
                <a:gd name="T20" fmla="*/ 1390 w 6400"/>
                <a:gd name="T21" fmla="*/ 564 h 604"/>
                <a:gd name="T22" fmla="*/ 0 w 6400"/>
                <a:gd name="T23" fmla="*/ 0 h 604"/>
                <a:gd name="T24" fmla="*/ 0 w 6400"/>
                <a:gd name="T25" fmla="*/ 52 h 604"/>
                <a:gd name="T26" fmla="*/ 433 w 6400"/>
                <a:gd name="T27" fmla="*/ 355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00" h="604">
                  <a:moveTo>
                    <a:pt x="433" y="355"/>
                  </a:moveTo>
                  <a:cubicBezTo>
                    <a:pt x="580" y="434"/>
                    <a:pt x="734" y="495"/>
                    <a:pt x="889" y="537"/>
                  </a:cubicBezTo>
                  <a:cubicBezTo>
                    <a:pt x="927" y="547"/>
                    <a:pt x="965" y="556"/>
                    <a:pt x="1002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604"/>
                    <a:pt x="0" y="604"/>
                    <a:pt x="0" y="604"/>
                  </a:cubicBezTo>
                  <a:cubicBezTo>
                    <a:pt x="1390" y="604"/>
                    <a:pt x="1390" y="604"/>
                    <a:pt x="1390" y="604"/>
                  </a:cubicBezTo>
                  <a:cubicBezTo>
                    <a:pt x="1390" y="604"/>
                    <a:pt x="1392" y="604"/>
                    <a:pt x="1392" y="604"/>
                  </a:cubicBezTo>
                  <a:cubicBezTo>
                    <a:pt x="1392" y="604"/>
                    <a:pt x="1392" y="604"/>
                    <a:pt x="1392" y="604"/>
                  </a:cubicBezTo>
                  <a:cubicBezTo>
                    <a:pt x="6400" y="604"/>
                    <a:pt x="6400" y="604"/>
                    <a:pt x="6400" y="604"/>
                  </a:cubicBezTo>
                  <a:cubicBezTo>
                    <a:pt x="6400" y="564"/>
                    <a:pt x="6400" y="564"/>
                    <a:pt x="6400" y="564"/>
                  </a:cubicBezTo>
                  <a:cubicBezTo>
                    <a:pt x="1390" y="564"/>
                    <a:pt x="1390" y="564"/>
                    <a:pt x="1390" y="564"/>
                  </a:cubicBezTo>
                  <a:cubicBezTo>
                    <a:pt x="890" y="564"/>
                    <a:pt x="392" y="358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33" y="169"/>
                    <a:pt x="279" y="272"/>
                    <a:pt x="433" y="3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>
              <a:off x="-704850" y="1364299"/>
              <a:ext cx="11087100" cy="1049038"/>
            </a:xfrm>
            <a:custGeom>
              <a:avLst/>
              <a:gdLst>
                <a:gd name="T0" fmla="*/ 433 w 6400"/>
                <a:gd name="T1" fmla="*/ 355 h 605"/>
                <a:gd name="T2" fmla="*/ 889 w 6400"/>
                <a:gd name="T3" fmla="*/ 538 h 605"/>
                <a:gd name="T4" fmla="*/ 1002 w 6400"/>
                <a:gd name="T5" fmla="*/ 565 h 605"/>
                <a:gd name="T6" fmla="*/ 0 w 6400"/>
                <a:gd name="T7" fmla="*/ 565 h 605"/>
                <a:gd name="T8" fmla="*/ 0 w 6400"/>
                <a:gd name="T9" fmla="*/ 605 h 605"/>
                <a:gd name="T10" fmla="*/ 1390 w 6400"/>
                <a:gd name="T11" fmla="*/ 605 h 605"/>
                <a:gd name="T12" fmla="*/ 1391 w 6400"/>
                <a:gd name="T13" fmla="*/ 605 h 605"/>
                <a:gd name="T14" fmla="*/ 6400 w 6400"/>
                <a:gd name="T15" fmla="*/ 605 h 605"/>
                <a:gd name="T16" fmla="*/ 6400 w 6400"/>
                <a:gd name="T17" fmla="*/ 565 h 605"/>
                <a:gd name="T18" fmla="*/ 1390 w 6400"/>
                <a:gd name="T19" fmla="*/ 565 h 605"/>
                <a:gd name="T20" fmla="*/ 0 w 6400"/>
                <a:gd name="T21" fmla="*/ 0 h 605"/>
                <a:gd name="T22" fmla="*/ 0 w 6400"/>
                <a:gd name="T23" fmla="*/ 53 h 605"/>
                <a:gd name="T24" fmla="*/ 433 w 6400"/>
                <a:gd name="T25" fmla="*/ 35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00" h="605">
                  <a:moveTo>
                    <a:pt x="433" y="355"/>
                  </a:moveTo>
                  <a:cubicBezTo>
                    <a:pt x="580" y="434"/>
                    <a:pt x="734" y="496"/>
                    <a:pt x="889" y="538"/>
                  </a:cubicBezTo>
                  <a:cubicBezTo>
                    <a:pt x="927" y="548"/>
                    <a:pt x="965" y="557"/>
                    <a:pt x="1002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605"/>
                    <a:pt x="0" y="605"/>
                    <a:pt x="0" y="605"/>
                  </a:cubicBezTo>
                  <a:cubicBezTo>
                    <a:pt x="1390" y="605"/>
                    <a:pt x="1390" y="605"/>
                    <a:pt x="1390" y="605"/>
                  </a:cubicBezTo>
                  <a:cubicBezTo>
                    <a:pt x="1390" y="605"/>
                    <a:pt x="1390" y="605"/>
                    <a:pt x="1391" y="605"/>
                  </a:cubicBezTo>
                  <a:cubicBezTo>
                    <a:pt x="6400" y="605"/>
                    <a:pt x="6400" y="605"/>
                    <a:pt x="6400" y="605"/>
                  </a:cubicBezTo>
                  <a:cubicBezTo>
                    <a:pt x="6400" y="565"/>
                    <a:pt x="6400" y="565"/>
                    <a:pt x="6400" y="565"/>
                  </a:cubicBezTo>
                  <a:cubicBezTo>
                    <a:pt x="1390" y="565"/>
                    <a:pt x="1390" y="565"/>
                    <a:pt x="1390" y="565"/>
                  </a:cubicBezTo>
                  <a:cubicBezTo>
                    <a:pt x="891" y="565"/>
                    <a:pt x="392" y="358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33" y="170"/>
                    <a:pt x="279" y="272"/>
                    <a:pt x="433" y="35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47" name="Freeform 11"/>
          <p:cNvSpPr>
            <a:spLocks/>
          </p:cNvSpPr>
          <p:nvPr userDrawn="1"/>
        </p:nvSpPr>
        <p:spPr bwMode="auto">
          <a:xfrm>
            <a:off x="3153906" y="4864429"/>
            <a:ext cx="840599" cy="400262"/>
          </a:xfrm>
          <a:custGeom>
            <a:avLst/>
            <a:gdLst>
              <a:gd name="T0" fmla="*/ 58 w 364"/>
              <a:gd name="T1" fmla="*/ 3 h 231"/>
              <a:gd name="T2" fmla="*/ 92 w 364"/>
              <a:gd name="T3" fmla="*/ 34 h 231"/>
              <a:gd name="T4" fmla="*/ 93 w 364"/>
              <a:gd name="T5" fmla="*/ 47 h 231"/>
              <a:gd name="T6" fmla="*/ 69 w 364"/>
              <a:gd name="T7" fmla="*/ 104 h 231"/>
              <a:gd name="T8" fmla="*/ 111 w 364"/>
              <a:gd name="T9" fmla="*/ 149 h 231"/>
              <a:gd name="T10" fmla="*/ 153 w 364"/>
              <a:gd name="T11" fmla="*/ 87 h 231"/>
              <a:gd name="T12" fmla="*/ 153 w 364"/>
              <a:gd name="T13" fmla="*/ 58 h 231"/>
              <a:gd name="T14" fmla="*/ 163 w 364"/>
              <a:gd name="T15" fmla="*/ 48 h 231"/>
              <a:gd name="T16" fmla="*/ 206 w 364"/>
              <a:gd name="T17" fmla="*/ 48 h 231"/>
              <a:gd name="T18" fmla="*/ 216 w 364"/>
              <a:gd name="T19" fmla="*/ 58 h 231"/>
              <a:gd name="T20" fmla="*/ 216 w 364"/>
              <a:gd name="T21" fmla="*/ 87 h 231"/>
              <a:gd name="T22" fmla="*/ 255 w 364"/>
              <a:gd name="T23" fmla="*/ 143 h 231"/>
              <a:gd name="T24" fmla="*/ 295 w 364"/>
              <a:gd name="T25" fmla="*/ 101 h 231"/>
              <a:gd name="T26" fmla="*/ 274 w 364"/>
              <a:gd name="T27" fmla="*/ 56 h 231"/>
              <a:gd name="T28" fmla="*/ 273 w 364"/>
              <a:gd name="T29" fmla="*/ 42 h 231"/>
              <a:gd name="T30" fmla="*/ 305 w 364"/>
              <a:gd name="T31" fmla="*/ 10 h 231"/>
              <a:gd name="T32" fmla="*/ 318 w 364"/>
              <a:gd name="T33" fmla="*/ 10 h 231"/>
              <a:gd name="T34" fmla="*/ 364 w 364"/>
              <a:gd name="T35" fmla="*/ 110 h 231"/>
              <a:gd name="T36" fmla="*/ 269 w 364"/>
              <a:gd name="T37" fmla="*/ 222 h 231"/>
              <a:gd name="T38" fmla="*/ 189 w 364"/>
              <a:gd name="T39" fmla="*/ 169 h 231"/>
              <a:gd name="T40" fmla="*/ 187 w 364"/>
              <a:gd name="T41" fmla="*/ 169 h 231"/>
              <a:gd name="T42" fmla="*/ 103 w 364"/>
              <a:gd name="T43" fmla="*/ 231 h 231"/>
              <a:gd name="T44" fmla="*/ 0 w 364"/>
              <a:gd name="T45" fmla="*/ 110 h 231"/>
              <a:gd name="T46" fmla="*/ 45 w 364"/>
              <a:gd name="T47" fmla="*/ 3 h 231"/>
              <a:gd name="T48" fmla="*/ 58 w 364"/>
              <a:gd name="T49" fmla="*/ 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4" h="231">
                <a:moveTo>
                  <a:pt x="58" y="3"/>
                </a:moveTo>
                <a:cubicBezTo>
                  <a:pt x="92" y="34"/>
                  <a:pt x="92" y="34"/>
                  <a:pt x="92" y="34"/>
                </a:cubicBezTo>
                <a:cubicBezTo>
                  <a:pt x="96" y="37"/>
                  <a:pt x="97" y="43"/>
                  <a:pt x="93" y="47"/>
                </a:cubicBezTo>
                <a:cubicBezTo>
                  <a:pt x="82" y="59"/>
                  <a:pt x="69" y="77"/>
                  <a:pt x="69" y="104"/>
                </a:cubicBezTo>
                <a:cubicBezTo>
                  <a:pt x="69" y="130"/>
                  <a:pt x="85" y="149"/>
                  <a:pt x="111" y="149"/>
                </a:cubicBezTo>
                <a:cubicBezTo>
                  <a:pt x="137" y="149"/>
                  <a:pt x="153" y="126"/>
                  <a:pt x="153" y="87"/>
                </a:cubicBezTo>
                <a:cubicBezTo>
                  <a:pt x="153" y="58"/>
                  <a:pt x="153" y="58"/>
                  <a:pt x="153" y="58"/>
                </a:cubicBezTo>
                <a:cubicBezTo>
                  <a:pt x="153" y="53"/>
                  <a:pt x="158" y="48"/>
                  <a:pt x="163" y="48"/>
                </a:cubicBezTo>
                <a:cubicBezTo>
                  <a:pt x="206" y="48"/>
                  <a:pt x="206" y="48"/>
                  <a:pt x="206" y="48"/>
                </a:cubicBezTo>
                <a:cubicBezTo>
                  <a:pt x="212" y="48"/>
                  <a:pt x="216" y="53"/>
                  <a:pt x="216" y="58"/>
                </a:cubicBezTo>
                <a:cubicBezTo>
                  <a:pt x="216" y="87"/>
                  <a:pt x="216" y="87"/>
                  <a:pt x="216" y="87"/>
                </a:cubicBezTo>
                <a:cubicBezTo>
                  <a:pt x="216" y="124"/>
                  <a:pt x="233" y="143"/>
                  <a:pt x="255" y="143"/>
                </a:cubicBezTo>
                <a:cubicBezTo>
                  <a:pt x="278" y="143"/>
                  <a:pt x="295" y="128"/>
                  <a:pt x="295" y="101"/>
                </a:cubicBezTo>
                <a:cubicBezTo>
                  <a:pt x="295" y="78"/>
                  <a:pt x="283" y="64"/>
                  <a:pt x="274" y="56"/>
                </a:cubicBezTo>
                <a:cubicBezTo>
                  <a:pt x="270" y="52"/>
                  <a:pt x="270" y="46"/>
                  <a:pt x="273" y="42"/>
                </a:cubicBezTo>
                <a:cubicBezTo>
                  <a:pt x="305" y="10"/>
                  <a:pt x="305" y="10"/>
                  <a:pt x="305" y="10"/>
                </a:cubicBezTo>
                <a:cubicBezTo>
                  <a:pt x="308" y="6"/>
                  <a:pt x="315" y="6"/>
                  <a:pt x="318" y="10"/>
                </a:cubicBezTo>
                <a:cubicBezTo>
                  <a:pt x="337" y="28"/>
                  <a:pt x="364" y="59"/>
                  <a:pt x="364" y="110"/>
                </a:cubicBezTo>
                <a:cubicBezTo>
                  <a:pt x="364" y="170"/>
                  <a:pt x="327" y="222"/>
                  <a:pt x="269" y="222"/>
                </a:cubicBezTo>
                <a:cubicBezTo>
                  <a:pt x="229" y="222"/>
                  <a:pt x="199" y="192"/>
                  <a:pt x="189" y="169"/>
                </a:cubicBezTo>
                <a:cubicBezTo>
                  <a:pt x="187" y="169"/>
                  <a:pt x="187" y="169"/>
                  <a:pt x="187" y="169"/>
                </a:cubicBezTo>
                <a:cubicBezTo>
                  <a:pt x="177" y="197"/>
                  <a:pt x="151" y="231"/>
                  <a:pt x="103" y="231"/>
                </a:cubicBezTo>
                <a:cubicBezTo>
                  <a:pt x="46" y="231"/>
                  <a:pt x="0" y="182"/>
                  <a:pt x="0" y="110"/>
                </a:cubicBezTo>
                <a:cubicBezTo>
                  <a:pt x="0" y="44"/>
                  <a:pt x="31" y="14"/>
                  <a:pt x="45" y="3"/>
                </a:cubicBezTo>
                <a:cubicBezTo>
                  <a:pt x="49" y="0"/>
                  <a:pt x="55" y="0"/>
                  <a:pt x="58" y="3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4690449" y="4666864"/>
            <a:ext cx="37143" cy="795392"/>
          </a:xfrm>
          <a:prstGeom prst="rect">
            <a:avLst/>
          </a:pr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9" name="Freeform 13"/>
          <p:cNvSpPr>
            <a:spLocks noEditPoints="1"/>
          </p:cNvSpPr>
          <p:nvPr userDrawn="1"/>
        </p:nvSpPr>
        <p:spPr bwMode="auto">
          <a:xfrm>
            <a:off x="3164659" y="5995899"/>
            <a:ext cx="829847" cy="501427"/>
          </a:xfrm>
          <a:custGeom>
            <a:avLst/>
            <a:gdLst>
              <a:gd name="T0" fmla="*/ 84 w 359"/>
              <a:gd name="T1" fmla="*/ 0 h 289"/>
              <a:gd name="T2" fmla="*/ 129 w 359"/>
              <a:gd name="T3" fmla="*/ 0 h 289"/>
              <a:gd name="T4" fmla="*/ 147 w 359"/>
              <a:gd name="T5" fmla="*/ 7 h 289"/>
              <a:gd name="T6" fmla="*/ 356 w 359"/>
              <a:gd name="T7" fmla="*/ 182 h 289"/>
              <a:gd name="T8" fmla="*/ 359 w 359"/>
              <a:gd name="T9" fmla="*/ 189 h 289"/>
              <a:gd name="T10" fmla="*/ 359 w 359"/>
              <a:gd name="T11" fmla="*/ 227 h 289"/>
              <a:gd name="T12" fmla="*/ 349 w 359"/>
              <a:gd name="T13" fmla="*/ 237 h 289"/>
              <a:gd name="T14" fmla="*/ 138 w 359"/>
              <a:gd name="T15" fmla="*/ 237 h 289"/>
              <a:gd name="T16" fmla="*/ 138 w 359"/>
              <a:gd name="T17" fmla="*/ 278 h 289"/>
              <a:gd name="T18" fmla="*/ 129 w 359"/>
              <a:gd name="T19" fmla="*/ 289 h 289"/>
              <a:gd name="T20" fmla="*/ 84 w 359"/>
              <a:gd name="T21" fmla="*/ 289 h 289"/>
              <a:gd name="T22" fmla="*/ 73 w 359"/>
              <a:gd name="T23" fmla="*/ 278 h 289"/>
              <a:gd name="T24" fmla="*/ 73 w 359"/>
              <a:gd name="T25" fmla="*/ 237 h 289"/>
              <a:gd name="T26" fmla="*/ 10 w 359"/>
              <a:gd name="T27" fmla="*/ 237 h 289"/>
              <a:gd name="T28" fmla="*/ 0 w 359"/>
              <a:gd name="T29" fmla="*/ 227 h 289"/>
              <a:gd name="T30" fmla="*/ 0 w 359"/>
              <a:gd name="T31" fmla="*/ 172 h 289"/>
              <a:gd name="T32" fmla="*/ 10 w 359"/>
              <a:gd name="T33" fmla="*/ 163 h 289"/>
              <a:gd name="T34" fmla="*/ 73 w 359"/>
              <a:gd name="T35" fmla="*/ 163 h 289"/>
              <a:gd name="T36" fmla="*/ 73 w 359"/>
              <a:gd name="T37" fmla="*/ 10 h 289"/>
              <a:gd name="T38" fmla="*/ 84 w 359"/>
              <a:gd name="T39" fmla="*/ 0 h 289"/>
              <a:gd name="T40" fmla="*/ 136 w 359"/>
              <a:gd name="T41" fmla="*/ 81 h 289"/>
              <a:gd name="T42" fmla="*/ 136 w 359"/>
              <a:gd name="T43" fmla="*/ 163 h 289"/>
              <a:gd name="T44" fmla="*/ 235 w 359"/>
              <a:gd name="T45" fmla="*/ 163 h 289"/>
              <a:gd name="T46" fmla="*/ 235 w 359"/>
              <a:gd name="T47" fmla="*/ 162 h 289"/>
              <a:gd name="T48" fmla="*/ 137 w 359"/>
              <a:gd name="T49" fmla="*/ 81 h 289"/>
              <a:gd name="T50" fmla="*/ 136 w 359"/>
              <a:gd name="T51" fmla="*/ 81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9" h="289">
                <a:moveTo>
                  <a:pt x="84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35" y="0"/>
                  <a:pt x="139" y="0"/>
                  <a:pt x="147" y="7"/>
                </a:cubicBezTo>
                <a:cubicBezTo>
                  <a:pt x="356" y="182"/>
                  <a:pt x="356" y="182"/>
                  <a:pt x="356" y="182"/>
                </a:cubicBezTo>
                <a:cubicBezTo>
                  <a:pt x="358" y="183"/>
                  <a:pt x="359" y="185"/>
                  <a:pt x="359" y="189"/>
                </a:cubicBezTo>
                <a:cubicBezTo>
                  <a:pt x="359" y="227"/>
                  <a:pt x="359" y="227"/>
                  <a:pt x="359" y="227"/>
                </a:cubicBezTo>
                <a:cubicBezTo>
                  <a:pt x="359" y="232"/>
                  <a:pt x="355" y="237"/>
                  <a:pt x="349" y="237"/>
                </a:cubicBezTo>
                <a:cubicBezTo>
                  <a:pt x="138" y="237"/>
                  <a:pt x="138" y="237"/>
                  <a:pt x="138" y="237"/>
                </a:cubicBezTo>
                <a:cubicBezTo>
                  <a:pt x="138" y="278"/>
                  <a:pt x="138" y="278"/>
                  <a:pt x="138" y="278"/>
                </a:cubicBezTo>
                <a:cubicBezTo>
                  <a:pt x="138" y="284"/>
                  <a:pt x="134" y="289"/>
                  <a:pt x="129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79" y="289"/>
                  <a:pt x="73" y="284"/>
                  <a:pt x="73" y="278"/>
                </a:cubicBezTo>
                <a:cubicBezTo>
                  <a:pt x="73" y="237"/>
                  <a:pt x="73" y="237"/>
                  <a:pt x="73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5" y="237"/>
                  <a:pt x="0" y="232"/>
                  <a:pt x="0" y="227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67"/>
                  <a:pt x="5" y="163"/>
                  <a:pt x="10" y="163"/>
                </a:cubicBezTo>
                <a:cubicBezTo>
                  <a:pt x="73" y="163"/>
                  <a:pt x="73" y="163"/>
                  <a:pt x="73" y="163"/>
                </a:cubicBezTo>
                <a:cubicBezTo>
                  <a:pt x="73" y="10"/>
                  <a:pt x="73" y="10"/>
                  <a:pt x="73" y="10"/>
                </a:cubicBezTo>
                <a:cubicBezTo>
                  <a:pt x="73" y="4"/>
                  <a:pt x="78" y="0"/>
                  <a:pt x="84" y="0"/>
                </a:cubicBezTo>
                <a:close/>
                <a:moveTo>
                  <a:pt x="136" y="81"/>
                </a:moveTo>
                <a:cubicBezTo>
                  <a:pt x="136" y="163"/>
                  <a:pt x="136" y="163"/>
                  <a:pt x="136" y="163"/>
                </a:cubicBezTo>
                <a:cubicBezTo>
                  <a:pt x="235" y="163"/>
                  <a:pt x="235" y="163"/>
                  <a:pt x="235" y="163"/>
                </a:cubicBezTo>
                <a:cubicBezTo>
                  <a:pt x="235" y="162"/>
                  <a:pt x="235" y="162"/>
                  <a:pt x="235" y="162"/>
                </a:cubicBezTo>
                <a:cubicBezTo>
                  <a:pt x="137" y="81"/>
                  <a:pt x="137" y="81"/>
                  <a:pt x="137" y="81"/>
                </a:cubicBezTo>
                <a:lnTo>
                  <a:pt x="136" y="81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0" name="Rectangle 14"/>
          <p:cNvSpPr>
            <a:spLocks noChangeArrowheads="1"/>
          </p:cNvSpPr>
          <p:nvPr userDrawn="1"/>
        </p:nvSpPr>
        <p:spPr bwMode="auto">
          <a:xfrm>
            <a:off x="4690449" y="5848550"/>
            <a:ext cx="37143" cy="796125"/>
          </a:xfrm>
          <a:prstGeom prst="rect">
            <a:avLst/>
          </a:pr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1" name="Freeform 15"/>
          <p:cNvSpPr>
            <a:spLocks/>
          </p:cNvSpPr>
          <p:nvPr userDrawn="1"/>
        </p:nvSpPr>
        <p:spPr bwMode="auto">
          <a:xfrm>
            <a:off x="3164659" y="2587340"/>
            <a:ext cx="818117" cy="235319"/>
          </a:xfrm>
          <a:custGeom>
            <a:avLst/>
            <a:gdLst>
              <a:gd name="T0" fmla="*/ 244 w 354"/>
              <a:gd name="T1" fmla="*/ 59 h 136"/>
              <a:gd name="T2" fmla="*/ 244 w 354"/>
              <a:gd name="T3" fmla="*/ 9 h 136"/>
              <a:gd name="T4" fmla="*/ 255 w 354"/>
              <a:gd name="T5" fmla="*/ 0 h 136"/>
              <a:gd name="T6" fmla="*/ 287 w 354"/>
              <a:gd name="T7" fmla="*/ 0 h 136"/>
              <a:gd name="T8" fmla="*/ 295 w 354"/>
              <a:gd name="T9" fmla="*/ 3 h 136"/>
              <a:gd name="T10" fmla="*/ 348 w 354"/>
              <a:gd name="T11" fmla="*/ 71 h 136"/>
              <a:gd name="T12" fmla="*/ 354 w 354"/>
              <a:gd name="T13" fmla="*/ 89 h 136"/>
              <a:gd name="T14" fmla="*/ 354 w 354"/>
              <a:gd name="T15" fmla="*/ 127 h 136"/>
              <a:gd name="T16" fmla="*/ 345 w 354"/>
              <a:gd name="T17" fmla="*/ 136 h 136"/>
              <a:gd name="T18" fmla="*/ 10 w 354"/>
              <a:gd name="T19" fmla="*/ 136 h 136"/>
              <a:gd name="T20" fmla="*/ 0 w 354"/>
              <a:gd name="T21" fmla="*/ 127 h 136"/>
              <a:gd name="T22" fmla="*/ 0 w 354"/>
              <a:gd name="T23" fmla="*/ 69 h 136"/>
              <a:gd name="T24" fmla="*/ 10 w 354"/>
              <a:gd name="T25" fmla="*/ 59 h 136"/>
              <a:gd name="T26" fmla="*/ 244 w 354"/>
              <a:gd name="T27" fmla="*/ 5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4" h="136">
                <a:moveTo>
                  <a:pt x="244" y="59"/>
                </a:moveTo>
                <a:cubicBezTo>
                  <a:pt x="244" y="9"/>
                  <a:pt x="244" y="9"/>
                  <a:pt x="244" y="9"/>
                </a:cubicBezTo>
                <a:cubicBezTo>
                  <a:pt x="244" y="4"/>
                  <a:pt x="249" y="0"/>
                  <a:pt x="255" y="0"/>
                </a:cubicBezTo>
                <a:cubicBezTo>
                  <a:pt x="287" y="0"/>
                  <a:pt x="287" y="0"/>
                  <a:pt x="287" y="0"/>
                </a:cubicBezTo>
                <a:cubicBezTo>
                  <a:pt x="291" y="0"/>
                  <a:pt x="293" y="1"/>
                  <a:pt x="295" y="3"/>
                </a:cubicBezTo>
                <a:cubicBezTo>
                  <a:pt x="348" y="71"/>
                  <a:pt x="348" y="71"/>
                  <a:pt x="348" y="71"/>
                </a:cubicBezTo>
                <a:cubicBezTo>
                  <a:pt x="352" y="76"/>
                  <a:pt x="354" y="82"/>
                  <a:pt x="354" y="89"/>
                </a:cubicBezTo>
                <a:cubicBezTo>
                  <a:pt x="354" y="127"/>
                  <a:pt x="354" y="127"/>
                  <a:pt x="354" y="127"/>
                </a:cubicBezTo>
                <a:cubicBezTo>
                  <a:pt x="354" y="132"/>
                  <a:pt x="350" y="136"/>
                  <a:pt x="345" y="136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5" y="136"/>
                  <a:pt x="0" y="132"/>
                  <a:pt x="0" y="127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3"/>
                  <a:pt x="5" y="59"/>
                  <a:pt x="10" y="59"/>
                </a:cubicBezTo>
                <a:lnTo>
                  <a:pt x="244" y="59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2" name="Rectangle 16"/>
          <p:cNvSpPr>
            <a:spLocks noChangeArrowheads="1"/>
          </p:cNvSpPr>
          <p:nvPr userDrawn="1"/>
        </p:nvSpPr>
        <p:spPr bwMode="auto">
          <a:xfrm>
            <a:off x="4690449" y="2306937"/>
            <a:ext cx="37143" cy="796125"/>
          </a:xfrm>
          <a:prstGeom prst="rect">
            <a:avLst/>
          </a:pr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3" name="Freeform 17"/>
          <p:cNvSpPr>
            <a:spLocks/>
          </p:cNvSpPr>
          <p:nvPr userDrawn="1"/>
        </p:nvSpPr>
        <p:spPr bwMode="auto">
          <a:xfrm>
            <a:off x="3164659" y="3684221"/>
            <a:ext cx="829847" cy="400262"/>
          </a:xfrm>
          <a:custGeom>
            <a:avLst/>
            <a:gdLst>
              <a:gd name="T0" fmla="*/ 67 w 359"/>
              <a:gd name="T1" fmla="*/ 127 h 231"/>
              <a:gd name="T2" fmla="*/ 67 w 359"/>
              <a:gd name="T3" fmla="*/ 218 h 231"/>
              <a:gd name="T4" fmla="*/ 57 w 359"/>
              <a:gd name="T5" fmla="*/ 228 h 231"/>
              <a:gd name="T6" fmla="*/ 10 w 359"/>
              <a:gd name="T7" fmla="*/ 228 h 231"/>
              <a:gd name="T8" fmla="*/ 0 w 359"/>
              <a:gd name="T9" fmla="*/ 218 h 231"/>
              <a:gd name="T10" fmla="*/ 0 w 359"/>
              <a:gd name="T11" fmla="*/ 9 h 231"/>
              <a:gd name="T12" fmla="*/ 10 w 359"/>
              <a:gd name="T13" fmla="*/ 0 h 231"/>
              <a:gd name="T14" fmla="*/ 14 w 359"/>
              <a:gd name="T15" fmla="*/ 0 h 231"/>
              <a:gd name="T16" fmla="*/ 29 w 359"/>
              <a:gd name="T17" fmla="*/ 6 h 231"/>
              <a:gd name="T18" fmla="*/ 212 w 359"/>
              <a:gd name="T19" fmla="*/ 138 h 231"/>
              <a:gd name="T20" fmla="*/ 250 w 359"/>
              <a:gd name="T21" fmla="*/ 151 h 231"/>
              <a:gd name="T22" fmla="*/ 288 w 359"/>
              <a:gd name="T23" fmla="*/ 106 h 231"/>
              <a:gd name="T24" fmla="*/ 262 w 359"/>
              <a:gd name="T25" fmla="*/ 55 h 231"/>
              <a:gd name="T26" fmla="*/ 262 w 359"/>
              <a:gd name="T27" fmla="*/ 40 h 231"/>
              <a:gd name="T28" fmla="*/ 294 w 359"/>
              <a:gd name="T29" fmla="*/ 8 h 231"/>
              <a:gd name="T30" fmla="*/ 308 w 359"/>
              <a:gd name="T31" fmla="*/ 8 h 231"/>
              <a:gd name="T32" fmla="*/ 359 w 359"/>
              <a:gd name="T33" fmla="*/ 112 h 231"/>
              <a:gd name="T34" fmla="*/ 254 w 359"/>
              <a:gd name="T35" fmla="*/ 231 h 231"/>
              <a:gd name="T36" fmla="*/ 187 w 359"/>
              <a:gd name="T37" fmla="*/ 210 h 231"/>
              <a:gd name="T38" fmla="*/ 68 w 359"/>
              <a:gd name="T39" fmla="*/ 127 h 231"/>
              <a:gd name="T40" fmla="*/ 67 w 359"/>
              <a:gd name="T41" fmla="*/ 127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9" h="231">
                <a:moveTo>
                  <a:pt x="67" y="127"/>
                </a:moveTo>
                <a:cubicBezTo>
                  <a:pt x="67" y="218"/>
                  <a:pt x="67" y="218"/>
                  <a:pt x="67" y="218"/>
                </a:cubicBezTo>
                <a:cubicBezTo>
                  <a:pt x="67" y="223"/>
                  <a:pt x="62" y="228"/>
                  <a:pt x="57" y="228"/>
                </a:cubicBezTo>
                <a:cubicBezTo>
                  <a:pt x="10" y="228"/>
                  <a:pt x="10" y="228"/>
                  <a:pt x="10" y="228"/>
                </a:cubicBezTo>
                <a:cubicBezTo>
                  <a:pt x="5" y="228"/>
                  <a:pt x="0" y="223"/>
                  <a:pt x="0" y="218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9" y="0"/>
                  <a:pt x="20" y="0"/>
                  <a:pt x="29" y="6"/>
                </a:cubicBezTo>
                <a:cubicBezTo>
                  <a:pt x="73" y="40"/>
                  <a:pt x="168" y="109"/>
                  <a:pt x="212" y="138"/>
                </a:cubicBezTo>
                <a:cubicBezTo>
                  <a:pt x="222" y="145"/>
                  <a:pt x="236" y="151"/>
                  <a:pt x="250" y="151"/>
                </a:cubicBezTo>
                <a:cubicBezTo>
                  <a:pt x="271" y="151"/>
                  <a:pt x="288" y="134"/>
                  <a:pt x="288" y="106"/>
                </a:cubicBezTo>
                <a:cubicBezTo>
                  <a:pt x="288" y="84"/>
                  <a:pt x="275" y="69"/>
                  <a:pt x="262" y="55"/>
                </a:cubicBezTo>
                <a:cubicBezTo>
                  <a:pt x="258" y="51"/>
                  <a:pt x="258" y="44"/>
                  <a:pt x="262" y="40"/>
                </a:cubicBezTo>
                <a:cubicBezTo>
                  <a:pt x="294" y="8"/>
                  <a:pt x="294" y="8"/>
                  <a:pt x="294" y="8"/>
                </a:cubicBezTo>
                <a:cubicBezTo>
                  <a:pt x="298" y="5"/>
                  <a:pt x="304" y="4"/>
                  <a:pt x="308" y="8"/>
                </a:cubicBezTo>
                <a:cubicBezTo>
                  <a:pt x="329" y="28"/>
                  <a:pt x="359" y="61"/>
                  <a:pt x="359" y="112"/>
                </a:cubicBezTo>
                <a:cubicBezTo>
                  <a:pt x="359" y="187"/>
                  <a:pt x="312" y="231"/>
                  <a:pt x="254" y="231"/>
                </a:cubicBezTo>
                <a:cubicBezTo>
                  <a:pt x="226" y="231"/>
                  <a:pt x="211" y="223"/>
                  <a:pt x="187" y="210"/>
                </a:cubicBezTo>
                <a:cubicBezTo>
                  <a:pt x="157" y="194"/>
                  <a:pt x="102" y="152"/>
                  <a:pt x="68" y="127"/>
                </a:cubicBezTo>
                <a:lnTo>
                  <a:pt x="67" y="127"/>
                </a:lnTo>
                <a:close/>
              </a:path>
            </a:pathLst>
          </a:cu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54" name="Rectangle 18"/>
          <p:cNvSpPr>
            <a:spLocks noChangeArrowheads="1"/>
          </p:cNvSpPr>
          <p:nvPr userDrawn="1"/>
        </p:nvSpPr>
        <p:spPr bwMode="auto">
          <a:xfrm>
            <a:off x="4690449" y="3486656"/>
            <a:ext cx="37143" cy="795392"/>
          </a:xfrm>
          <a:prstGeom prst="rect">
            <a:avLst/>
          </a:prstGeom>
          <a:solidFill>
            <a:srgbClr val="1D1D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5436234" y="2450060"/>
            <a:ext cx="1800769" cy="509879"/>
            <a:chOff x="5819775" y="2282472"/>
            <a:chExt cx="1350577" cy="509879"/>
          </a:xfrm>
        </p:grpSpPr>
        <p:sp>
          <p:nvSpPr>
            <p:cNvPr id="56" name="Freeform 22"/>
            <p:cNvSpPr>
              <a:spLocks noEditPoints="1"/>
            </p:cNvSpPr>
            <p:nvPr userDrawn="1"/>
          </p:nvSpPr>
          <p:spPr bwMode="auto">
            <a:xfrm>
              <a:off x="5819775" y="2282472"/>
              <a:ext cx="488199" cy="509879"/>
            </a:xfrm>
            <a:custGeom>
              <a:avLst/>
              <a:gdLst>
                <a:gd name="T0" fmla="*/ 2 w 257"/>
                <a:gd name="T1" fmla="*/ 258 h 268"/>
                <a:gd name="T2" fmla="*/ 120 w 257"/>
                <a:gd name="T3" fmla="*/ 4 h 268"/>
                <a:gd name="T4" fmla="*/ 127 w 257"/>
                <a:gd name="T5" fmla="*/ 0 h 268"/>
                <a:gd name="T6" fmla="*/ 130 w 257"/>
                <a:gd name="T7" fmla="*/ 0 h 268"/>
                <a:gd name="T8" fmla="*/ 137 w 257"/>
                <a:gd name="T9" fmla="*/ 4 h 268"/>
                <a:gd name="T10" fmla="*/ 255 w 257"/>
                <a:gd name="T11" fmla="*/ 258 h 268"/>
                <a:gd name="T12" fmla="*/ 249 w 257"/>
                <a:gd name="T13" fmla="*/ 268 h 268"/>
                <a:gd name="T14" fmla="*/ 207 w 257"/>
                <a:gd name="T15" fmla="*/ 268 h 268"/>
                <a:gd name="T16" fmla="*/ 193 w 257"/>
                <a:gd name="T17" fmla="*/ 258 h 268"/>
                <a:gd name="T18" fmla="*/ 180 w 257"/>
                <a:gd name="T19" fmla="*/ 229 h 268"/>
                <a:gd name="T20" fmla="*/ 77 w 257"/>
                <a:gd name="T21" fmla="*/ 229 h 268"/>
                <a:gd name="T22" fmla="*/ 63 w 257"/>
                <a:gd name="T23" fmla="*/ 259 h 268"/>
                <a:gd name="T24" fmla="*/ 50 w 257"/>
                <a:gd name="T25" fmla="*/ 268 h 268"/>
                <a:gd name="T26" fmla="*/ 8 w 257"/>
                <a:gd name="T27" fmla="*/ 268 h 268"/>
                <a:gd name="T28" fmla="*/ 2 w 257"/>
                <a:gd name="T29" fmla="*/ 258 h 268"/>
                <a:gd name="T30" fmla="*/ 157 w 257"/>
                <a:gd name="T31" fmla="*/ 177 h 268"/>
                <a:gd name="T32" fmla="*/ 128 w 257"/>
                <a:gd name="T33" fmla="*/ 115 h 268"/>
                <a:gd name="T34" fmla="*/ 128 w 257"/>
                <a:gd name="T35" fmla="*/ 115 h 268"/>
                <a:gd name="T36" fmla="*/ 100 w 257"/>
                <a:gd name="T37" fmla="*/ 177 h 268"/>
                <a:gd name="T38" fmla="*/ 157 w 257"/>
                <a:gd name="T39" fmla="*/ 17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268">
                  <a:moveTo>
                    <a:pt x="2" y="258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21" y="1"/>
                    <a:pt x="124" y="0"/>
                    <a:pt x="12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3" y="0"/>
                    <a:pt x="136" y="1"/>
                    <a:pt x="137" y="4"/>
                  </a:cubicBezTo>
                  <a:cubicBezTo>
                    <a:pt x="255" y="258"/>
                    <a:pt x="255" y="258"/>
                    <a:pt x="255" y="258"/>
                  </a:cubicBezTo>
                  <a:cubicBezTo>
                    <a:pt x="257" y="263"/>
                    <a:pt x="254" y="268"/>
                    <a:pt x="249" y="268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200" y="268"/>
                    <a:pt x="197" y="266"/>
                    <a:pt x="193" y="258"/>
                  </a:cubicBezTo>
                  <a:cubicBezTo>
                    <a:pt x="180" y="229"/>
                    <a:pt x="180" y="229"/>
                    <a:pt x="180" y="229"/>
                  </a:cubicBezTo>
                  <a:cubicBezTo>
                    <a:pt x="77" y="229"/>
                    <a:pt x="77" y="229"/>
                    <a:pt x="77" y="229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62" y="263"/>
                    <a:pt x="57" y="268"/>
                    <a:pt x="50" y="268"/>
                  </a:cubicBezTo>
                  <a:cubicBezTo>
                    <a:pt x="8" y="268"/>
                    <a:pt x="8" y="268"/>
                    <a:pt x="8" y="268"/>
                  </a:cubicBezTo>
                  <a:cubicBezTo>
                    <a:pt x="3" y="268"/>
                    <a:pt x="0" y="263"/>
                    <a:pt x="2" y="258"/>
                  </a:cubicBezTo>
                  <a:close/>
                  <a:moveTo>
                    <a:pt x="157" y="177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00" y="177"/>
                    <a:pt x="100" y="177"/>
                    <a:pt x="100" y="177"/>
                  </a:cubicBezTo>
                  <a:lnTo>
                    <a:pt x="157" y="17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7" name="Freeform 23"/>
            <p:cNvSpPr>
              <a:spLocks/>
            </p:cNvSpPr>
            <p:nvPr userDrawn="1"/>
          </p:nvSpPr>
          <p:spPr bwMode="auto">
            <a:xfrm>
              <a:off x="6438857" y="2288093"/>
              <a:ext cx="296292" cy="504258"/>
            </a:xfrm>
            <a:custGeom>
              <a:avLst/>
              <a:gdLst>
                <a:gd name="T0" fmla="*/ 0 w 156"/>
                <a:gd name="T1" fmla="*/ 8 h 265"/>
                <a:gd name="T2" fmla="*/ 7 w 156"/>
                <a:gd name="T3" fmla="*/ 0 h 265"/>
                <a:gd name="T4" fmla="*/ 52 w 156"/>
                <a:gd name="T5" fmla="*/ 0 h 265"/>
                <a:gd name="T6" fmla="*/ 59 w 156"/>
                <a:gd name="T7" fmla="*/ 8 h 265"/>
                <a:gd name="T8" fmla="*/ 59 w 156"/>
                <a:gd name="T9" fmla="*/ 209 h 265"/>
                <a:gd name="T10" fmla="*/ 149 w 156"/>
                <a:gd name="T11" fmla="*/ 209 h 265"/>
                <a:gd name="T12" fmla="*/ 156 w 156"/>
                <a:gd name="T13" fmla="*/ 216 h 265"/>
                <a:gd name="T14" fmla="*/ 156 w 156"/>
                <a:gd name="T15" fmla="*/ 258 h 265"/>
                <a:gd name="T16" fmla="*/ 149 w 156"/>
                <a:gd name="T17" fmla="*/ 265 h 265"/>
                <a:gd name="T18" fmla="*/ 7 w 156"/>
                <a:gd name="T19" fmla="*/ 265 h 265"/>
                <a:gd name="T20" fmla="*/ 0 w 156"/>
                <a:gd name="T21" fmla="*/ 258 h 265"/>
                <a:gd name="T22" fmla="*/ 0 w 156"/>
                <a:gd name="T23" fmla="*/ 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65">
                  <a:moveTo>
                    <a:pt x="0" y="8"/>
                  </a:moveTo>
                  <a:cubicBezTo>
                    <a:pt x="0" y="4"/>
                    <a:pt x="3" y="0"/>
                    <a:pt x="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4"/>
                    <a:pt x="59" y="8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149" y="209"/>
                    <a:pt x="149" y="209"/>
                    <a:pt x="149" y="209"/>
                  </a:cubicBezTo>
                  <a:cubicBezTo>
                    <a:pt x="153" y="209"/>
                    <a:pt x="156" y="213"/>
                    <a:pt x="156" y="216"/>
                  </a:cubicBezTo>
                  <a:cubicBezTo>
                    <a:pt x="156" y="258"/>
                    <a:pt x="156" y="258"/>
                    <a:pt x="156" y="258"/>
                  </a:cubicBezTo>
                  <a:cubicBezTo>
                    <a:pt x="156" y="261"/>
                    <a:pt x="153" y="265"/>
                    <a:pt x="149" y="265"/>
                  </a:cubicBezTo>
                  <a:cubicBezTo>
                    <a:pt x="7" y="265"/>
                    <a:pt x="7" y="265"/>
                    <a:pt x="7" y="265"/>
                  </a:cubicBezTo>
                  <a:cubicBezTo>
                    <a:pt x="3" y="265"/>
                    <a:pt x="0" y="261"/>
                    <a:pt x="0" y="25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8" name="Freeform 24"/>
            <p:cNvSpPr>
              <a:spLocks/>
            </p:cNvSpPr>
            <p:nvPr userDrawn="1"/>
          </p:nvSpPr>
          <p:spPr bwMode="auto">
            <a:xfrm>
              <a:off x="6873257" y="2288093"/>
              <a:ext cx="297095" cy="504258"/>
            </a:xfrm>
            <a:custGeom>
              <a:avLst/>
              <a:gdLst>
                <a:gd name="T0" fmla="*/ 0 w 156"/>
                <a:gd name="T1" fmla="*/ 8 h 265"/>
                <a:gd name="T2" fmla="*/ 7 w 156"/>
                <a:gd name="T3" fmla="*/ 0 h 265"/>
                <a:gd name="T4" fmla="*/ 52 w 156"/>
                <a:gd name="T5" fmla="*/ 0 h 265"/>
                <a:gd name="T6" fmla="*/ 59 w 156"/>
                <a:gd name="T7" fmla="*/ 8 h 265"/>
                <a:gd name="T8" fmla="*/ 59 w 156"/>
                <a:gd name="T9" fmla="*/ 209 h 265"/>
                <a:gd name="T10" fmla="*/ 149 w 156"/>
                <a:gd name="T11" fmla="*/ 209 h 265"/>
                <a:gd name="T12" fmla="*/ 156 w 156"/>
                <a:gd name="T13" fmla="*/ 216 h 265"/>
                <a:gd name="T14" fmla="*/ 156 w 156"/>
                <a:gd name="T15" fmla="*/ 258 h 265"/>
                <a:gd name="T16" fmla="*/ 149 w 156"/>
                <a:gd name="T17" fmla="*/ 265 h 265"/>
                <a:gd name="T18" fmla="*/ 7 w 156"/>
                <a:gd name="T19" fmla="*/ 265 h 265"/>
                <a:gd name="T20" fmla="*/ 0 w 156"/>
                <a:gd name="T21" fmla="*/ 258 h 265"/>
                <a:gd name="T22" fmla="*/ 0 w 156"/>
                <a:gd name="T23" fmla="*/ 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265">
                  <a:moveTo>
                    <a:pt x="0" y="8"/>
                  </a:moveTo>
                  <a:cubicBezTo>
                    <a:pt x="0" y="4"/>
                    <a:pt x="3" y="0"/>
                    <a:pt x="7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4"/>
                    <a:pt x="59" y="8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149" y="209"/>
                    <a:pt x="149" y="209"/>
                    <a:pt x="149" y="209"/>
                  </a:cubicBezTo>
                  <a:cubicBezTo>
                    <a:pt x="153" y="209"/>
                    <a:pt x="156" y="213"/>
                    <a:pt x="156" y="216"/>
                  </a:cubicBezTo>
                  <a:cubicBezTo>
                    <a:pt x="156" y="258"/>
                    <a:pt x="156" y="258"/>
                    <a:pt x="156" y="258"/>
                  </a:cubicBezTo>
                  <a:cubicBezTo>
                    <a:pt x="156" y="261"/>
                    <a:pt x="153" y="265"/>
                    <a:pt x="149" y="265"/>
                  </a:cubicBezTo>
                  <a:cubicBezTo>
                    <a:pt x="7" y="265"/>
                    <a:pt x="7" y="265"/>
                    <a:pt x="7" y="265"/>
                  </a:cubicBezTo>
                  <a:cubicBezTo>
                    <a:pt x="3" y="265"/>
                    <a:pt x="0" y="261"/>
                    <a:pt x="0" y="25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grpSp>
        <p:nvGrpSpPr>
          <p:cNvPr id="59" name="Group 58"/>
          <p:cNvGrpSpPr/>
          <p:nvPr userDrawn="1"/>
        </p:nvGrpSpPr>
        <p:grpSpPr>
          <a:xfrm>
            <a:off x="5506894" y="3625398"/>
            <a:ext cx="5189257" cy="517909"/>
            <a:chOff x="5872770" y="3502167"/>
            <a:chExt cx="3891943" cy="517909"/>
          </a:xfrm>
        </p:grpSpPr>
        <p:sp>
          <p:nvSpPr>
            <p:cNvPr id="60" name="Freeform 25"/>
            <p:cNvSpPr>
              <a:spLocks noEditPoints="1"/>
            </p:cNvSpPr>
            <p:nvPr userDrawn="1"/>
          </p:nvSpPr>
          <p:spPr bwMode="auto">
            <a:xfrm>
              <a:off x="5872770" y="3510197"/>
              <a:ext cx="383814" cy="501850"/>
            </a:xfrm>
            <a:custGeom>
              <a:avLst/>
              <a:gdLst>
                <a:gd name="T0" fmla="*/ 0 w 202"/>
                <a:gd name="T1" fmla="*/ 7 h 264"/>
                <a:gd name="T2" fmla="*/ 7 w 202"/>
                <a:gd name="T3" fmla="*/ 0 h 264"/>
                <a:gd name="T4" fmla="*/ 120 w 202"/>
                <a:gd name="T5" fmla="*/ 0 h 264"/>
                <a:gd name="T6" fmla="*/ 202 w 202"/>
                <a:gd name="T7" fmla="*/ 81 h 264"/>
                <a:gd name="T8" fmla="*/ 147 w 202"/>
                <a:gd name="T9" fmla="*/ 157 h 264"/>
                <a:gd name="T10" fmla="*/ 198 w 202"/>
                <a:gd name="T11" fmla="*/ 253 h 264"/>
                <a:gd name="T12" fmla="*/ 192 w 202"/>
                <a:gd name="T13" fmla="*/ 264 h 264"/>
                <a:gd name="T14" fmla="*/ 142 w 202"/>
                <a:gd name="T15" fmla="*/ 264 h 264"/>
                <a:gd name="T16" fmla="*/ 136 w 202"/>
                <a:gd name="T17" fmla="*/ 261 h 264"/>
                <a:gd name="T18" fmla="*/ 85 w 202"/>
                <a:gd name="T19" fmla="*/ 161 h 264"/>
                <a:gd name="T20" fmla="*/ 59 w 202"/>
                <a:gd name="T21" fmla="*/ 161 h 264"/>
                <a:gd name="T22" fmla="*/ 59 w 202"/>
                <a:gd name="T23" fmla="*/ 257 h 264"/>
                <a:gd name="T24" fmla="*/ 52 w 202"/>
                <a:gd name="T25" fmla="*/ 264 h 264"/>
                <a:gd name="T26" fmla="*/ 7 w 202"/>
                <a:gd name="T27" fmla="*/ 264 h 264"/>
                <a:gd name="T28" fmla="*/ 0 w 202"/>
                <a:gd name="T29" fmla="*/ 257 h 264"/>
                <a:gd name="T30" fmla="*/ 0 w 202"/>
                <a:gd name="T31" fmla="*/ 7 h 264"/>
                <a:gd name="T32" fmla="*/ 115 w 202"/>
                <a:gd name="T33" fmla="*/ 113 h 264"/>
                <a:gd name="T34" fmla="*/ 144 w 202"/>
                <a:gd name="T35" fmla="*/ 83 h 264"/>
                <a:gd name="T36" fmla="*/ 115 w 202"/>
                <a:gd name="T37" fmla="*/ 54 h 264"/>
                <a:gd name="T38" fmla="*/ 59 w 202"/>
                <a:gd name="T39" fmla="*/ 54 h 264"/>
                <a:gd name="T40" fmla="*/ 59 w 202"/>
                <a:gd name="T41" fmla="*/ 113 h 264"/>
                <a:gd name="T42" fmla="*/ 115 w 202"/>
                <a:gd name="T43" fmla="*/ 11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264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68" y="0"/>
                    <a:pt x="202" y="36"/>
                    <a:pt x="202" y="81"/>
                  </a:cubicBezTo>
                  <a:cubicBezTo>
                    <a:pt x="202" y="116"/>
                    <a:pt x="182" y="144"/>
                    <a:pt x="147" y="157"/>
                  </a:cubicBezTo>
                  <a:cubicBezTo>
                    <a:pt x="198" y="253"/>
                    <a:pt x="198" y="253"/>
                    <a:pt x="198" y="253"/>
                  </a:cubicBezTo>
                  <a:cubicBezTo>
                    <a:pt x="201" y="258"/>
                    <a:pt x="198" y="264"/>
                    <a:pt x="192" y="264"/>
                  </a:cubicBezTo>
                  <a:cubicBezTo>
                    <a:pt x="142" y="264"/>
                    <a:pt x="142" y="264"/>
                    <a:pt x="142" y="264"/>
                  </a:cubicBezTo>
                  <a:cubicBezTo>
                    <a:pt x="139" y="264"/>
                    <a:pt x="136" y="262"/>
                    <a:pt x="136" y="261"/>
                  </a:cubicBezTo>
                  <a:cubicBezTo>
                    <a:pt x="85" y="161"/>
                    <a:pt x="85" y="161"/>
                    <a:pt x="85" y="161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59" y="257"/>
                    <a:pt x="59" y="257"/>
                    <a:pt x="59" y="257"/>
                  </a:cubicBezTo>
                  <a:cubicBezTo>
                    <a:pt x="59" y="261"/>
                    <a:pt x="56" y="264"/>
                    <a:pt x="52" y="264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64"/>
                    <a:pt x="0" y="261"/>
                    <a:pt x="0" y="257"/>
                  </a:cubicBezTo>
                  <a:lnTo>
                    <a:pt x="0" y="7"/>
                  </a:lnTo>
                  <a:close/>
                  <a:moveTo>
                    <a:pt x="115" y="113"/>
                  </a:moveTo>
                  <a:cubicBezTo>
                    <a:pt x="131" y="113"/>
                    <a:pt x="144" y="100"/>
                    <a:pt x="144" y="83"/>
                  </a:cubicBezTo>
                  <a:cubicBezTo>
                    <a:pt x="144" y="65"/>
                    <a:pt x="131" y="54"/>
                    <a:pt x="115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113"/>
                    <a:pt x="59" y="113"/>
                    <a:pt x="59" y="113"/>
                  </a:cubicBezTo>
                  <a:lnTo>
                    <a:pt x="115" y="11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1" name="Freeform 26"/>
            <p:cNvSpPr>
              <a:spLocks noEditPoints="1"/>
            </p:cNvSpPr>
            <p:nvPr userDrawn="1"/>
          </p:nvSpPr>
          <p:spPr bwMode="auto">
            <a:xfrm>
              <a:off x="6389073" y="3502167"/>
              <a:ext cx="514697" cy="517909"/>
            </a:xfrm>
            <a:custGeom>
              <a:avLst/>
              <a:gdLst>
                <a:gd name="T0" fmla="*/ 135 w 271"/>
                <a:gd name="T1" fmla="*/ 0 h 272"/>
                <a:gd name="T2" fmla="*/ 271 w 271"/>
                <a:gd name="T3" fmla="*/ 136 h 272"/>
                <a:gd name="T4" fmla="*/ 135 w 271"/>
                <a:gd name="T5" fmla="*/ 272 h 272"/>
                <a:gd name="T6" fmla="*/ 0 w 271"/>
                <a:gd name="T7" fmla="*/ 136 h 272"/>
                <a:gd name="T8" fmla="*/ 135 w 271"/>
                <a:gd name="T9" fmla="*/ 0 h 272"/>
                <a:gd name="T10" fmla="*/ 135 w 271"/>
                <a:gd name="T11" fmla="*/ 212 h 272"/>
                <a:gd name="T12" fmla="*/ 211 w 271"/>
                <a:gd name="T13" fmla="*/ 136 h 272"/>
                <a:gd name="T14" fmla="*/ 135 w 271"/>
                <a:gd name="T15" fmla="*/ 60 h 272"/>
                <a:gd name="T16" fmla="*/ 60 w 271"/>
                <a:gd name="T17" fmla="*/ 136 h 272"/>
                <a:gd name="T18" fmla="*/ 135 w 271"/>
                <a:gd name="T19" fmla="*/ 21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272">
                  <a:moveTo>
                    <a:pt x="135" y="0"/>
                  </a:moveTo>
                  <a:cubicBezTo>
                    <a:pt x="211" y="0"/>
                    <a:pt x="271" y="61"/>
                    <a:pt x="271" y="136"/>
                  </a:cubicBezTo>
                  <a:cubicBezTo>
                    <a:pt x="271" y="212"/>
                    <a:pt x="211" y="272"/>
                    <a:pt x="135" y="272"/>
                  </a:cubicBezTo>
                  <a:cubicBezTo>
                    <a:pt x="60" y="272"/>
                    <a:pt x="0" y="212"/>
                    <a:pt x="0" y="136"/>
                  </a:cubicBezTo>
                  <a:cubicBezTo>
                    <a:pt x="0" y="61"/>
                    <a:pt x="60" y="0"/>
                    <a:pt x="135" y="0"/>
                  </a:cubicBezTo>
                  <a:close/>
                  <a:moveTo>
                    <a:pt x="135" y="212"/>
                  </a:moveTo>
                  <a:cubicBezTo>
                    <a:pt x="177" y="212"/>
                    <a:pt x="211" y="178"/>
                    <a:pt x="211" y="136"/>
                  </a:cubicBezTo>
                  <a:cubicBezTo>
                    <a:pt x="211" y="95"/>
                    <a:pt x="177" y="60"/>
                    <a:pt x="135" y="60"/>
                  </a:cubicBezTo>
                  <a:cubicBezTo>
                    <a:pt x="94" y="60"/>
                    <a:pt x="60" y="95"/>
                    <a:pt x="60" y="136"/>
                  </a:cubicBezTo>
                  <a:cubicBezTo>
                    <a:pt x="60" y="178"/>
                    <a:pt x="94" y="212"/>
                    <a:pt x="135" y="21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2" name="Freeform 27"/>
            <p:cNvSpPr>
              <a:spLocks/>
            </p:cNvSpPr>
            <p:nvPr userDrawn="1"/>
          </p:nvSpPr>
          <p:spPr bwMode="auto">
            <a:xfrm>
              <a:off x="7059544" y="3510197"/>
              <a:ext cx="408706" cy="509879"/>
            </a:xfrm>
            <a:custGeom>
              <a:avLst/>
              <a:gdLst>
                <a:gd name="T0" fmla="*/ 0 w 215"/>
                <a:gd name="T1" fmla="*/ 7 h 268"/>
                <a:gd name="T2" fmla="*/ 7 w 215"/>
                <a:gd name="T3" fmla="*/ 0 h 268"/>
                <a:gd name="T4" fmla="*/ 54 w 215"/>
                <a:gd name="T5" fmla="*/ 0 h 268"/>
                <a:gd name="T6" fmla="*/ 61 w 215"/>
                <a:gd name="T7" fmla="*/ 7 h 268"/>
                <a:gd name="T8" fmla="*/ 61 w 215"/>
                <a:gd name="T9" fmla="*/ 165 h 268"/>
                <a:gd name="T10" fmla="*/ 107 w 215"/>
                <a:gd name="T11" fmla="*/ 208 h 268"/>
                <a:gd name="T12" fmla="*/ 155 w 215"/>
                <a:gd name="T13" fmla="*/ 165 h 268"/>
                <a:gd name="T14" fmla="*/ 155 w 215"/>
                <a:gd name="T15" fmla="*/ 7 h 268"/>
                <a:gd name="T16" fmla="*/ 162 w 215"/>
                <a:gd name="T17" fmla="*/ 0 h 268"/>
                <a:gd name="T18" fmla="*/ 208 w 215"/>
                <a:gd name="T19" fmla="*/ 0 h 268"/>
                <a:gd name="T20" fmla="*/ 215 w 215"/>
                <a:gd name="T21" fmla="*/ 7 h 268"/>
                <a:gd name="T22" fmla="*/ 215 w 215"/>
                <a:gd name="T23" fmla="*/ 168 h 268"/>
                <a:gd name="T24" fmla="*/ 107 w 215"/>
                <a:gd name="T25" fmla="*/ 268 h 268"/>
                <a:gd name="T26" fmla="*/ 0 w 215"/>
                <a:gd name="T27" fmla="*/ 168 h 268"/>
                <a:gd name="T28" fmla="*/ 0 w 215"/>
                <a:gd name="T29" fmla="*/ 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268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5"/>
                    <a:pt x="61" y="165"/>
                    <a:pt x="61" y="165"/>
                  </a:cubicBezTo>
                  <a:cubicBezTo>
                    <a:pt x="61" y="192"/>
                    <a:pt x="81" y="208"/>
                    <a:pt x="107" y="208"/>
                  </a:cubicBezTo>
                  <a:cubicBezTo>
                    <a:pt x="135" y="208"/>
                    <a:pt x="155" y="192"/>
                    <a:pt x="155" y="165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3"/>
                    <a:pt x="158" y="0"/>
                    <a:pt x="162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2" y="0"/>
                    <a:pt x="215" y="3"/>
                    <a:pt x="215" y="7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225"/>
                    <a:pt x="167" y="268"/>
                    <a:pt x="107" y="268"/>
                  </a:cubicBezTo>
                  <a:cubicBezTo>
                    <a:pt x="48" y="268"/>
                    <a:pt x="0" y="225"/>
                    <a:pt x="0" y="16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3" name="Freeform 28"/>
            <p:cNvSpPr>
              <a:spLocks/>
            </p:cNvSpPr>
            <p:nvPr userDrawn="1"/>
          </p:nvSpPr>
          <p:spPr bwMode="auto">
            <a:xfrm>
              <a:off x="7656143" y="3502167"/>
              <a:ext cx="431189" cy="517909"/>
            </a:xfrm>
            <a:custGeom>
              <a:avLst/>
              <a:gdLst>
                <a:gd name="T0" fmla="*/ 0 w 227"/>
                <a:gd name="T1" fmla="*/ 7 h 272"/>
                <a:gd name="T2" fmla="*/ 7 w 227"/>
                <a:gd name="T3" fmla="*/ 0 h 272"/>
                <a:gd name="T4" fmla="*/ 13 w 227"/>
                <a:gd name="T5" fmla="*/ 0 h 272"/>
                <a:gd name="T6" fmla="*/ 22 w 227"/>
                <a:gd name="T7" fmla="*/ 6 h 272"/>
                <a:gd name="T8" fmla="*/ 167 w 227"/>
                <a:gd name="T9" fmla="*/ 145 h 272"/>
                <a:gd name="T10" fmla="*/ 168 w 227"/>
                <a:gd name="T11" fmla="*/ 145 h 272"/>
                <a:gd name="T12" fmla="*/ 168 w 227"/>
                <a:gd name="T13" fmla="*/ 11 h 272"/>
                <a:gd name="T14" fmla="*/ 175 w 227"/>
                <a:gd name="T15" fmla="*/ 4 h 272"/>
                <a:gd name="T16" fmla="*/ 220 w 227"/>
                <a:gd name="T17" fmla="*/ 4 h 272"/>
                <a:gd name="T18" fmla="*/ 227 w 227"/>
                <a:gd name="T19" fmla="*/ 11 h 272"/>
                <a:gd name="T20" fmla="*/ 227 w 227"/>
                <a:gd name="T21" fmla="*/ 265 h 272"/>
                <a:gd name="T22" fmla="*/ 220 w 227"/>
                <a:gd name="T23" fmla="*/ 272 h 272"/>
                <a:gd name="T24" fmla="*/ 216 w 227"/>
                <a:gd name="T25" fmla="*/ 272 h 272"/>
                <a:gd name="T26" fmla="*/ 207 w 227"/>
                <a:gd name="T27" fmla="*/ 268 h 272"/>
                <a:gd name="T28" fmla="*/ 60 w 227"/>
                <a:gd name="T29" fmla="*/ 120 h 272"/>
                <a:gd name="T30" fmla="*/ 60 w 227"/>
                <a:gd name="T31" fmla="*/ 120 h 272"/>
                <a:gd name="T32" fmla="*/ 60 w 227"/>
                <a:gd name="T33" fmla="*/ 261 h 272"/>
                <a:gd name="T34" fmla="*/ 52 w 227"/>
                <a:gd name="T35" fmla="*/ 268 h 272"/>
                <a:gd name="T36" fmla="*/ 8 w 227"/>
                <a:gd name="T37" fmla="*/ 268 h 272"/>
                <a:gd name="T38" fmla="*/ 0 w 227"/>
                <a:gd name="T39" fmla="*/ 261 h 272"/>
                <a:gd name="T40" fmla="*/ 0 w 227"/>
                <a:gd name="T41" fmla="*/ 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7" h="272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0"/>
                    <a:pt x="19" y="3"/>
                    <a:pt x="22" y="6"/>
                  </a:cubicBezTo>
                  <a:cubicBezTo>
                    <a:pt x="167" y="145"/>
                    <a:pt x="167" y="145"/>
                    <a:pt x="167" y="145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8" y="7"/>
                    <a:pt x="171" y="4"/>
                    <a:pt x="175" y="4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4" y="4"/>
                    <a:pt x="227" y="7"/>
                    <a:pt x="227" y="11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227" y="270"/>
                    <a:pt x="224" y="272"/>
                    <a:pt x="220" y="272"/>
                  </a:cubicBezTo>
                  <a:cubicBezTo>
                    <a:pt x="216" y="272"/>
                    <a:pt x="216" y="272"/>
                    <a:pt x="216" y="272"/>
                  </a:cubicBezTo>
                  <a:cubicBezTo>
                    <a:pt x="213" y="272"/>
                    <a:pt x="210" y="271"/>
                    <a:pt x="207" y="268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0" y="261"/>
                    <a:pt x="60" y="261"/>
                    <a:pt x="60" y="261"/>
                  </a:cubicBezTo>
                  <a:cubicBezTo>
                    <a:pt x="60" y="265"/>
                    <a:pt x="57" y="268"/>
                    <a:pt x="52" y="268"/>
                  </a:cubicBezTo>
                  <a:cubicBezTo>
                    <a:pt x="8" y="268"/>
                    <a:pt x="8" y="268"/>
                    <a:pt x="8" y="268"/>
                  </a:cubicBezTo>
                  <a:cubicBezTo>
                    <a:pt x="4" y="268"/>
                    <a:pt x="0" y="265"/>
                    <a:pt x="0" y="261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4" name="Freeform 29"/>
            <p:cNvSpPr>
              <a:spLocks noEditPoints="1"/>
            </p:cNvSpPr>
            <p:nvPr userDrawn="1"/>
          </p:nvSpPr>
          <p:spPr bwMode="auto">
            <a:xfrm>
              <a:off x="8279239" y="3510197"/>
              <a:ext cx="440825" cy="501850"/>
            </a:xfrm>
            <a:custGeom>
              <a:avLst/>
              <a:gdLst>
                <a:gd name="T0" fmla="*/ 0 w 232"/>
                <a:gd name="T1" fmla="*/ 7 h 264"/>
                <a:gd name="T2" fmla="*/ 7 w 232"/>
                <a:gd name="T3" fmla="*/ 0 h 264"/>
                <a:gd name="T4" fmla="*/ 99 w 232"/>
                <a:gd name="T5" fmla="*/ 0 h 264"/>
                <a:gd name="T6" fmla="*/ 232 w 232"/>
                <a:gd name="T7" fmla="*/ 132 h 264"/>
                <a:gd name="T8" fmla="*/ 99 w 232"/>
                <a:gd name="T9" fmla="*/ 264 h 264"/>
                <a:gd name="T10" fmla="*/ 7 w 232"/>
                <a:gd name="T11" fmla="*/ 264 h 264"/>
                <a:gd name="T12" fmla="*/ 0 w 232"/>
                <a:gd name="T13" fmla="*/ 257 h 264"/>
                <a:gd name="T14" fmla="*/ 0 w 232"/>
                <a:gd name="T15" fmla="*/ 7 h 264"/>
                <a:gd name="T16" fmla="*/ 99 w 232"/>
                <a:gd name="T17" fmla="*/ 208 h 264"/>
                <a:gd name="T18" fmla="*/ 169 w 232"/>
                <a:gd name="T19" fmla="*/ 132 h 264"/>
                <a:gd name="T20" fmla="*/ 99 w 232"/>
                <a:gd name="T21" fmla="*/ 55 h 264"/>
                <a:gd name="T22" fmla="*/ 59 w 232"/>
                <a:gd name="T23" fmla="*/ 55 h 264"/>
                <a:gd name="T24" fmla="*/ 59 w 232"/>
                <a:gd name="T25" fmla="*/ 208 h 264"/>
                <a:gd name="T26" fmla="*/ 99 w 232"/>
                <a:gd name="T27" fmla="*/ 20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264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72" y="0"/>
                    <a:pt x="232" y="59"/>
                    <a:pt x="232" y="132"/>
                  </a:cubicBezTo>
                  <a:cubicBezTo>
                    <a:pt x="232" y="205"/>
                    <a:pt x="172" y="264"/>
                    <a:pt x="99" y="264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64"/>
                    <a:pt x="0" y="261"/>
                    <a:pt x="0" y="257"/>
                  </a:cubicBezTo>
                  <a:lnTo>
                    <a:pt x="0" y="7"/>
                  </a:lnTo>
                  <a:close/>
                  <a:moveTo>
                    <a:pt x="99" y="208"/>
                  </a:moveTo>
                  <a:cubicBezTo>
                    <a:pt x="142" y="208"/>
                    <a:pt x="169" y="175"/>
                    <a:pt x="169" y="132"/>
                  </a:cubicBezTo>
                  <a:cubicBezTo>
                    <a:pt x="169" y="89"/>
                    <a:pt x="142" y="55"/>
                    <a:pt x="9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208"/>
                    <a:pt x="59" y="208"/>
                    <a:pt x="59" y="208"/>
                  </a:cubicBezTo>
                  <a:lnTo>
                    <a:pt x="99" y="20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5" name="Freeform 30"/>
            <p:cNvSpPr>
              <a:spLocks/>
            </p:cNvSpPr>
            <p:nvPr userDrawn="1"/>
          </p:nvSpPr>
          <p:spPr bwMode="auto">
            <a:xfrm>
              <a:off x="8881458" y="3510197"/>
              <a:ext cx="324395" cy="501850"/>
            </a:xfrm>
            <a:custGeom>
              <a:avLst/>
              <a:gdLst>
                <a:gd name="T0" fmla="*/ 0 w 171"/>
                <a:gd name="T1" fmla="*/ 7 h 264"/>
                <a:gd name="T2" fmla="*/ 7 w 171"/>
                <a:gd name="T3" fmla="*/ 0 h 264"/>
                <a:gd name="T4" fmla="*/ 163 w 171"/>
                <a:gd name="T5" fmla="*/ 0 h 264"/>
                <a:gd name="T6" fmla="*/ 171 w 171"/>
                <a:gd name="T7" fmla="*/ 7 h 264"/>
                <a:gd name="T8" fmla="*/ 171 w 171"/>
                <a:gd name="T9" fmla="*/ 48 h 264"/>
                <a:gd name="T10" fmla="*/ 163 w 171"/>
                <a:gd name="T11" fmla="*/ 55 h 264"/>
                <a:gd name="T12" fmla="*/ 59 w 171"/>
                <a:gd name="T13" fmla="*/ 55 h 264"/>
                <a:gd name="T14" fmla="*/ 59 w 171"/>
                <a:gd name="T15" fmla="*/ 102 h 264"/>
                <a:gd name="T16" fmla="*/ 145 w 171"/>
                <a:gd name="T17" fmla="*/ 102 h 264"/>
                <a:gd name="T18" fmla="*/ 152 w 171"/>
                <a:gd name="T19" fmla="*/ 109 h 264"/>
                <a:gd name="T20" fmla="*/ 152 w 171"/>
                <a:gd name="T21" fmla="*/ 151 h 264"/>
                <a:gd name="T22" fmla="*/ 145 w 171"/>
                <a:gd name="T23" fmla="*/ 158 h 264"/>
                <a:gd name="T24" fmla="*/ 59 w 171"/>
                <a:gd name="T25" fmla="*/ 158 h 264"/>
                <a:gd name="T26" fmla="*/ 59 w 171"/>
                <a:gd name="T27" fmla="*/ 209 h 264"/>
                <a:gd name="T28" fmla="*/ 163 w 171"/>
                <a:gd name="T29" fmla="*/ 209 h 264"/>
                <a:gd name="T30" fmla="*/ 171 w 171"/>
                <a:gd name="T31" fmla="*/ 216 h 264"/>
                <a:gd name="T32" fmla="*/ 171 w 171"/>
                <a:gd name="T33" fmla="*/ 257 h 264"/>
                <a:gd name="T34" fmla="*/ 163 w 171"/>
                <a:gd name="T35" fmla="*/ 264 h 264"/>
                <a:gd name="T36" fmla="*/ 7 w 171"/>
                <a:gd name="T37" fmla="*/ 264 h 264"/>
                <a:gd name="T38" fmla="*/ 0 w 171"/>
                <a:gd name="T39" fmla="*/ 257 h 264"/>
                <a:gd name="T40" fmla="*/ 0 w 171"/>
                <a:gd name="T41" fmla="*/ 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1" h="264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7" y="0"/>
                    <a:pt x="171" y="3"/>
                    <a:pt x="171" y="7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1" y="52"/>
                    <a:pt x="167" y="55"/>
                    <a:pt x="163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49" y="102"/>
                    <a:pt x="152" y="106"/>
                    <a:pt x="152" y="109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52" y="155"/>
                    <a:pt x="149" y="158"/>
                    <a:pt x="145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163" y="209"/>
                    <a:pt x="163" y="209"/>
                    <a:pt x="163" y="209"/>
                  </a:cubicBezTo>
                  <a:cubicBezTo>
                    <a:pt x="167" y="209"/>
                    <a:pt x="171" y="212"/>
                    <a:pt x="171" y="216"/>
                  </a:cubicBezTo>
                  <a:cubicBezTo>
                    <a:pt x="171" y="257"/>
                    <a:pt x="171" y="257"/>
                    <a:pt x="171" y="257"/>
                  </a:cubicBezTo>
                  <a:cubicBezTo>
                    <a:pt x="171" y="261"/>
                    <a:pt x="167" y="264"/>
                    <a:pt x="163" y="264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64"/>
                    <a:pt x="0" y="261"/>
                    <a:pt x="0" y="257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66" name="Freeform 31"/>
            <p:cNvSpPr>
              <a:spLocks noEditPoints="1"/>
            </p:cNvSpPr>
            <p:nvPr userDrawn="1"/>
          </p:nvSpPr>
          <p:spPr bwMode="auto">
            <a:xfrm>
              <a:off x="9379293" y="3510197"/>
              <a:ext cx="385420" cy="501850"/>
            </a:xfrm>
            <a:custGeom>
              <a:avLst/>
              <a:gdLst>
                <a:gd name="T0" fmla="*/ 0 w 203"/>
                <a:gd name="T1" fmla="*/ 7 h 264"/>
                <a:gd name="T2" fmla="*/ 7 w 203"/>
                <a:gd name="T3" fmla="*/ 0 h 264"/>
                <a:gd name="T4" fmla="*/ 120 w 203"/>
                <a:gd name="T5" fmla="*/ 0 h 264"/>
                <a:gd name="T6" fmla="*/ 203 w 203"/>
                <a:gd name="T7" fmla="*/ 81 h 264"/>
                <a:gd name="T8" fmla="*/ 147 w 203"/>
                <a:gd name="T9" fmla="*/ 157 h 264"/>
                <a:gd name="T10" fmla="*/ 199 w 203"/>
                <a:gd name="T11" fmla="*/ 253 h 264"/>
                <a:gd name="T12" fmla="*/ 192 w 203"/>
                <a:gd name="T13" fmla="*/ 264 h 264"/>
                <a:gd name="T14" fmla="*/ 142 w 203"/>
                <a:gd name="T15" fmla="*/ 264 h 264"/>
                <a:gd name="T16" fmla="*/ 136 w 203"/>
                <a:gd name="T17" fmla="*/ 261 h 264"/>
                <a:gd name="T18" fmla="*/ 86 w 203"/>
                <a:gd name="T19" fmla="*/ 161 h 264"/>
                <a:gd name="T20" fmla="*/ 60 w 203"/>
                <a:gd name="T21" fmla="*/ 161 h 264"/>
                <a:gd name="T22" fmla="*/ 60 w 203"/>
                <a:gd name="T23" fmla="*/ 257 h 264"/>
                <a:gd name="T24" fmla="*/ 52 w 203"/>
                <a:gd name="T25" fmla="*/ 264 h 264"/>
                <a:gd name="T26" fmla="*/ 7 w 203"/>
                <a:gd name="T27" fmla="*/ 264 h 264"/>
                <a:gd name="T28" fmla="*/ 0 w 203"/>
                <a:gd name="T29" fmla="*/ 257 h 264"/>
                <a:gd name="T30" fmla="*/ 0 w 203"/>
                <a:gd name="T31" fmla="*/ 7 h 264"/>
                <a:gd name="T32" fmla="*/ 116 w 203"/>
                <a:gd name="T33" fmla="*/ 113 h 264"/>
                <a:gd name="T34" fmla="*/ 144 w 203"/>
                <a:gd name="T35" fmla="*/ 83 h 264"/>
                <a:gd name="T36" fmla="*/ 116 w 203"/>
                <a:gd name="T37" fmla="*/ 54 h 264"/>
                <a:gd name="T38" fmla="*/ 60 w 203"/>
                <a:gd name="T39" fmla="*/ 54 h 264"/>
                <a:gd name="T40" fmla="*/ 60 w 203"/>
                <a:gd name="T41" fmla="*/ 113 h 264"/>
                <a:gd name="T42" fmla="*/ 116 w 203"/>
                <a:gd name="T43" fmla="*/ 11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" h="264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68" y="0"/>
                    <a:pt x="203" y="36"/>
                    <a:pt x="203" y="81"/>
                  </a:cubicBezTo>
                  <a:cubicBezTo>
                    <a:pt x="203" y="116"/>
                    <a:pt x="182" y="144"/>
                    <a:pt x="147" y="157"/>
                  </a:cubicBezTo>
                  <a:cubicBezTo>
                    <a:pt x="199" y="253"/>
                    <a:pt x="199" y="253"/>
                    <a:pt x="199" y="253"/>
                  </a:cubicBezTo>
                  <a:cubicBezTo>
                    <a:pt x="201" y="258"/>
                    <a:pt x="199" y="264"/>
                    <a:pt x="192" y="264"/>
                  </a:cubicBezTo>
                  <a:cubicBezTo>
                    <a:pt x="142" y="264"/>
                    <a:pt x="142" y="264"/>
                    <a:pt x="142" y="264"/>
                  </a:cubicBezTo>
                  <a:cubicBezTo>
                    <a:pt x="139" y="264"/>
                    <a:pt x="137" y="262"/>
                    <a:pt x="136" y="261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60" y="261"/>
                    <a:pt x="56" y="264"/>
                    <a:pt x="52" y="264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64"/>
                    <a:pt x="0" y="261"/>
                    <a:pt x="0" y="257"/>
                  </a:cubicBezTo>
                  <a:lnTo>
                    <a:pt x="0" y="7"/>
                  </a:lnTo>
                  <a:close/>
                  <a:moveTo>
                    <a:pt x="116" y="113"/>
                  </a:moveTo>
                  <a:cubicBezTo>
                    <a:pt x="131" y="113"/>
                    <a:pt x="144" y="100"/>
                    <a:pt x="144" y="83"/>
                  </a:cubicBezTo>
                  <a:cubicBezTo>
                    <a:pt x="144" y="65"/>
                    <a:pt x="131" y="54"/>
                    <a:pt x="116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113"/>
                    <a:pt x="60" y="113"/>
                    <a:pt x="60" y="113"/>
                  </a:cubicBezTo>
                  <a:lnTo>
                    <a:pt x="116" y="11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67" name="Freeform 43"/>
          <p:cNvSpPr>
            <a:spLocks/>
          </p:cNvSpPr>
          <p:nvPr userDrawn="1"/>
        </p:nvSpPr>
        <p:spPr bwMode="auto">
          <a:xfrm>
            <a:off x="6692901" y="353763"/>
            <a:ext cx="679868" cy="518024"/>
          </a:xfrm>
          <a:custGeom>
            <a:avLst/>
            <a:gdLst>
              <a:gd name="T0" fmla="*/ 0 w 183"/>
              <a:gd name="T1" fmla="*/ 89 h 185"/>
              <a:gd name="T2" fmla="*/ 88 w 183"/>
              <a:gd name="T3" fmla="*/ 0 h 185"/>
              <a:gd name="T4" fmla="*/ 95 w 183"/>
              <a:gd name="T5" fmla="*/ 0 h 185"/>
              <a:gd name="T6" fmla="*/ 183 w 183"/>
              <a:gd name="T7" fmla="*/ 89 h 185"/>
              <a:gd name="T8" fmla="*/ 183 w 183"/>
              <a:gd name="T9" fmla="*/ 96 h 185"/>
              <a:gd name="T10" fmla="*/ 95 w 183"/>
              <a:gd name="T11" fmla="*/ 185 h 185"/>
              <a:gd name="T12" fmla="*/ 88 w 183"/>
              <a:gd name="T13" fmla="*/ 185 h 185"/>
              <a:gd name="T14" fmla="*/ 0 w 183"/>
              <a:gd name="T15" fmla="*/ 96 h 185"/>
              <a:gd name="T16" fmla="*/ 0 w 183"/>
              <a:gd name="T17" fmla="*/ 90 h 185"/>
              <a:gd name="T18" fmla="*/ 0 w 183"/>
              <a:gd name="T19" fmla="*/ 8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3" h="185">
                <a:moveTo>
                  <a:pt x="0" y="89"/>
                </a:moveTo>
                <a:cubicBezTo>
                  <a:pt x="72" y="88"/>
                  <a:pt x="87" y="72"/>
                  <a:pt x="88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72"/>
                  <a:pt x="111" y="88"/>
                  <a:pt x="183" y="89"/>
                </a:cubicBezTo>
                <a:cubicBezTo>
                  <a:pt x="183" y="96"/>
                  <a:pt x="183" y="96"/>
                  <a:pt x="183" y="96"/>
                </a:cubicBezTo>
                <a:cubicBezTo>
                  <a:pt x="111" y="97"/>
                  <a:pt x="96" y="113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13"/>
                  <a:pt x="72" y="97"/>
                  <a:pt x="0" y="96"/>
                </a:cubicBezTo>
                <a:cubicBezTo>
                  <a:pt x="0" y="90"/>
                  <a:pt x="0" y="90"/>
                  <a:pt x="0" y="90"/>
                </a:cubicBezTo>
                <a:lnTo>
                  <a:pt x="0" y="8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68" name="Text Placeholder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242074" y="751712"/>
            <a:ext cx="4575708" cy="1085596"/>
          </a:xfrm>
        </p:spPr>
        <p:txBody>
          <a:bodyPr tIns="0" rIns="0"/>
          <a:lstStyle>
            <a:lvl1pPr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6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95 -4.44444E-6 L 3.61111E-6 -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7413 4.81481E-6 L 1.94444E-6 4.81481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55416 -4.44444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48718" decel="51282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1.94444E-6 4.81481E-6 L 0.5658 4.81481E-6 " pathEditMode="relative" rAng="0" ptsTypes="AA">
                                      <p:cBhvr>
                                        <p:cTn id="27" dur="19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ats Bu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77846"/>
            <a:ext cx="12192000" cy="6180153"/>
          </a:xfrm>
          <a:prstGeom prst="rect">
            <a:avLst/>
          </a:prstGeom>
        </p:spPr>
      </p:pic>
      <p:sp>
        <p:nvSpPr>
          <p:cNvPr id="26" name="Freeform 5"/>
          <p:cNvSpPr>
            <a:spLocks/>
          </p:cNvSpPr>
          <p:nvPr userDrawn="1"/>
        </p:nvSpPr>
        <p:spPr bwMode="auto">
          <a:xfrm>
            <a:off x="7528098" y="1254126"/>
            <a:ext cx="1123605" cy="850900"/>
          </a:xfrm>
          <a:custGeom>
            <a:avLst/>
            <a:gdLst>
              <a:gd name="T0" fmla="*/ 0 w 361"/>
              <a:gd name="T1" fmla="*/ 175 h 364"/>
              <a:gd name="T2" fmla="*/ 174 w 361"/>
              <a:gd name="T3" fmla="*/ 0 h 364"/>
              <a:gd name="T4" fmla="*/ 188 w 361"/>
              <a:gd name="T5" fmla="*/ 0 h 364"/>
              <a:gd name="T6" fmla="*/ 361 w 361"/>
              <a:gd name="T7" fmla="*/ 175 h 364"/>
              <a:gd name="T8" fmla="*/ 361 w 361"/>
              <a:gd name="T9" fmla="*/ 189 h 364"/>
              <a:gd name="T10" fmla="*/ 188 w 361"/>
              <a:gd name="T11" fmla="*/ 364 h 364"/>
              <a:gd name="T12" fmla="*/ 174 w 361"/>
              <a:gd name="T13" fmla="*/ 364 h 364"/>
              <a:gd name="T14" fmla="*/ 0 w 361"/>
              <a:gd name="T15" fmla="*/ 189 h 364"/>
              <a:gd name="T16" fmla="*/ 0 w 361"/>
              <a:gd name="T17" fmla="*/ 176 h 364"/>
              <a:gd name="T18" fmla="*/ 0 w 361"/>
              <a:gd name="T19" fmla="*/ 175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1" h="364">
                <a:moveTo>
                  <a:pt x="0" y="175"/>
                </a:moveTo>
                <a:cubicBezTo>
                  <a:pt x="142" y="174"/>
                  <a:pt x="172" y="142"/>
                  <a:pt x="174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89" y="142"/>
                  <a:pt x="219" y="174"/>
                  <a:pt x="361" y="175"/>
                </a:cubicBezTo>
                <a:cubicBezTo>
                  <a:pt x="361" y="189"/>
                  <a:pt x="361" y="189"/>
                  <a:pt x="361" y="189"/>
                </a:cubicBezTo>
                <a:cubicBezTo>
                  <a:pt x="219" y="190"/>
                  <a:pt x="189" y="222"/>
                  <a:pt x="188" y="364"/>
                </a:cubicBezTo>
                <a:cubicBezTo>
                  <a:pt x="174" y="364"/>
                  <a:pt x="174" y="364"/>
                  <a:pt x="174" y="364"/>
                </a:cubicBezTo>
                <a:cubicBezTo>
                  <a:pt x="172" y="222"/>
                  <a:pt x="142" y="190"/>
                  <a:pt x="0" y="189"/>
                </a:cubicBezTo>
                <a:cubicBezTo>
                  <a:pt x="0" y="176"/>
                  <a:pt x="0" y="176"/>
                  <a:pt x="0" y="176"/>
                </a:cubicBezTo>
                <a:lnTo>
                  <a:pt x="0" y="175"/>
                </a:lnTo>
                <a:close/>
              </a:path>
            </a:pathLst>
          </a:custGeom>
          <a:solidFill>
            <a:srgbClr val="E5007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1282899" y="793750"/>
            <a:ext cx="4199827" cy="1142104"/>
            <a:chOff x="612775" y="1068388"/>
            <a:chExt cx="3852862" cy="1397000"/>
          </a:xfrm>
        </p:grpSpPr>
        <p:sp>
          <p:nvSpPr>
            <p:cNvPr id="28" name="Freeform 6"/>
            <p:cNvSpPr>
              <a:spLocks/>
            </p:cNvSpPr>
            <p:nvPr userDrawn="1"/>
          </p:nvSpPr>
          <p:spPr bwMode="auto">
            <a:xfrm>
              <a:off x="612775" y="1087438"/>
              <a:ext cx="874712" cy="1358900"/>
            </a:xfrm>
            <a:custGeom>
              <a:avLst/>
              <a:gdLst>
                <a:gd name="T0" fmla="*/ 0 w 323"/>
                <a:gd name="T1" fmla="*/ 14 h 501"/>
                <a:gd name="T2" fmla="*/ 13 w 323"/>
                <a:gd name="T3" fmla="*/ 0 h 501"/>
                <a:gd name="T4" fmla="*/ 310 w 323"/>
                <a:gd name="T5" fmla="*/ 0 h 501"/>
                <a:gd name="T6" fmla="*/ 323 w 323"/>
                <a:gd name="T7" fmla="*/ 14 h 501"/>
                <a:gd name="T8" fmla="*/ 323 w 323"/>
                <a:gd name="T9" fmla="*/ 92 h 501"/>
                <a:gd name="T10" fmla="*/ 310 w 323"/>
                <a:gd name="T11" fmla="*/ 106 h 501"/>
                <a:gd name="T12" fmla="*/ 111 w 323"/>
                <a:gd name="T13" fmla="*/ 106 h 501"/>
                <a:gd name="T14" fmla="*/ 111 w 323"/>
                <a:gd name="T15" fmla="*/ 194 h 501"/>
                <a:gd name="T16" fmla="*/ 275 w 323"/>
                <a:gd name="T17" fmla="*/ 194 h 501"/>
                <a:gd name="T18" fmla="*/ 288 w 323"/>
                <a:gd name="T19" fmla="*/ 208 h 501"/>
                <a:gd name="T20" fmla="*/ 288 w 323"/>
                <a:gd name="T21" fmla="*/ 286 h 501"/>
                <a:gd name="T22" fmla="*/ 275 w 323"/>
                <a:gd name="T23" fmla="*/ 299 h 501"/>
                <a:gd name="T24" fmla="*/ 111 w 323"/>
                <a:gd name="T25" fmla="*/ 299 h 501"/>
                <a:gd name="T26" fmla="*/ 111 w 323"/>
                <a:gd name="T27" fmla="*/ 396 h 501"/>
                <a:gd name="T28" fmla="*/ 310 w 323"/>
                <a:gd name="T29" fmla="*/ 396 h 501"/>
                <a:gd name="T30" fmla="*/ 323 w 323"/>
                <a:gd name="T31" fmla="*/ 410 h 501"/>
                <a:gd name="T32" fmla="*/ 323 w 323"/>
                <a:gd name="T33" fmla="*/ 488 h 501"/>
                <a:gd name="T34" fmla="*/ 310 w 323"/>
                <a:gd name="T35" fmla="*/ 501 h 501"/>
                <a:gd name="T36" fmla="*/ 13 w 323"/>
                <a:gd name="T37" fmla="*/ 501 h 501"/>
                <a:gd name="T38" fmla="*/ 0 w 323"/>
                <a:gd name="T39" fmla="*/ 488 h 501"/>
                <a:gd name="T40" fmla="*/ 0 w 323"/>
                <a:gd name="T41" fmla="*/ 14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3" h="501">
                  <a:moveTo>
                    <a:pt x="0" y="14"/>
                  </a:moveTo>
                  <a:cubicBezTo>
                    <a:pt x="0" y="7"/>
                    <a:pt x="6" y="0"/>
                    <a:pt x="13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7" y="0"/>
                    <a:pt x="323" y="7"/>
                    <a:pt x="323" y="14"/>
                  </a:cubicBezTo>
                  <a:cubicBezTo>
                    <a:pt x="323" y="92"/>
                    <a:pt x="323" y="92"/>
                    <a:pt x="323" y="92"/>
                  </a:cubicBezTo>
                  <a:cubicBezTo>
                    <a:pt x="323" y="99"/>
                    <a:pt x="317" y="106"/>
                    <a:pt x="310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82" y="194"/>
                    <a:pt x="288" y="201"/>
                    <a:pt x="288" y="208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88" y="294"/>
                    <a:pt x="282" y="299"/>
                    <a:pt x="275" y="299"/>
                  </a:cubicBezTo>
                  <a:cubicBezTo>
                    <a:pt x="111" y="299"/>
                    <a:pt x="111" y="299"/>
                    <a:pt x="111" y="299"/>
                  </a:cubicBezTo>
                  <a:cubicBezTo>
                    <a:pt x="111" y="396"/>
                    <a:pt x="111" y="396"/>
                    <a:pt x="111" y="396"/>
                  </a:cubicBezTo>
                  <a:cubicBezTo>
                    <a:pt x="310" y="396"/>
                    <a:pt x="310" y="396"/>
                    <a:pt x="310" y="396"/>
                  </a:cubicBezTo>
                  <a:cubicBezTo>
                    <a:pt x="317" y="396"/>
                    <a:pt x="323" y="402"/>
                    <a:pt x="323" y="410"/>
                  </a:cubicBezTo>
                  <a:cubicBezTo>
                    <a:pt x="323" y="488"/>
                    <a:pt x="323" y="488"/>
                    <a:pt x="323" y="488"/>
                  </a:cubicBezTo>
                  <a:cubicBezTo>
                    <a:pt x="323" y="495"/>
                    <a:pt x="317" y="501"/>
                    <a:pt x="310" y="501"/>
                  </a:cubicBezTo>
                  <a:cubicBezTo>
                    <a:pt x="13" y="501"/>
                    <a:pt x="13" y="501"/>
                    <a:pt x="13" y="501"/>
                  </a:cubicBezTo>
                  <a:cubicBezTo>
                    <a:pt x="6" y="501"/>
                    <a:pt x="0" y="495"/>
                    <a:pt x="0" y="488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7"/>
            <p:cNvSpPr>
              <a:spLocks noEditPoints="1"/>
            </p:cNvSpPr>
            <p:nvPr userDrawn="1"/>
          </p:nvSpPr>
          <p:spPr bwMode="auto">
            <a:xfrm>
              <a:off x="1520825" y="1068388"/>
              <a:ext cx="1323975" cy="1377950"/>
            </a:xfrm>
            <a:custGeom>
              <a:avLst/>
              <a:gdLst>
                <a:gd name="T0" fmla="*/ 5 w 488"/>
                <a:gd name="T1" fmla="*/ 490 h 508"/>
                <a:gd name="T2" fmla="*/ 229 w 488"/>
                <a:gd name="T3" fmla="*/ 8 h 508"/>
                <a:gd name="T4" fmla="*/ 241 w 488"/>
                <a:gd name="T5" fmla="*/ 0 h 508"/>
                <a:gd name="T6" fmla="*/ 248 w 488"/>
                <a:gd name="T7" fmla="*/ 0 h 508"/>
                <a:gd name="T8" fmla="*/ 260 w 488"/>
                <a:gd name="T9" fmla="*/ 8 h 508"/>
                <a:gd name="T10" fmla="*/ 484 w 488"/>
                <a:gd name="T11" fmla="*/ 490 h 508"/>
                <a:gd name="T12" fmla="*/ 472 w 488"/>
                <a:gd name="T13" fmla="*/ 508 h 508"/>
                <a:gd name="T14" fmla="*/ 392 w 488"/>
                <a:gd name="T15" fmla="*/ 508 h 508"/>
                <a:gd name="T16" fmla="*/ 367 w 488"/>
                <a:gd name="T17" fmla="*/ 490 h 508"/>
                <a:gd name="T18" fmla="*/ 342 w 488"/>
                <a:gd name="T19" fmla="*/ 434 h 508"/>
                <a:gd name="T20" fmla="*/ 147 w 488"/>
                <a:gd name="T21" fmla="*/ 434 h 508"/>
                <a:gd name="T22" fmla="*/ 121 w 488"/>
                <a:gd name="T23" fmla="*/ 491 h 508"/>
                <a:gd name="T24" fmla="*/ 95 w 488"/>
                <a:gd name="T25" fmla="*/ 508 h 508"/>
                <a:gd name="T26" fmla="*/ 17 w 488"/>
                <a:gd name="T27" fmla="*/ 508 h 508"/>
                <a:gd name="T28" fmla="*/ 5 w 488"/>
                <a:gd name="T29" fmla="*/ 490 h 508"/>
                <a:gd name="T30" fmla="*/ 299 w 488"/>
                <a:gd name="T31" fmla="*/ 336 h 508"/>
                <a:gd name="T32" fmla="*/ 244 w 488"/>
                <a:gd name="T33" fmla="*/ 218 h 508"/>
                <a:gd name="T34" fmla="*/ 244 w 488"/>
                <a:gd name="T35" fmla="*/ 218 h 508"/>
                <a:gd name="T36" fmla="*/ 190 w 488"/>
                <a:gd name="T37" fmla="*/ 336 h 508"/>
                <a:gd name="T38" fmla="*/ 299 w 488"/>
                <a:gd name="T39" fmla="*/ 33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8" h="508">
                  <a:moveTo>
                    <a:pt x="5" y="490"/>
                  </a:moveTo>
                  <a:cubicBezTo>
                    <a:pt x="229" y="8"/>
                    <a:pt x="229" y="8"/>
                    <a:pt x="229" y="8"/>
                  </a:cubicBezTo>
                  <a:cubicBezTo>
                    <a:pt x="231" y="4"/>
                    <a:pt x="236" y="0"/>
                    <a:pt x="241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3" y="0"/>
                    <a:pt x="258" y="4"/>
                    <a:pt x="260" y="8"/>
                  </a:cubicBezTo>
                  <a:cubicBezTo>
                    <a:pt x="484" y="490"/>
                    <a:pt x="484" y="490"/>
                    <a:pt x="484" y="490"/>
                  </a:cubicBezTo>
                  <a:cubicBezTo>
                    <a:pt x="488" y="499"/>
                    <a:pt x="483" y="508"/>
                    <a:pt x="472" y="508"/>
                  </a:cubicBezTo>
                  <a:cubicBezTo>
                    <a:pt x="392" y="508"/>
                    <a:pt x="392" y="508"/>
                    <a:pt x="392" y="508"/>
                  </a:cubicBezTo>
                  <a:cubicBezTo>
                    <a:pt x="379" y="508"/>
                    <a:pt x="374" y="504"/>
                    <a:pt x="367" y="490"/>
                  </a:cubicBezTo>
                  <a:cubicBezTo>
                    <a:pt x="342" y="434"/>
                    <a:pt x="342" y="434"/>
                    <a:pt x="342" y="434"/>
                  </a:cubicBezTo>
                  <a:cubicBezTo>
                    <a:pt x="147" y="434"/>
                    <a:pt x="147" y="434"/>
                    <a:pt x="147" y="434"/>
                  </a:cubicBezTo>
                  <a:cubicBezTo>
                    <a:pt x="121" y="491"/>
                    <a:pt x="121" y="491"/>
                    <a:pt x="121" y="491"/>
                  </a:cubicBezTo>
                  <a:cubicBezTo>
                    <a:pt x="118" y="500"/>
                    <a:pt x="110" y="508"/>
                    <a:pt x="95" y="508"/>
                  </a:cubicBezTo>
                  <a:cubicBezTo>
                    <a:pt x="17" y="508"/>
                    <a:pt x="17" y="508"/>
                    <a:pt x="17" y="508"/>
                  </a:cubicBezTo>
                  <a:cubicBezTo>
                    <a:pt x="6" y="508"/>
                    <a:pt x="0" y="499"/>
                    <a:pt x="5" y="490"/>
                  </a:cubicBezTo>
                  <a:close/>
                  <a:moveTo>
                    <a:pt x="299" y="336"/>
                  </a:moveTo>
                  <a:cubicBezTo>
                    <a:pt x="244" y="218"/>
                    <a:pt x="244" y="218"/>
                    <a:pt x="244" y="218"/>
                  </a:cubicBezTo>
                  <a:cubicBezTo>
                    <a:pt x="244" y="218"/>
                    <a:pt x="244" y="218"/>
                    <a:pt x="244" y="218"/>
                  </a:cubicBezTo>
                  <a:cubicBezTo>
                    <a:pt x="190" y="336"/>
                    <a:pt x="190" y="336"/>
                    <a:pt x="190" y="336"/>
                  </a:cubicBezTo>
                  <a:lnTo>
                    <a:pt x="299" y="33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8"/>
            <p:cNvSpPr>
              <a:spLocks/>
            </p:cNvSpPr>
            <p:nvPr userDrawn="1"/>
          </p:nvSpPr>
          <p:spPr bwMode="auto">
            <a:xfrm>
              <a:off x="2597150" y="1087438"/>
              <a:ext cx="936625" cy="1358900"/>
            </a:xfrm>
            <a:custGeom>
              <a:avLst/>
              <a:gdLst>
                <a:gd name="T0" fmla="*/ 116 w 345"/>
                <a:gd name="T1" fmla="*/ 106 h 501"/>
                <a:gd name="T2" fmla="*/ 14 w 345"/>
                <a:gd name="T3" fmla="*/ 106 h 501"/>
                <a:gd name="T4" fmla="*/ 0 w 345"/>
                <a:gd name="T5" fmla="*/ 92 h 501"/>
                <a:gd name="T6" fmla="*/ 0 w 345"/>
                <a:gd name="T7" fmla="*/ 14 h 501"/>
                <a:gd name="T8" fmla="*/ 14 w 345"/>
                <a:gd name="T9" fmla="*/ 0 h 501"/>
                <a:gd name="T10" fmla="*/ 332 w 345"/>
                <a:gd name="T11" fmla="*/ 0 h 501"/>
                <a:gd name="T12" fmla="*/ 345 w 345"/>
                <a:gd name="T13" fmla="*/ 14 h 501"/>
                <a:gd name="T14" fmla="*/ 345 w 345"/>
                <a:gd name="T15" fmla="*/ 92 h 501"/>
                <a:gd name="T16" fmla="*/ 332 w 345"/>
                <a:gd name="T17" fmla="*/ 106 h 501"/>
                <a:gd name="T18" fmla="*/ 229 w 345"/>
                <a:gd name="T19" fmla="*/ 106 h 501"/>
                <a:gd name="T20" fmla="*/ 229 w 345"/>
                <a:gd name="T21" fmla="*/ 488 h 501"/>
                <a:gd name="T22" fmla="*/ 216 w 345"/>
                <a:gd name="T23" fmla="*/ 501 h 501"/>
                <a:gd name="T24" fmla="*/ 130 w 345"/>
                <a:gd name="T25" fmla="*/ 501 h 501"/>
                <a:gd name="T26" fmla="*/ 116 w 345"/>
                <a:gd name="T27" fmla="*/ 488 h 501"/>
                <a:gd name="T28" fmla="*/ 116 w 345"/>
                <a:gd name="T29" fmla="*/ 10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501">
                  <a:moveTo>
                    <a:pt x="116" y="106"/>
                  </a:moveTo>
                  <a:cubicBezTo>
                    <a:pt x="14" y="106"/>
                    <a:pt x="14" y="106"/>
                    <a:pt x="14" y="106"/>
                  </a:cubicBezTo>
                  <a:cubicBezTo>
                    <a:pt x="6" y="106"/>
                    <a:pt x="0" y="99"/>
                    <a:pt x="0" y="9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39" y="0"/>
                    <a:pt x="345" y="7"/>
                    <a:pt x="345" y="14"/>
                  </a:cubicBezTo>
                  <a:cubicBezTo>
                    <a:pt x="345" y="92"/>
                    <a:pt x="345" y="92"/>
                    <a:pt x="345" y="92"/>
                  </a:cubicBezTo>
                  <a:cubicBezTo>
                    <a:pt x="345" y="99"/>
                    <a:pt x="339" y="106"/>
                    <a:pt x="332" y="106"/>
                  </a:cubicBezTo>
                  <a:cubicBezTo>
                    <a:pt x="229" y="106"/>
                    <a:pt x="229" y="106"/>
                    <a:pt x="229" y="106"/>
                  </a:cubicBezTo>
                  <a:cubicBezTo>
                    <a:pt x="229" y="488"/>
                    <a:pt x="229" y="488"/>
                    <a:pt x="229" y="488"/>
                  </a:cubicBezTo>
                  <a:cubicBezTo>
                    <a:pt x="229" y="495"/>
                    <a:pt x="223" y="501"/>
                    <a:pt x="216" y="501"/>
                  </a:cubicBezTo>
                  <a:cubicBezTo>
                    <a:pt x="130" y="501"/>
                    <a:pt x="130" y="501"/>
                    <a:pt x="130" y="501"/>
                  </a:cubicBezTo>
                  <a:cubicBezTo>
                    <a:pt x="123" y="501"/>
                    <a:pt x="116" y="495"/>
                    <a:pt x="116" y="488"/>
                  </a:cubicBezTo>
                  <a:lnTo>
                    <a:pt x="116" y="106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9"/>
            <p:cNvSpPr>
              <a:spLocks/>
            </p:cNvSpPr>
            <p:nvPr userDrawn="1"/>
          </p:nvSpPr>
          <p:spPr bwMode="auto">
            <a:xfrm>
              <a:off x="3549650" y="1068388"/>
              <a:ext cx="915987" cy="1397000"/>
            </a:xfrm>
            <a:custGeom>
              <a:avLst/>
              <a:gdLst>
                <a:gd name="T0" fmla="*/ 8 w 338"/>
                <a:gd name="T1" fmla="*/ 460 h 515"/>
                <a:gd name="T2" fmla="*/ 5 w 338"/>
                <a:gd name="T3" fmla="*/ 439 h 515"/>
                <a:gd name="T4" fmla="*/ 38 w 338"/>
                <a:gd name="T5" fmla="*/ 381 h 515"/>
                <a:gd name="T6" fmla="*/ 62 w 338"/>
                <a:gd name="T7" fmla="*/ 377 h 515"/>
                <a:gd name="T8" fmla="*/ 164 w 338"/>
                <a:gd name="T9" fmla="*/ 416 h 515"/>
                <a:gd name="T10" fmla="*/ 213 w 338"/>
                <a:gd name="T11" fmla="*/ 373 h 515"/>
                <a:gd name="T12" fmla="*/ 139 w 338"/>
                <a:gd name="T13" fmla="*/ 301 h 515"/>
                <a:gd name="T14" fmla="*/ 1 w 338"/>
                <a:gd name="T15" fmla="*/ 143 h 515"/>
                <a:gd name="T16" fmla="*/ 166 w 338"/>
                <a:gd name="T17" fmla="*/ 0 h 515"/>
                <a:gd name="T18" fmla="*/ 319 w 338"/>
                <a:gd name="T19" fmla="*/ 54 h 515"/>
                <a:gd name="T20" fmla="*/ 323 w 338"/>
                <a:gd name="T21" fmla="*/ 77 h 515"/>
                <a:gd name="T22" fmla="*/ 287 w 338"/>
                <a:gd name="T23" fmla="*/ 132 h 515"/>
                <a:gd name="T24" fmla="*/ 255 w 338"/>
                <a:gd name="T25" fmla="*/ 137 h 515"/>
                <a:gd name="T26" fmla="*/ 159 w 338"/>
                <a:gd name="T27" fmla="*/ 98 h 515"/>
                <a:gd name="T28" fmla="*/ 115 w 338"/>
                <a:gd name="T29" fmla="*/ 138 h 515"/>
                <a:gd name="T30" fmla="*/ 193 w 338"/>
                <a:gd name="T31" fmla="*/ 204 h 515"/>
                <a:gd name="T32" fmla="*/ 338 w 338"/>
                <a:gd name="T33" fmla="*/ 367 h 515"/>
                <a:gd name="T34" fmla="*/ 169 w 338"/>
                <a:gd name="T35" fmla="*/ 515 h 515"/>
                <a:gd name="T36" fmla="*/ 8 w 338"/>
                <a:gd name="T37" fmla="*/ 46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515">
                  <a:moveTo>
                    <a:pt x="8" y="460"/>
                  </a:moveTo>
                  <a:cubicBezTo>
                    <a:pt x="2" y="454"/>
                    <a:pt x="0" y="448"/>
                    <a:pt x="5" y="439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44" y="372"/>
                    <a:pt x="55" y="372"/>
                    <a:pt x="62" y="377"/>
                  </a:cubicBezTo>
                  <a:cubicBezTo>
                    <a:pt x="82" y="390"/>
                    <a:pt x="119" y="416"/>
                    <a:pt x="164" y="416"/>
                  </a:cubicBezTo>
                  <a:cubicBezTo>
                    <a:pt x="192" y="416"/>
                    <a:pt x="213" y="398"/>
                    <a:pt x="213" y="373"/>
                  </a:cubicBezTo>
                  <a:cubicBezTo>
                    <a:pt x="213" y="343"/>
                    <a:pt x="187" y="324"/>
                    <a:pt x="139" y="301"/>
                  </a:cubicBezTo>
                  <a:cubicBezTo>
                    <a:pt x="70" y="267"/>
                    <a:pt x="1" y="228"/>
                    <a:pt x="1" y="143"/>
                  </a:cubicBezTo>
                  <a:cubicBezTo>
                    <a:pt x="1" y="72"/>
                    <a:pt x="56" y="0"/>
                    <a:pt x="166" y="0"/>
                  </a:cubicBezTo>
                  <a:cubicBezTo>
                    <a:pt x="240" y="0"/>
                    <a:pt x="298" y="38"/>
                    <a:pt x="319" y="54"/>
                  </a:cubicBezTo>
                  <a:cubicBezTo>
                    <a:pt x="328" y="59"/>
                    <a:pt x="326" y="72"/>
                    <a:pt x="323" y="77"/>
                  </a:cubicBezTo>
                  <a:cubicBezTo>
                    <a:pt x="287" y="132"/>
                    <a:pt x="287" y="132"/>
                    <a:pt x="287" y="132"/>
                  </a:cubicBezTo>
                  <a:cubicBezTo>
                    <a:pt x="282" y="140"/>
                    <a:pt x="270" y="145"/>
                    <a:pt x="255" y="137"/>
                  </a:cubicBezTo>
                  <a:cubicBezTo>
                    <a:pt x="239" y="125"/>
                    <a:pt x="197" y="98"/>
                    <a:pt x="159" y="98"/>
                  </a:cubicBezTo>
                  <a:cubicBezTo>
                    <a:pt x="129" y="98"/>
                    <a:pt x="115" y="117"/>
                    <a:pt x="115" y="138"/>
                  </a:cubicBezTo>
                  <a:cubicBezTo>
                    <a:pt x="115" y="161"/>
                    <a:pt x="143" y="180"/>
                    <a:pt x="193" y="204"/>
                  </a:cubicBezTo>
                  <a:cubicBezTo>
                    <a:pt x="256" y="235"/>
                    <a:pt x="338" y="270"/>
                    <a:pt x="338" y="367"/>
                  </a:cubicBezTo>
                  <a:cubicBezTo>
                    <a:pt x="338" y="441"/>
                    <a:pt x="274" y="515"/>
                    <a:pt x="169" y="515"/>
                  </a:cubicBezTo>
                  <a:cubicBezTo>
                    <a:pt x="76" y="515"/>
                    <a:pt x="24" y="477"/>
                    <a:pt x="8" y="46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997151" y="2082800"/>
            <a:ext cx="4667051" cy="1143402"/>
            <a:chOff x="398463" y="2595563"/>
            <a:chExt cx="4281487" cy="1398588"/>
          </a:xfrm>
        </p:grpSpPr>
        <p:sp>
          <p:nvSpPr>
            <p:cNvPr id="33" name="Freeform 10"/>
            <p:cNvSpPr>
              <a:spLocks noEditPoints="1"/>
            </p:cNvSpPr>
            <p:nvPr userDrawn="1"/>
          </p:nvSpPr>
          <p:spPr bwMode="auto">
            <a:xfrm>
              <a:off x="398463" y="2614613"/>
              <a:ext cx="939800" cy="1360488"/>
            </a:xfrm>
            <a:custGeom>
              <a:avLst/>
              <a:gdLst>
                <a:gd name="T0" fmla="*/ 253 w 347"/>
                <a:gd name="T1" fmla="*/ 246 h 501"/>
                <a:gd name="T2" fmla="*/ 347 w 347"/>
                <a:gd name="T3" fmla="*/ 363 h 501"/>
                <a:gd name="T4" fmla="*/ 191 w 347"/>
                <a:gd name="T5" fmla="*/ 501 h 501"/>
                <a:gd name="T6" fmla="*/ 14 w 347"/>
                <a:gd name="T7" fmla="*/ 501 h 501"/>
                <a:gd name="T8" fmla="*/ 0 w 347"/>
                <a:gd name="T9" fmla="*/ 487 h 501"/>
                <a:gd name="T10" fmla="*/ 0 w 347"/>
                <a:gd name="T11" fmla="*/ 14 h 501"/>
                <a:gd name="T12" fmla="*/ 14 w 347"/>
                <a:gd name="T13" fmla="*/ 0 h 501"/>
                <a:gd name="T14" fmla="*/ 180 w 347"/>
                <a:gd name="T15" fmla="*/ 0 h 501"/>
                <a:gd name="T16" fmla="*/ 334 w 347"/>
                <a:gd name="T17" fmla="*/ 133 h 501"/>
                <a:gd name="T18" fmla="*/ 253 w 347"/>
                <a:gd name="T19" fmla="*/ 246 h 501"/>
                <a:gd name="T20" fmla="*/ 171 w 347"/>
                <a:gd name="T21" fmla="*/ 203 h 501"/>
                <a:gd name="T22" fmla="*/ 217 w 347"/>
                <a:gd name="T23" fmla="*/ 152 h 501"/>
                <a:gd name="T24" fmla="*/ 171 w 347"/>
                <a:gd name="T25" fmla="*/ 103 h 501"/>
                <a:gd name="T26" fmla="*/ 112 w 347"/>
                <a:gd name="T27" fmla="*/ 103 h 501"/>
                <a:gd name="T28" fmla="*/ 112 w 347"/>
                <a:gd name="T29" fmla="*/ 203 h 501"/>
                <a:gd name="T30" fmla="*/ 171 w 347"/>
                <a:gd name="T31" fmla="*/ 203 h 501"/>
                <a:gd name="T32" fmla="*/ 172 w 347"/>
                <a:gd name="T33" fmla="*/ 399 h 501"/>
                <a:gd name="T34" fmla="*/ 228 w 347"/>
                <a:gd name="T35" fmla="*/ 347 h 501"/>
                <a:gd name="T36" fmla="*/ 174 w 347"/>
                <a:gd name="T37" fmla="*/ 296 h 501"/>
                <a:gd name="T38" fmla="*/ 112 w 347"/>
                <a:gd name="T39" fmla="*/ 296 h 501"/>
                <a:gd name="T40" fmla="*/ 112 w 347"/>
                <a:gd name="T41" fmla="*/ 399 h 501"/>
                <a:gd name="T42" fmla="*/ 172 w 347"/>
                <a:gd name="T43" fmla="*/ 399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7" h="501">
                  <a:moveTo>
                    <a:pt x="253" y="246"/>
                  </a:moveTo>
                  <a:cubicBezTo>
                    <a:pt x="296" y="261"/>
                    <a:pt x="347" y="293"/>
                    <a:pt x="347" y="363"/>
                  </a:cubicBezTo>
                  <a:cubicBezTo>
                    <a:pt x="347" y="447"/>
                    <a:pt x="276" y="501"/>
                    <a:pt x="191" y="501"/>
                  </a:cubicBezTo>
                  <a:cubicBezTo>
                    <a:pt x="14" y="501"/>
                    <a:pt x="14" y="501"/>
                    <a:pt x="14" y="501"/>
                  </a:cubicBezTo>
                  <a:cubicBezTo>
                    <a:pt x="6" y="501"/>
                    <a:pt x="0" y="494"/>
                    <a:pt x="0" y="48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65" y="0"/>
                    <a:pt x="334" y="58"/>
                    <a:pt x="334" y="133"/>
                  </a:cubicBezTo>
                  <a:cubicBezTo>
                    <a:pt x="334" y="190"/>
                    <a:pt x="293" y="229"/>
                    <a:pt x="253" y="246"/>
                  </a:cubicBezTo>
                  <a:close/>
                  <a:moveTo>
                    <a:pt x="171" y="203"/>
                  </a:moveTo>
                  <a:cubicBezTo>
                    <a:pt x="198" y="203"/>
                    <a:pt x="217" y="180"/>
                    <a:pt x="217" y="152"/>
                  </a:cubicBezTo>
                  <a:cubicBezTo>
                    <a:pt x="217" y="123"/>
                    <a:pt x="198" y="103"/>
                    <a:pt x="171" y="103"/>
                  </a:cubicBezTo>
                  <a:cubicBezTo>
                    <a:pt x="112" y="103"/>
                    <a:pt x="112" y="103"/>
                    <a:pt x="112" y="103"/>
                  </a:cubicBezTo>
                  <a:cubicBezTo>
                    <a:pt x="112" y="203"/>
                    <a:pt x="112" y="203"/>
                    <a:pt x="112" y="203"/>
                  </a:cubicBezTo>
                  <a:lnTo>
                    <a:pt x="171" y="203"/>
                  </a:lnTo>
                  <a:close/>
                  <a:moveTo>
                    <a:pt x="172" y="399"/>
                  </a:moveTo>
                  <a:cubicBezTo>
                    <a:pt x="208" y="399"/>
                    <a:pt x="228" y="381"/>
                    <a:pt x="228" y="347"/>
                  </a:cubicBezTo>
                  <a:cubicBezTo>
                    <a:pt x="228" y="319"/>
                    <a:pt x="209" y="296"/>
                    <a:pt x="174" y="296"/>
                  </a:cubicBezTo>
                  <a:cubicBezTo>
                    <a:pt x="112" y="296"/>
                    <a:pt x="112" y="296"/>
                    <a:pt x="112" y="296"/>
                  </a:cubicBezTo>
                  <a:cubicBezTo>
                    <a:pt x="112" y="399"/>
                    <a:pt x="112" y="399"/>
                    <a:pt x="112" y="399"/>
                  </a:cubicBezTo>
                  <a:lnTo>
                    <a:pt x="172" y="39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79538" y="2614613"/>
              <a:ext cx="1106487" cy="1379538"/>
            </a:xfrm>
            <a:custGeom>
              <a:avLst/>
              <a:gdLst>
                <a:gd name="T0" fmla="*/ 0 w 408"/>
                <a:gd name="T1" fmla="*/ 14 h 508"/>
                <a:gd name="T2" fmla="*/ 14 w 408"/>
                <a:gd name="T3" fmla="*/ 0 h 508"/>
                <a:gd name="T4" fmla="*/ 102 w 408"/>
                <a:gd name="T5" fmla="*/ 0 h 508"/>
                <a:gd name="T6" fmla="*/ 115 w 408"/>
                <a:gd name="T7" fmla="*/ 14 h 508"/>
                <a:gd name="T8" fmla="*/ 115 w 408"/>
                <a:gd name="T9" fmla="*/ 312 h 508"/>
                <a:gd name="T10" fmla="*/ 203 w 408"/>
                <a:gd name="T11" fmla="*/ 394 h 508"/>
                <a:gd name="T12" fmla="*/ 293 w 408"/>
                <a:gd name="T13" fmla="*/ 312 h 508"/>
                <a:gd name="T14" fmla="*/ 293 w 408"/>
                <a:gd name="T15" fmla="*/ 14 h 508"/>
                <a:gd name="T16" fmla="*/ 306 w 408"/>
                <a:gd name="T17" fmla="*/ 0 h 508"/>
                <a:gd name="T18" fmla="*/ 394 w 408"/>
                <a:gd name="T19" fmla="*/ 0 h 508"/>
                <a:gd name="T20" fmla="*/ 408 w 408"/>
                <a:gd name="T21" fmla="*/ 14 h 508"/>
                <a:gd name="T22" fmla="*/ 408 w 408"/>
                <a:gd name="T23" fmla="*/ 318 h 508"/>
                <a:gd name="T24" fmla="*/ 203 w 408"/>
                <a:gd name="T25" fmla="*/ 508 h 508"/>
                <a:gd name="T26" fmla="*/ 0 w 408"/>
                <a:gd name="T27" fmla="*/ 318 h 508"/>
                <a:gd name="T28" fmla="*/ 0 w 408"/>
                <a:gd name="T29" fmla="*/ 14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508">
                  <a:moveTo>
                    <a:pt x="0" y="14"/>
                  </a:moveTo>
                  <a:cubicBezTo>
                    <a:pt x="0" y="7"/>
                    <a:pt x="6" y="0"/>
                    <a:pt x="1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9" y="0"/>
                    <a:pt x="115" y="7"/>
                    <a:pt x="115" y="14"/>
                  </a:cubicBezTo>
                  <a:cubicBezTo>
                    <a:pt x="115" y="312"/>
                    <a:pt x="115" y="312"/>
                    <a:pt x="115" y="312"/>
                  </a:cubicBezTo>
                  <a:cubicBezTo>
                    <a:pt x="115" y="364"/>
                    <a:pt x="152" y="394"/>
                    <a:pt x="203" y="394"/>
                  </a:cubicBezTo>
                  <a:cubicBezTo>
                    <a:pt x="255" y="394"/>
                    <a:pt x="293" y="364"/>
                    <a:pt x="293" y="312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7"/>
                    <a:pt x="298" y="0"/>
                    <a:pt x="306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401" y="0"/>
                    <a:pt x="408" y="7"/>
                    <a:pt x="408" y="14"/>
                  </a:cubicBezTo>
                  <a:cubicBezTo>
                    <a:pt x="408" y="318"/>
                    <a:pt x="408" y="318"/>
                    <a:pt x="408" y="318"/>
                  </a:cubicBezTo>
                  <a:cubicBezTo>
                    <a:pt x="408" y="427"/>
                    <a:pt x="316" y="508"/>
                    <a:pt x="203" y="508"/>
                  </a:cubicBezTo>
                  <a:cubicBezTo>
                    <a:pt x="91" y="508"/>
                    <a:pt x="0" y="427"/>
                    <a:pt x="0" y="318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2528888" y="2598738"/>
              <a:ext cx="1193800" cy="1392238"/>
            </a:xfrm>
            <a:custGeom>
              <a:avLst/>
              <a:gdLst>
                <a:gd name="T0" fmla="*/ 257 w 440"/>
                <a:gd name="T1" fmla="*/ 0 h 513"/>
                <a:gd name="T2" fmla="*/ 432 w 440"/>
                <a:gd name="T3" fmla="*/ 67 h 513"/>
                <a:gd name="T4" fmla="*/ 433 w 440"/>
                <a:gd name="T5" fmla="*/ 86 h 513"/>
                <a:gd name="T6" fmla="*/ 376 w 440"/>
                <a:gd name="T7" fmla="*/ 146 h 513"/>
                <a:gd name="T8" fmla="*/ 357 w 440"/>
                <a:gd name="T9" fmla="*/ 147 h 513"/>
                <a:gd name="T10" fmla="*/ 263 w 440"/>
                <a:gd name="T11" fmla="*/ 113 h 513"/>
                <a:gd name="T12" fmla="*/ 123 w 440"/>
                <a:gd name="T13" fmla="*/ 257 h 513"/>
                <a:gd name="T14" fmla="*/ 264 w 440"/>
                <a:gd name="T15" fmla="*/ 400 h 513"/>
                <a:gd name="T16" fmla="*/ 328 w 440"/>
                <a:gd name="T17" fmla="*/ 388 h 513"/>
                <a:gd name="T18" fmla="*/ 328 w 440"/>
                <a:gd name="T19" fmla="*/ 347 h 513"/>
                <a:gd name="T20" fmla="*/ 283 w 440"/>
                <a:gd name="T21" fmla="*/ 347 h 513"/>
                <a:gd name="T22" fmla="*/ 269 w 440"/>
                <a:gd name="T23" fmla="*/ 334 h 513"/>
                <a:gd name="T24" fmla="*/ 269 w 440"/>
                <a:gd name="T25" fmla="*/ 263 h 513"/>
                <a:gd name="T26" fmla="*/ 283 w 440"/>
                <a:gd name="T27" fmla="*/ 249 h 513"/>
                <a:gd name="T28" fmla="*/ 427 w 440"/>
                <a:gd name="T29" fmla="*/ 249 h 513"/>
                <a:gd name="T30" fmla="*/ 439 w 440"/>
                <a:gd name="T31" fmla="*/ 263 h 513"/>
                <a:gd name="T32" fmla="*/ 440 w 440"/>
                <a:gd name="T33" fmla="*/ 455 h 513"/>
                <a:gd name="T34" fmla="*/ 434 w 440"/>
                <a:gd name="T35" fmla="*/ 467 h 513"/>
                <a:gd name="T36" fmla="*/ 257 w 440"/>
                <a:gd name="T37" fmla="*/ 513 h 513"/>
                <a:gd name="T38" fmla="*/ 0 w 440"/>
                <a:gd name="T39" fmla="*/ 257 h 513"/>
                <a:gd name="T40" fmla="*/ 257 w 440"/>
                <a:gd name="T41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" h="513">
                  <a:moveTo>
                    <a:pt x="257" y="0"/>
                  </a:moveTo>
                  <a:cubicBezTo>
                    <a:pt x="317" y="0"/>
                    <a:pt x="383" y="25"/>
                    <a:pt x="432" y="67"/>
                  </a:cubicBezTo>
                  <a:cubicBezTo>
                    <a:pt x="438" y="72"/>
                    <a:pt x="439" y="81"/>
                    <a:pt x="433" y="86"/>
                  </a:cubicBezTo>
                  <a:cubicBezTo>
                    <a:pt x="376" y="146"/>
                    <a:pt x="376" y="146"/>
                    <a:pt x="376" y="146"/>
                  </a:cubicBezTo>
                  <a:cubicBezTo>
                    <a:pt x="371" y="151"/>
                    <a:pt x="363" y="151"/>
                    <a:pt x="357" y="147"/>
                  </a:cubicBezTo>
                  <a:cubicBezTo>
                    <a:pt x="330" y="122"/>
                    <a:pt x="299" y="113"/>
                    <a:pt x="263" y="113"/>
                  </a:cubicBezTo>
                  <a:cubicBezTo>
                    <a:pt x="185" y="113"/>
                    <a:pt x="123" y="179"/>
                    <a:pt x="123" y="257"/>
                  </a:cubicBezTo>
                  <a:cubicBezTo>
                    <a:pt x="123" y="335"/>
                    <a:pt x="186" y="400"/>
                    <a:pt x="264" y="400"/>
                  </a:cubicBezTo>
                  <a:cubicBezTo>
                    <a:pt x="285" y="400"/>
                    <a:pt x="306" y="397"/>
                    <a:pt x="328" y="388"/>
                  </a:cubicBezTo>
                  <a:cubicBezTo>
                    <a:pt x="328" y="347"/>
                    <a:pt x="328" y="347"/>
                    <a:pt x="328" y="347"/>
                  </a:cubicBezTo>
                  <a:cubicBezTo>
                    <a:pt x="283" y="347"/>
                    <a:pt x="283" y="347"/>
                    <a:pt x="283" y="347"/>
                  </a:cubicBezTo>
                  <a:cubicBezTo>
                    <a:pt x="275" y="347"/>
                    <a:pt x="269" y="341"/>
                    <a:pt x="269" y="334"/>
                  </a:cubicBezTo>
                  <a:cubicBezTo>
                    <a:pt x="269" y="263"/>
                    <a:pt x="269" y="263"/>
                    <a:pt x="269" y="263"/>
                  </a:cubicBezTo>
                  <a:cubicBezTo>
                    <a:pt x="269" y="255"/>
                    <a:pt x="275" y="249"/>
                    <a:pt x="283" y="249"/>
                  </a:cubicBezTo>
                  <a:cubicBezTo>
                    <a:pt x="427" y="249"/>
                    <a:pt x="427" y="249"/>
                    <a:pt x="427" y="249"/>
                  </a:cubicBezTo>
                  <a:cubicBezTo>
                    <a:pt x="434" y="249"/>
                    <a:pt x="439" y="256"/>
                    <a:pt x="439" y="263"/>
                  </a:cubicBezTo>
                  <a:cubicBezTo>
                    <a:pt x="440" y="455"/>
                    <a:pt x="440" y="455"/>
                    <a:pt x="440" y="455"/>
                  </a:cubicBezTo>
                  <a:cubicBezTo>
                    <a:pt x="440" y="462"/>
                    <a:pt x="437" y="465"/>
                    <a:pt x="434" y="467"/>
                  </a:cubicBezTo>
                  <a:cubicBezTo>
                    <a:pt x="434" y="467"/>
                    <a:pt x="361" y="513"/>
                    <a:pt x="257" y="513"/>
                  </a:cubicBezTo>
                  <a:cubicBezTo>
                    <a:pt x="115" y="513"/>
                    <a:pt x="0" y="400"/>
                    <a:pt x="0" y="257"/>
                  </a:cubicBezTo>
                  <a:cubicBezTo>
                    <a:pt x="0" y="114"/>
                    <a:pt x="115" y="0"/>
                    <a:pt x="25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Freeform 13"/>
            <p:cNvSpPr>
              <a:spLocks/>
            </p:cNvSpPr>
            <p:nvPr userDrawn="1"/>
          </p:nvSpPr>
          <p:spPr bwMode="auto">
            <a:xfrm>
              <a:off x="3763963" y="2595563"/>
              <a:ext cx="915987" cy="1398588"/>
            </a:xfrm>
            <a:custGeom>
              <a:avLst/>
              <a:gdLst>
                <a:gd name="T0" fmla="*/ 8 w 338"/>
                <a:gd name="T1" fmla="*/ 460 h 515"/>
                <a:gd name="T2" fmla="*/ 5 w 338"/>
                <a:gd name="T3" fmla="*/ 439 h 515"/>
                <a:gd name="T4" fmla="*/ 38 w 338"/>
                <a:gd name="T5" fmla="*/ 381 h 515"/>
                <a:gd name="T6" fmla="*/ 62 w 338"/>
                <a:gd name="T7" fmla="*/ 376 h 515"/>
                <a:gd name="T8" fmla="*/ 164 w 338"/>
                <a:gd name="T9" fmla="*/ 416 h 515"/>
                <a:gd name="T10" fmla="*/ 213 w 338"/>
                <a:gd name="T11" fmla="*/ 373 h 515"/>
                <a:gd name="T12" fmla="*/ 140 w 338"/>
                <a:gd name="T13" fmla="*/ 300 h 515"/>
                <a:gd name="T14" fmla="*/ 1 w 338"/>
                <a:gd name="T15" fmla="*/ 142 h 515"/>
                <a:gd name="T16" fmla="*/ 166 w 338"/>
                <a:gd name="T17" fmla="*/ 0 h 515"/>
                <a:gd name="T18" fmla="*/ 319 w 338"/>
                <a:gd name="T19" fmla="*/ 54 h 515"/>
                <a:gd name="T20" fmla="*/ 324 w 338"/>
                <a:gd name="T21" fmla="*/ 77 h 515"/>
                <a:gd name="T22" fmla="*/ 287 w 338"/>
                <a:gd name="T23" fmla="*/ 132 h 515"/>
                <a:gd name="T24" fmla="*/ 256 w 338"/>
                <a:gd name="T25" fmla="*/ 137 h 515"/>
                <a:gd name="T26" fmla="*/ 159 w 338"/>
                <a:gd name="T27" fmla="*/ 98 h 515"/>
                <a:gd name="T28" fmla="*/ 115 w 338"/>
                <a:gd name="T29" fmla="*/ 137 h 515"/>
                <a:gd name="T30" fmla="*/ 193 w 338"/>
                <a:gd name="T31" fmla="*/ 204 h 515"/>
                <a:gd name="T32" fmla="*/ 338 w 338"/>
                <a:gd name="T33" fmla="*/ 367 h 515"/>
                <a:gd name="T34" fmla="*/ 169 w 338"/>
                <a:gd name="T35" fmla="*/ 515 h 515"/>
                <a:gd name="T36" fmla="*/ 8 w 338"/>
                <a:gd name="T37" fmla="*/ 46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515">
                  <a:moveTo>
                    <a:pt x="8" y="460"/>
                  </a:moveTo>
                  <a:cubicBezTo>
                    <a:pt x="2" y="454"/>
                    <a:pt x="0" y="448"/>
                    <a:pt x="5" y="439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44" y="371"/>
                    <a:pt x="55" y="371"/>
                    <a:pt x="62" y="376"/>
                  </a:cubicBezTo>
                  <a:cubicBezTo>
                    <a:pt x="82" y="390"/>
                    <a:pt x="119" y="416"/>
                    <a:pt x="164" y="416"/>
                  </a:cubicBezTo>
                  <a:cubicBezTo>
                    <a:pt x="193" y="416"/>
                    <a:pt x="213" y="398"/>
                    <a:pt x="213" y="373"/>
                  </a:cubicBezTo>
                  <a:cubicBezTo>
                    <a:pt x="213" y="343"/>
                    <a:pt x="187" y="323"/>
                    <a:pt x="140" y="300"/>
                  </a:cubicBezTo>
                  <a:cubicBezTo>
                    <a:pt x="70" y="267"/>
                    <a:pt x="1" y="228"/>
                    <a:pt x="1" y="142"/>
                  </a:cubicBezTo>
                  <a:cubicBezTo>
                    <a:pt x="1" y="72"/>
                    <a:pt x="56" y="0"/>
                    <a:pt x="166" y="0"/>
                  </a:cubicBezTo>
                  <a:cubicBezTo>
                    <a:pt x="241" y="0"/>
                    <a:pt x="298" y="38"/>
                    <a:pt x="319" y="54"/>
                  </a:cubicBezTo>
                  <a:cubicBezTo>
                    <a:pt x="328" y="59"/>
                    <a:pt x="326" y="72"/>
                    <a:pt x="324" y="77"/>
                  </a:cubicBezTo>
                  <a:cubicBezTo>
                    <a:pt x="287" y="132"/>
                    <a:pt x="287" y="132"/>
                    <a:pt x="287" y="132"/>
                  </a:cubicBezTo>
                  <a:cubicBezTo>
                    <a:pt x="282" y="140"/>
                    <a:pt x="270" y="145"/>
                    <a:pt x="256" y="137"/>
                  </a:cubicBezTo>
                  <a:cubicBezTo>
                    <a:pt x="239" y="125"/>
                    <a:pt x="197" y="98"/>
                    <a:pt x="159" y="98"/>
                  </a:cubicBezTo>
                  <a:cubicBezTo>
                    <a:pt x="129" y="98"/>
                    <a:pt x="115" y="117"/>
                    <a:pt x="115" y="137"/>
                  </a:cubicBezTo>
                  <a:cubicBezTo>
                    <a:pt x="115" y="161"/>
                    <a:pt x="143" y="180"/>
                    <a:pt x="193" y="204"/>
                  </a:cubicBezTo>
                  <a:cubicBezTo>
                    <a:pt x="256" y="235"/>
                    <a:pt x="338" y="270"/>
                    <a:pt x="338" y="367"/>
                  </a:cubicBezTo>
                  <a:cubicBezTo>
                    <a:pt x="338" y="441"/>
                    <a:pt x="274" y="515"/>
                    <a:pt x="169" y="515"/>
                  </a:cubicBezTo>
                  <a:cubicBezTo>
                    <a:pt x="76" y="515"/>
                    <a:pt x="25" y="476"/>
                    <a:pt x="8" y="46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37" name="Freeform 14"/>
          <p:cNvSpPr>
            <a:spLocks/>
          </p:cNvSpPr>
          <p:nvPr userDrawn="1"/>
        </p:nvSpPr>
        <p:spPr bwMode="white">
          <a:xfrm>
            <a:off x="5190265" y="2935289"/>
            <a:ext cx="674880" cy="391950"/>
          </a:xfrm>
          <a:custGeom>
            <a:avLst/>
            <a:gdLst>
              <a:gd name="T0" fmla="*/ 186 w 228"/>
              <a:gd name="T1" fmla="*/ 44 h 177"/>
              <a:gd name="T2" fmla="*/ 185 w 228"/>
              <a:gd name="T3" fmla="*/ 28 h 177"/>
              <a:gd name="T4" fmla="*/ 143 w 228"/>
              <a:gd name="T5" fmla="*/ 6 h 177"/>
              <a:gd name="T6" fmla="*/ 121 w 228"/>
              <a:gd name="T7" fmla="*/ 28 h 177"/>
              <a:gd name="T8" fmla="*/ 90 w 228"/>
              <a:gd name="T9" fmla="*/ 22 h 177"/>
              <a:gd name="T10" fmla="*/ 67 w 228"/>
              <a:gd name="T11" fmla="*/ 58 h 177"/>
              <a:gd name="T12" fmla="*/ 50 w 228"/>
              <a:gd name="T13" fmla="*/ 59 h 177"/>
              <a:gd name="T14" fmla="*/ 28 w 228"/>
              <a:gd name="T15" fmla="*/ 101 h 177"/>
              <a:gd name="T16" fmla="*/ 32 w 228"/>
              <a:gd name="T17" fmla="*/ 110 h 177"/>
              <a:gd name="T18" fmla="*/ 27 w 228"/>
              <a:gd name="T19" fmla="*/ 111 h 177"/>
              <a:gd name="T20" fmla="*/ 5 w 228"/>
              <a:gd name="T21" fmla="*/ 152 h 177"/>
              <a:gd name="T22" fmla="*/ 40 w 228"/>
              <a:gd name="T23" fmla="*/ 176 h 177"/>
              <a:gd name="T24" fmla="*/ 40 w 228"/>
              <a:gd name="T25" fmla="*/ 176 h 177"/>
              <a:gd name="T26" fmla="*/ 134 w 228"/>
              <a:gd name="T27" fmla="*/ 156 h 177"/>
              <a:gd name="T28" fmla="*/ 228 w 228"/>
              <a:gd name="T29" fmla="*/ 50 h 177"/>
              <a:gd name="T30" fmla="*/ 186 w 228"/>
              <a:gd name="T31" fmla="*/ 44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8" h="177">
                <a:moveTo>
                  <a:pt x="186" y="44"/>
                </a:moveTo>
                <a:cubicBezTo>
                  <a:pt x="186" y="38"/>
                  <a:pt x="186" y="33"/>
                  <a:pt x="185" y="28"/>
                </a:cubicBezTo>
                <a:cubicBezTo>
                  <a:pt x="179" y="10"/>
                  <a:pt x="161" y="0"/>
                  <a:pt x="143" y="6"/>
                </a:cubicBezTo>
                <a:cubicBezTo>
                  <a:pt x="132" y="9"/>
                  <a:pt x="124" y="18"/>
                  <a:pt x="121" y="28"/>
                </a:cubicBezTo>
                <a:cubicBezTo>
                  <a:pt x="113" y="21"/>
                  <a:pt x="101" y="19"/>
                  <a:pt x="90" y="22"/>
                </a:cubicBezTo>
                <a:cubicBezTo>
                  <a:pt x="74" y="27"/>
                  <a:pt x="65" y="42"/>
                  <a:pt x="67" y="58"/>
                </a:cubicBezTo>
                <a:cubicBezTo>
                  <a:pt x="61" y="57"/>
                  <a:pt x="56" y="57"/>
                  <a:pt x="50" y="59"/>
                </a:cubicBezTo>
                <a:cubicBezTo>
                  <a:pt x="32" y="64"/>
                  <a:pt x="22" y="83"/>
                  <a:pt x="28" y="101"/>
                </a:cubicBezTo>
                <a:cubicBezTo>
                  <a:pt x="29" y="104"/>
                  <a:pt x="30" y="107"/>
                  <a:pt x="32" y="110"/>
                </a:cubicBezTo>
                <a:cubicBezTo>
                  <a:pt x="30" y="110"/>
                  <a:pt x="29" y="110"/>
                  <a:pt x="27" y="111"/>
                </a:cubicBezTo>
                <a:cubicBezTo>
                  <a:pt x="9" y="116"/>
                  <a:pt x="0" y="135"/>
                  <a:pt x="5" y="152"/>
                </a:cubicBezTo>
                <a:cubicBezTo>
                  <a:pt x="10" y="168"/>
                  <a:pt x="25" y="177"/>
                  <a:pt x="40" y="1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134" y="156"/>
                  <a:pt x="134" y="156"/>
                  <a:pt x="134" y="156"/>
                </a:cubicBezTo>
                <a:cubicBezTo>
                  <a:pt x="228" y="50"/>
                  <a:pt x="228" y="50"/>
                  <a:pt x="228" y="50"/>
                </a:cubicBezTo>
                <a:lnTo>
                  <a:pt x="186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042823" y="3645771"/>
            <a:ext cx="4575708" cy="1085596"/>
          </a:xfrm>
        </p:spPr>
        <p:txBody>
          <a:bodyPr tIns="0" rIns="0"/>
          <a:lstStyle>
            <a:lvl1pPr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7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361952"/>
            <a:ext cx="12192000" cy="6496049"/>
            <a:chOff x="-5907088" y="-3327400"/>
            <a:chExt cx="24009351" cy="17056639"/>
          </a:xfrm>
        </p:grpSpPr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-5907088" y="-1990725"/>
              <a:ext cx="4452938" cy="6230938"/>
            </a:xfrm>
            <a:custGeom>
              <a:avLst/>
              <a:gdLst>
                <a:gd name="T0" fmla="*/ 641 w 1187"/>
                <a:gd name="T1" fmla="*/ 1641 h 1660"/>
                <a:gd name="T2" fmla="*/ 1173 w 1187"/>
                <a:gd name="T3" fmla="*/ 1382 h 1660"/>
                <a:gd name="T4" fmla="*/ 1170 w 1187"/>
                <a:gd name="T5" fmla="*/ 1321 h 1660"/>
                <a:gd name="T6" fmla="*/ 980 w 1187"/>
                <a:gd name="T7" fmla="*/ 1147 h 1660"/>
                <a:gd name="T8" fmla="*/ 922 w 1187"/>
                <a:gd name="T9" fmla="*/ 1149 h 1660"/>
                <a:gd name="T10" fmla="*/ 627 w 1187"/>
                <a:gd name="T11" fmla="*/ 1279 h 1660"/>
                <a:gd name="T12" fmla="*/ 149 w 1187"/>
                <a:gd name="T13" fmla="*/ 854 h 1660"/>
                <a:gd name="T14" fmla="*/ 557 w 1187"/>
                <a:gd name="T15" fmla="*/ 357 h 1660"/>
                <a:gd name="T16" fmla="*/ 870 w 1187"/>
                <a:gd name="T17" fmla="*/ 449 h 1660"/>
                <a:gd name="T18" fmla="*/ 926 w 1187"/>
                <a:gd name="T19" fmla="*/ 445 h 1660"/>
                <a:gd name="T20" fmla="*/ 1089 w 1187"/>
                <a:gd name="T21" fmla="*/ 249 h 1660"/>
                <a:gd name="T22" fmla="*/ 1082 w 1187"/>
                <a:gd name="T23" fmla="*/ 186 h 1660"/>
                <a:gd name="T24" fmla="*/ 520 w 1187"/>
                <a:gd name="T25" fmla="*/ 17 h 1660"/>
                <a:gd name="T26" fmla="*/ 0 w 1187"/>
                <a:gd name="T27" fmla="*/ 256 h 1660"/>
                <a:gd name="T28" fmla="*/ 0 w 1187"/>
                <a:gd name="T29" fmla="*/ 1405 h 1660"/>
                <a:gd name="T30" fmla="*/ 641 w 1187"/>
                <a:gd name="T31" fmla="*/ 1641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7" h="1660">
                  <a:moveTo>
                    <a:pt x="641" y="1641"/>
                  </a:moveTo>
                  <a:cubicBezTo>
                    <a:pt x="841" y="1627"/>
                    <a:pt x="1030" y="1542"/>
                    <a:pt x="1173" y="1382"/>
                  </a:cubicBezTo>
                  <a:cubicBezTo>
                    <a:pt x="1187" y="1365"/>
                    <a:pt x="1187" y="1335"/>
                    <a:pt x="1170" y="1321"/>
                  </a:cubicBezTo>
                  <a:cubicBezTo>
                    <a:pt x="980" y="1147"/>
                    <a:pt x="980" y="1147"/>
                    <a:pt x="980" y="1147"/>
                  </a:cubicBezTo>
                  <a:cubicBezTo>
                    <a:pt x="966" y="1132"/>
                    <a:pt x="936" y="1134"/>
                    <a:pt x="922" y="1149"/>
                  </a:cubicBezTo>
                  <a:cubicBezTo>
                    <a:pt x="846" y="1225"/>
                    <a:pt x="751" y="1270"/>
                    <a:pt x="627" y="1279"/>
                  </a:cubicBezTo>
                  <a:cubicBezTo>
                    <a:pt x="372" y="1298"/>
                    <a:pt x="167" y="1105"/>
                    <a:pt x="149" y="854"/>
                  </a:cubicBezTo>
                  <a:cubicBezTo>
                    <a:pt x="130" y="602"/>
                    <a:pt x="302" y="376"/>
                    <a:pt x="557" y="357"/>
                  </a:cubicBezTo>
                  <a:cubicBezTo>
                    <a:pt x="667" y="349"/>
                    <a:pt x="771" y="375"/>
                    <a:pt x="870" y="449"/>
                  </a:cubicBezTo>
                  <a:cubicBezTo>
                    <a:pt x="887" y="464"/>
                    <a:pt x="911" y="462"/>
                    <a:pt x="926" y="445"/>
                  </a:cubicBezTo>
                  <a:cubicBezTo>
                    <a:pt x="1089" y="249"/>
                    <a:pt x="1089" y="249"/>
                    <a:pt x="1089" y="249"/>
                  </a:cubicBezTo>
                  <a:cubicBezTo>
                    <a:pt x="1105" y="230"/>
                    <a:pt x="1103" y="203"/>
                    <a:pt x="1082" y="186"/>
                  </a:cubicBezTo>
                  <a:cubicBezTo>
                    <a:pt x="918" y="58"/>
                    <a:pt x="746" y="0"/>
                    <a:pt x="520" y="17"/>
                  </a:cubicBezTo>
                  <a:cubicBezTo>
                    <a:pt x="315" y="32"/>
                    <a:pt x="134" y="121"/>
                    <a:pt x="0" y="256"/>
                  </a:cubicBezTo>
                  <a:cubicBezTo>
                    <a:pt x="0" y="1405"/>
                    <a:pt x="0" y="1405"/>
                    <a:pt x="0" y="1405"/>
                  </a:cubicBezTo>
                  <a:cubicBezTo>
                    <a:pt x="162" y="1567"/>
                    <a:pt x="392" y="1660"/>
                    <a:pt x="641" y="164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-1814513" y="-2430463"/>
              <a:ext cx="6337300" cy="6346825"/>
            </a:xfrm>
            <a:custGeom>
              <a:avLst/>
              <a:gdLst>
                <a:gd name="T0" fmla="*/ 783 w 1689"/>
                <a:gd name="T1" fmla="*/ 33 h 1691"/>
                <a:gd name="T2" fmla="*/ 33 w 1689"/>
                <a:gd name="T3" fmla="*/ 908 h 1691"/>
                <a:gd name="T4" fmla="*/ 903 w 1689"/>
                <a:gd name="T5" fmla="*/ 1658 h 1691"/>
                <a:gd name="T6" fmla="*/ 1656 w 1689"/>
                <a:gd name="T7" fmla="*/ 787 h 1691"/>
                <a:gd name="T8" fmla="*/ 783 w 1689"/>
                <a:gd name="T9" fmla="*/ 33 h 1691"/>
                <a:gd name="T10" fmla="*/ 877 w 1689"/>
                <a:gd name="T11" fmla="*/ 1297 h 1691"/>
                <a:gd name="T12" fmla="*/ 394 w 1689"/>
                <a:gd name="T13" fmla="*/ 881 h 1691"/>
                <a:gd name="T14" fmla="*/ 810 w 1689"/>
                <a:gd name="T15" fmla="*/ 394 h 1691"/>
                <a:gd name="T16" fmla="*/ 1295 w 1689"/>
                <a:gd name="T17" fmla="*/ 814 h 1691"/>
                <a:gd name="T18" fmla="*/ 877 w 1689"/>
                <a:gd name="T19" fmla="*/ 1297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9" h="1691">
                  <a:moveTo>
                    <a:pt x="783" y="33"/>
                  </a:moveTo>
                  <a:cubicBezTo>
                    <a:pt x="331" y="67"/>
                    <a:pt x="0" y="457"/>
                    <a:pt x="33" y="908"/>
                  </a:cubicBezTo>
                  <a:cubicBezTo>
                    <a:pt x="67" y="1359"/>
                    <a:pt x="452" y="1691"/>
                    <a:pt x="903" y="1658"/>
                  </a:cubicBezTo>
                  <a:cubicBezTo>
                    <a:pt x="1355" y="1624"/>
                    <a:pt x="1689" y="1239"/>
                    <a:pt x="1656" y="787"/>
                  </a:cubicBezTo>
                  <a:cubicBezTo>
                    <a:pt x="1622" y="336"/>
                    <a:pt x="1234" y="0"/>
                    <a:pt x="783" y="33"/>
                  </a:cubicBezTo>
                  <a:close/>
                  <a:moveTo>
                    <a:pt x="877" y="1297"/>
                  </a:moveTo>
                  <a:cubicBezTo>
                    <a:pt x="631" y="1315"/>
                    <a:pt x="412" y="1127"/>
                    <a:pt x="394" y="881"/>
                  </a:cubicBezTo>
                  <a:cubicBezTo>
                    <a:pt x="376" y="633"/>
                    <a:pt x="564" y="413"/>
                    <a:pt x="810" y="394"/>
                  </a:cubicBezTo>
                  <a:cubicBezTo>
                    <a:pt x="1058" y="376"/>
                    <a:pt x="1276" y="566"/>
                    <a:pt x="1295" y="814"/>
                  </a:cubicBezTo>
                  <a:cubicBezTo>
                    <a:pt x="1313" y="1060"/>
                    <a:pt x="1125" y="1278"/>
                    <a:pt x="877" y="1297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3719512" y="-2835275"/>
              <a:ext cx="5773738" cy="6230938"/>
            </a:xfrm>
            <a:custGeom>
              <a:avLst/>
              <a:gdLst>
                <a:gd name="T0" fmla="*/ 1485 w 1539"/>
                <a:gd name="T1" fmla="*/ 2 h 1660"/>
                <a:gd name="T2" fmla="*/ 1184 w 1539"/>
                <a:gd name="T3" fmla="*/ 24 h 1660"/>
                <a:gd name="T4" fmla="*/ 1148 w 1539"/>
                <a:gd name="T5" fmla="*/ 52 h 1660"/>
                <a:gd name="T6" fmla="*/ 837 w 1539"/>
                <a:gd name="T7" fmla="*/ 903 h 1660"/>
                <a:gd name="T8" fmla="*/ 823 w 1539"/>
                <a:gd name="T9" fmla="*/ 904 h 1660"/>
                <a:gd name="T10" fmla="*/ 390 w 1539"/>
                <a:gd name="T11" fmla="*/ 108 h 1660"/>
                <a:gd name="T12" fmla="*/ 350 w 1539"/>
                <a:gd name="T13" fmla="*/ 87 h 1660"/>
                <a:gd name="T14" fmla="*/ 49 w 1539"/>
                <a:gd name="T15" fmla="*/ 109 h 1660"/>
                <a:gd name="T16" fmla="*/ 15 w 1539"/>
                <a:gd name="T17" fmla="*/ 170 h 1660"/>
                <a:gd name="T18" fmla="*/ 832 w 1539"/>
                <a:gd name="T19" fmla="*/ 1637 h 1660"/>
                <a:gd name="T20" fmla="*/ 872 w 1539"/>
                <a:gd name="T21" fmla="*/ 1659 h 1660"/>
                <a:gd name="T22" fmla="*/ 895 w 1539"/>
                <a:gd name="T23" fmla="*/ 1657 h 1660"/>
                <a:gd name="T24" fmla="*/ 932 w 1539"/>
                <a:gd name="T25" fmla="*/ 1629 h 1660"/>
                <a:gd name="T26" fmla="*/ 1527 w 1539"/>
                <a:gd name="T27" fmla="*/ 58 h 1660"/>
                <a:gd name="T28" fmla="*/ 1485 w 1539"/>
                <a:gd name="T29" fmla="*/ 2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9" h="1660">
                  <a:moveTo>
                    <a:pt x="1485" y="2"/>
                  </a:moveTo>
                  <a:cubicBezTo>
                    <a:pt x="1184" y="24"/>
                    <a:pt x="1184" y="24"/>
                    <a:pt x="1184" y="24"/>
                  </a:cubicBezTo>
                  <a:cubicBezTo>
                    <a:pt x="1166" y="26"/>
                    <a:pt x="1152" y="41"/>
                    <a:pt x="1148" y="52"/>
                  </a:cubicBezTo>
                  <a:cubicBezTo>
                    <a:pt x="837" y="903"/>
                    <a:pt x="837" y="903"/>
                    <a:pt x="837" y="903"/>
                  </a:cubicBezTo>
                  <a:cubicBezTo>
                    <a:pt x="823" y="904"/>
                    <a:pt x="823" y="904"/>
                    <a:pt x="823" y="904"/>
                  </a:cubicBezTo>
                  <a:cubicBezTo>
                    <a:pt x="390" y="108"/>
                    <a:pt x="390" y="108"/>
                    <a:pt x="390" y="108"/>
                  </a:cubicBezTo>
                  <a:cubicBezTo>
                    <a:pt x="384" y="98"/>
                    <a:pt x="368" y="85"/>
                    <a:pt x="350" y="87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16" y="111"/>
                    <a:pt x="0" y="142"/>
                    <a:pt x="15" y="170"/>
                  </a:cubicBezTo>
                  <a:cubicBezTo>
                    <a:pt x="832" y="1637"/>
                    <a:pt x="832" y="1637"/>
                    <a:pt x="832" y="1637"/>
                  </a:cubicBezTo>
                  <a:cubicBezTo>
                    <a:pt x="840" y="1650"/>
                    <a:pt x="854" y="1660"/>
                    <a:pt x="872" y="1659"/>
                  </a:cubicBezTo>
                  <a:cubicBezTo>
                    <a:pt x="895" y="1657"/>
                    <a:pt x="895" y="1657"/>
                    <a:pt x="895" y="1657"/>
                  </a:cubicBezTo>
                  <a:cubicBezTo>
                    <a:pt x="913" y="1656"/>
                    <a:pt x="926" y="1643"/>
                    <a:pt x="932" y="1629"/>
                  </a:cubicBezTo>
                  <a:cubicBezTo>
                    <a:pt x="1527" y="58"/>
                    <a:pt x="1527" y="58"/>
                    <a:pt x="1527" y="58"/>
                  </a:cubicBezTo>
                  <a:cubicBezTo>
                    <a:pt x="1539" y="28"/>
                    <a:pt x="1518" y="0"/>
                    <a:pt x="1485" y="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Freeform 15"/>
            <p:cNvSpPr>
              <a:spLocks/>
            </p:cNvSpPr>
            <p:nvPr userDrawn="1"/>
          </p:nvSpPr>
          <p:spPr bwMode="auto">
            <a:xfrm>
              <a:off x="9683750" y="-3135313"/>
              <a:ext cx="4254500" cy="6203950"/>
            </a:xfrm>
            <a:custGeom>
              <a:avLst/>
              <a:gdLst>
                <a:gd name="T0" fmla="*/ 1114 w 1134"/>
                <a:gd name="T1" fmla="*/ 1289 h 1653"/>
                <a:gd name="T2" fmla="*/ 1068 w 1134"/>
                <a:gd name="T3" fmla="*/ 1250 h 1653"/>
                <a:gd name="T4" fmla="*/ 443 w 1134"/>
                <a:gd name="T5" fmla="*/ 1296 h 1653"/>
                <a:gd name="T6" fmla="*/ 420 w 1134"/>
                <a:gd name="T7" fmla="*/ 991 h 1653"/>
                <a:gd name="T8" fmla="*/ 935 w 1134"/>
                <a:gd name="T9" fmla="*/ 953 h 1653"/>
                <a:gd name="T10" fmla="*/ 974 w 1134"/>
                <a:gd name="T11" fmla="*/ 907 h 1653"/>
                <a:gd name="T12" fmla="*/ 956 w 1134"/>
                <a:gd name="T13" fmla="*/ 661 h 1653"/>
                <a:gd name="T14" fmla="*/ 910 w 1134"/>
                <a:gd name="T15" fmla="*/ 622 h 1653"/>
                <a:gd name="T16" fmla="*/ 396 w 1134"/>
                <a:gd name="T17" fmla="*/ 660 h 1653"/>
                <a:gd name="T18" fmla="*/ 375 w 1134"/>
                <a:gd name="T19" fmla="*/ 380 h 1653"/>
                <a:gd name="T20" fmla="*/ 1000 w 1134"/>
                <a:gd name="T21" fmla="*/ 334 h 1653"/>
                <a:gd name="T22" fmla="*/ 1040 w 1134"/>
                <a:gd name="T23" fmla="*/ 288 h 1653"/>
                <a:gd name="T24" fmla="*/ 1021 w 1134"/>
                <a:gd name="T25" fmla="*/ 42 h 1653"/>
                <a:gd name="T26" fmla="*/ 975 w 1134"/>
                <a:gd name="T27" fmla="*/ 2 h 1653"/>
                <a:gd name="T28" fmla="*/ 41 w 1134"/>
                <a:gd name="T29" fmla="*/ 71 h 1653"/>
                <a:gd name="T30" fmla="*/ 1 w 1134"/>
                <a:gd name="T31" fmla="*/ 117 h 1653"/>
                <a:gd name="T32" fmla="*/ 112 w 1134"/>
                <a:gd name="T33" fmla="*/ 1611 h 1653"/>
                <a:gd name="T34" fmla="*/ 159 w 1134"/>
                <a:gd name="T35" fmla="*/ 1651 h 1653"/>
                <a:gd name="T36" fmla="*/ 1093 w 1134"/>
                <a:gd name="T37" fmla="*/ 1581 h 1653"/>
                <a:gd name="T38" fmla="*/ 1132 w 1134"/>
                <a:gd name="T39" fmla="*/ 1535 h 1653"/>
                <a:gd name="T40" fmla="*/ 1114 w 1134"/>
                <a:gd name="T41" fmla="*/ 128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4" h="1653">
                  <a:moveTo>
                    <a:pt x="1114" y="1289"/>
                  </a:moveTo>
                  <a:cubicBezTo>
                    <a:pt x="1112" y="1267"/>
                    <a:pt x="1093" y="1248"/>
                    <a:pt x="1068" y="1250"/>
                  </a:cubicBezTo>
                  <a:cubicBezTo>
                    <a:pt x="443" y="1296"/>
                    <a:pt x="443" y="1296"/>
                    <a:pt x="443" y="1296"/>
                  </a:cubicBezTo>
                  <a:cubicBezTo>
                    <a:pt x="420" y="991"/>
                    <a:pt x="420" y="991"/>
                    <a:pt x="420" y="991"/>
                  </a:cubicBezTo>
                  <a:cubicBezTo>
                    <a:pt x="935" y="953"/>
                    <a:pt x="935" y="953"/>
                    <a:pt x="935" y="953"/>
                  </a:cubicBezTo>
                  <a:cubicBezTo>
                    <a:pt x="957" y="952"/>
                    <a:pt x="976" y="932"/>
                    <a:pt x="974" y="907"/>
                  </a:cubicBezTo>
                  <a:cubicBezTo>
                    <a:pt x="956" y="661"/>
                    <a:pt x="956" y="661"/>
                    <a:pt x="956" y="661"/>
                  </a:cubicBezTo>
                  <a:cubicBezTo>
                    <a:pt x="955" y="639"/>
                    <a:pt x="933" y="620"/>
                    <a:pt x="910" y="622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75" y="380"/>
                    <a:pt x="375" y="380"/>
                    <a:pt x="375" y="380"/>
                  </a:cubicBezTo>
                  <a:cubicBezTo>
                    <a:pt x="1000" y="334"/>
                    <a:pt x="1000" y="334"/>
                    <a:pt x="1000" y="334"/>
                  </a:cubicBezTo>
                  <a:cubicBezTo>
                    <a:pt x="1025" y="332"/>
                    <a:pt x="1041" y="310"/>
                    <a:pt x="1040" y="288"/>
                  </a:cubicBezTo>
                  <a:cubicBezTo>
                    <a:pt x="1021" y="42"/>
                    <a:pt x="1021" y="42"/>
                    <a:pt x="1021" y="42"/>
                  </a:cubicBezTo>
                  <a:cubicBezTo>
                    <a:pt x="1020" y="19"/>
                    <a:pt x="1000" y="0"/>
                    <a:pt x="975" y="2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16" y="73"/>
                    <a:pt x="0" y="95"/>
                    <a:pt x="1" y="117"/>
                  </a:cubicBezTo>
                  <a:cubicBezTo>
                    <a:pt x="112" y="1611"/>
                    <a:pt x="112" y="1611"/>
                    <a:pt x="112" y="1611"/>
                  </a:cubicBezTo>
                  <a:cubicBezTo>
                    <a:pt x="114" y="1634"/>
                    <a:pt x="134" y="1653"/>
                    <a:pt x="159" y="1651"/>
                  </a:cubicBezTo>
                  <a:cubicBezTo>
                    <a:pt x="1093" y="1581"/>
                    <a:pt x="1093" y="1581"/>
                    <a:pt x="1093" y="1581"/>
                  </a:cubicBezTo>
                  <a:cubicBezTo>
                    <a:pt x="1117" y="1579"/>
                    <a:pt x="1134" y="1558"/>
                    <a:pt x="1132" y="1535"/>
                  </a:cubicBezTo>
                  <a:lnTo>
                    <a:pt x="1114" y="128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Freeform 16"/>
            <p:cNvSpPr>
              <a:spLocks noEditPoints="1"/>
            </p:cNvSpPr>
            <p:nvPr userDrawn="1"/>
          </p:nvSpPr>
          <p:spPr bwMode="auto">
            <a:xfrm>
              <a:off x="13943013" y="-3327400"/>
              <a:ext cx="4159250" cy="6076950"/>
            </a:xfrm>
            <a:custGeom>
              <a:avLst/>
              <a:gdLst>
                <a:gd name="T0" fmla="*/ 875 w 1109"/>
                <a:gd name="T1" fmla="*/ 0 h 1619"/>
                <a:gd name="T2" fmla="*/ 552 w 1109"/>
                <a:gd name="T3" fmla="*/ 0 h 1619"/>
                <a:gd name="T4" fmla="*/ 41 w 1109"/>
                <a:gd name="T5" fmla="*/ 38 h 1619"/>
                <a:gd name="T6" fmla="*/ 1 w 1109"/>
                <a:gd name="T7" fmla="*/ 84 h 1619"/>
                <a:gd name="T8" fmla="*/ 112 w 1109"/>
                <a:gd name="T9" fmla="*/ 1578 h 1619"/>
                <a:gd name="T10" fmla="*/ 158 w 1109"/>
                <a:gd name="T11" fmla="*/ 1617 h 1619"/>
                <a:gd name="T12" fmla="*/ 427 w 1109"/>
                <a:gd name="T13" fmla="*/ 1597 h 1619"/>
                <a:gd name="T14" fmla="*/ 467 w 1109"/>
                <a:gd name="T15" fmla="*/ 1551 h 1619"/>
                <a:gd name="T16" fmla="*/ 424 w 1109"/>
                <a:gd name="T17" fmla="*/ 976 h 1619"/>
                <a:gd name="T18" fmla="*/ 580 w 1109"/>
                <a:gd name="T19" fmla="*/ 964 h 1619"/>
                <a:gd name="T20" fmla="*/ 924 w 1109"/>
                <a:gd name="T21" fmla="*/ 1540 h 1619"/>
                <a:gd name="T22" fmla="*/ 962 w 1109"/>
                <a:gd name="T23" fmla="*/ 1558 h 1619"/>
                <a:gd name="T24" fmla="*/ 1109 w 1109"/>
                <a:gd name="T25" fmla="*/ 1547 h 1619"/>
                <a:gd name="T26" fmla="*/ 1109 w 1109"/>
                <a:gd name="T27" fmla="*/ 1176 h 1619"/>
                <a:gd name="T28" fmla="*/ 944 w 1109"/>
                <a:gd name="T29" fmla="*/ 917 h 1619"/>
                <a:gd name="T30" fmla="*/ 1109 w 1109"/>
                <a:gd name="T31" fmla="*/ 804 h 1619"/>
                <a:gd name="T32" fmla="*/ 1109 w 1109"/>
                <a:gd name="T33" fmla="*/ 132 h 1619"/>
                <a:gd name="T34" fmla="*/ 875 w 1109"/>
                <a:gd name="T35" fmla="*/ 0 h 1619"/>
                <a:gd name="T36" fmla="*/ 737 w 1109"/>
                <a:gd name="T37" fmla="*/ 665 h 1619"/>
                <a:gd name="T38" fmla="*/ 403 w 1109"/>
                <a:gd name="T39" fmla="*/ 689 h 1619"/>
                <a:gd name="T40" fmla="*/ 376 w 1109"/>
                <a:gd name="T41" fmla="*/ 337 h 1619"/>
                <a:gd name="T42" fmla="*/ 710 w 1109"/>
                <a:gd name="T43" fmla="*/ 313 h 1619"/>
                <a:gd name="T44" fmla="*/ 895 w 1109"/>
                <a:gd name="T45" fmla="*/ 471 h 1619"/>
                <a:gd name="T46" fmla="*/ 737 w 1109"/>
                <a:gd name="T47" fmla="*/ 665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9" h="1619">
                  <a:moveTo>
                    <a:pt x="875" y="0"/>
                  </a:moveTo>
                  <a:cubicBezTo>
                    <a:pt x="552" y="0"/>
                    <a:pt x="552" y="0"/>
                    <a:pt x="552" y="0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16" y="40"/>
                    <a:pt x="0" y="61"/>
                    <a:pt x="1" y="84"/>
                  </a:cubicBezTo>
                  <a:cubicBezTo>
                    <a:pt x="112" y="1578"/>
                    <a:pt x="112" y="1578"/>
                    <a:pt x="112" y="1578"/>
                  </a:cubicBezTo>
                  <a:cubicBezTo>
                    <a:pt x="114" y="1600"/>
                    <a:pt x="134" y="1619"/>
                    <a:pt x="158" y="1617"/>
                  </a:cubicBezTo>
                  <a:cubicBezTo>
                    <a:pt x="427" y="1597"/>
                    <a:pt x="427" y="1597"/>
                    <a:pt x="427" y="1597"/>
                  </a:cubicBezTo>
                  <a:cubicBezTo>
                    <a:pt x="450" y="1596"/>
                    <a:pt x="468" y="1574"/>
                    <a:pt x="467" y="1551"/>
                  </a:cubicBezTo>
                  <a:cubicBezTo>
                    <a:pt x="424" y="976"/>
                    <a:pt x="424" y="976"/>
                    <a:pt x="424" y="976"/>
                  </a:cubicBezTo>
                  <a:cubicBezTo>
                    <a:pt x="580" y="964"/>
                    <a:pt x="580" y="964"/>
                    <a:pt x="580" y="964"/>
                  </a:cubicBezTo>
                  <a:cubicBezTo>
                    <a:pt x="924" y="1540"/>
                    <a:pt x="924" y="1540"/>
                    <a:pt x="924" y="1540"/>
                  </a:cubicBezTo>
                  <a:cubicBezTo>
                    <a:pt x="929" y="1549"/>
                    <a:pt x="944" y="1559"/>
                    <a:pt x="962" y="1558"/>
                  </a:cubicBezTo>
                  <a:cubicBezTo>
                    <a:pt x="1109" y="1547"/>
                    <a:pt x="1109" y="1547"/>
                    <a:pt x="1109" y="1547"/>
                  </a:cubicBezTo>
                  <a:cubicBezTo>
                    <a:pt x="1109" y="1176"/>
                    <a:pt x="1109" y="1176"/>
                    <a:pt x="1109" y="1176"/>
                  </a:cubicBezTo>
                  <a:cubicBezTo>
                    <a:pt x="944" y="917"/>
                    <a:pt x="944" y="917"/>
                    <a:pt x="944" y="917"/>
                  </a:cubicBezTo>
                  <a:cubicBezTo>
                    <a:pt x="1008" y="887"/>
                    <a:pt x="1064" y="849"/>
                    <a:pt x="1109" y="804"/>
                  </a:cubicBezTo>
                  <a:cubicBezTo>
                    <a:pt x="1109" y="132"/>
                    <a:pt x="1109" y="132"/>
                    <a:pt x="1109" y="132"/>
                  </a:cubicBezTo>
                  <a:cubicBezTo>
                    <a:pt x="1047" y="68"/>
                    <a:pt x="967" y="22"/>
                    <a:pt x="875" y="0"/>
                  </a:cubicBezTo>
                  <a:close/>
                  <a:moveTo>
                    <a:pt x="737" y="665"/>
                  </a:moveTo>
                  <a:cubicBezTo>
                    <a:pt x="403" y="689"/>
                    <a:pt x="403" y="689"/>
                    <a:pt x="403" y="689"/>
                  </a:cubicBezTo>
                  <a:cubicBezTo>
                    <a:pt x="376" y="337"/>
                    <a:pt x="376" y="337"/>
                    <a:pt x="376" y="337"/>
                  </a:cubicBezTo>
                  <a:cubicBezTo>
                    <a:pt x="710" y="313"/>
                    <a:pt x="710" y="313"/>
                    <a:pt x="710" y="313"/>
                  </a:cubicBezTo>
                  <a:cubicBezTo>
                    <a:pt x="803" y="306"/>
                    <a:pt x="887" y="365"/>
                    <a:pt x="895" y="471"/>
                  </a:cubicBezTo>
                  <a:cubicBezTo>
                    <a:pt x="902" y="577"/>
                    <a:pt x="829" y="658"/>
                    <a:pt x="737" y="665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Freeform 17"/>
            <p:cNvSpPr>
              <a:spLocks/>
            </p:cNvSpPr>
            <p:nvPr userDrawn="1"/>
          </p:nvSpPr>
          <p:spPr bwMode="auto">
            <a:xfrm>
              <a:off x="-5427662" y="8001539"/>
              <a:ext cx="5162549" cy="5727700"/>
            </a:xfrm>
            <a:custGeom>
              <a:avLst/>
              <a:gdLst>
                <a:gd name="T0" fmla="*/ 1360 w 1376"/>
                <a:gd name="T1" fmla="*/ 1001 h 1526"/>
                <a:gd name="T2" fmla="*/ 1288 w 1376"/>
                <a:gd name="T3" fmla="*/ 42 h 1526"/>
                <a:gd name="T4" fmla="*/ 1242 w 1376"/>
                <a:gd name="T5" fmla="*/ 2 h 1526"/>
                <a:gd name="T6" fmla="*/ 965 w 1376"/>
                <a:gd name="T7" fmla="*/ 23 h 1526"/>
                <a:gd name="T8" fmla="*/ 925 w 1376"/>
                <a:gd name="T9" fmla="*/ 69 h 1526"/>
                <a:gd name="T10" fmla="*/ 995 w 1376"/>
                <a:gd name="T11" fmla="*/ 1010 h 1526"/>
                <a:gd name="T12" fmla="*/ 732 w 1376"/>
                <a:gd name="T13" fmla="*/ 1288 h 1526"/>
                <a:gd name="T14" fmla="*/ 435 w 1376"/>
                <a:gd name="T15" fmla="*/ 1051 h 1526"/>
                <a:gd name="T16" fmla="*/ 365 w 1376"/>
                <a:gd name="T17" fmla="*/ 110 h 1526"/>
                <a:gd name="T18" fmla="*/ 319 w 1376"/>
                <a:gd name="T19" fmla="*/ 71 h 1526"/>
                <a:gd name="T20" fmla="*/ 42 w 1376"/>
                <a:gd name="T21" fmla="*/ 91 h 1526"/>
                <a:gd name="T22" fmla="*/ 2 w 1376"/>
                <a:gd name="T23" fmla="*/ 137 h 1526"/>
                <a:gd name="T24" fmla="*/ 73 w 1376"/>
                <a:gd name="T25" fmla="*/ 1096 h 1526"/>
                <a:gd name="T26" fmla="*/ 313 w 1376"/>
                <a:gd name="T27" fmla="*/ 1526 h 1526"/>
                <a:gd name="T28" fmla="*/ 1107 w 1376"/>
                <a:gd name="T29" fmla="*/ 1526 h 1526"/>
                <a:gd name="T30" fmla="*/ 1360 w 1376"/>
                <a:gd name="T31" fmla="*/ 1001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6" h="1526">
                  <a:moveTo>
                    <a:pt x="1360" y="1001"/>
                  </a:moveTo>
                  <a:cubicBezTo>
                    <a:pt x="1288" y="42"/>
                    <a:pt x="1288" y="42"/>
                    <a:pt x="1288" y="42"/>
                  </a:cubicBezTo>
                  <a:cubicBezTo>
                    <a:pt x="1287" y="19"/>
                    <a:pt x="1265" y="0"/>
                    <a:pt x="1242" y="2"/>
                  </a:cubicBezTo>
                  <a:cubicBezTo>
                    <a:pt x="965" y="23"/>
                    <a:pt x="965" y="23"/>
                    <a:pt x="965" y="23"/>
                  </a:cubicBezTo>
                  <a:cubicBezTo>
                    <a:pt x="940" y="24"/>
                    <a:pt x="923" y="46"/>
                    <a:pt x="925" y="69"/>
                  </a:cubicBezTo>
                  <a:cubicBezTo>
                    <a:pt x="995" y="1010"/>
                    <a:pt x="995" y="1010"/>
                    <a:pt x="995" y="1010"/>
                  </a:cubicBezTo>
                  <a:cubicBezTo>
                    <a:pt x="1007" y="1174"/>
                    <a:pt x="894" y="1276"/>
                    <a:pt x="732" y="1288"/>
                  </a:cubicBezTo>
                  <a:cubicBezTo>
                    <a:pt x="572" y="1300"/>
                    <a:pt x="448" y="1216"/>
                    <a:pt x="435" y="1051"/>
                  </a:cubicBezTo>
                  <a:cubicBezTo>
                    <a:pt x="365" y="110"/>
                    <a:pt x="365" y="110"/>
                    <a:pt x="365" y="110"/>
                  </a:cubicBezTo>
                  <a:cubicBezTo>
                    <a:pt x="364" y="88"/>
                    <a:pt x="344" y="69"/>
                    <a:pt x="319" y="7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19" y="93"/>
                    <a:pt x="0" y="115"/>
                    <a:pt x="2" y="137"/>
                  </a:cubicBezTo>
                  <a:cubicBezTo>
                    <a:pt x="73" y="1096"/>
                    <a:pt x="73" y="1096"/>
                    <a:pt x="73" y="1096"/>
                  </a:cubicBezTo>
                  <a:cubicBezTo>
                    <a:pt x="87" y="1277"/>
                    <a:pt x="178" y="1427"/>
                    <a:pt x="313" y="1526"/>
                  </a:cubicBezTo>
                  <a:cubicBezTo>
                    <a:pt x="1107" y="1526"/>
                    <a:pt x="1107" y="1526"/>
                    <a:pt x="1107" y="1526"/>
                  </a:cubicBezTo>
                  <a:cubicBezTo>
                    <a:pt x="1274" y="1408"/>
                    <a:pt x="1376" y="1217"/>
                    <a:pt x="1360" y="100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Freeform 18"/>
            <p:cNvSpPr>
              <a:spLocks noEditPoints="1"/>
            </p:cNvSpPr>
            <p:nvPr userDrawn="1"/>
          </p:nvSpPr>
          <p:spPr bwMode="auto">
            <a:xfrm>
              <a:off x="-160338" y="7715790"/>
              <a:ext cx="4306887" cy="6013449"/>
            </a:xfrm>
            <a:custGeom>
              <a:avLst/>
              <a:gdLst>
                <a:gd name="T0" fmla="*/ 465 w 1148"/>
                <a:gd name="T1" fmla="*/ 1576 h 1602"/>
                <a:gd name="T2" fmla="*/ 425 w 1148"/>
                <a:gd name="T3" fmla="*/ 1046 h 1602"/>
                <a:gd name="T4" fmla="*/ 662 w 1148"/>
                <a:gd name="T5" fmla="*/ 1029 h 1602"/>
                <a:gd name="T6" fmla="*/ 1128 w 1148"/>
                <a:gd name="T7" fmla="*/ 484 h 1602"/>
                <a:gd name="T8" fmla="*/ 585 w 1148"/>
                <a:gd name="T9" fmla="*/ 22 h 1602"/>
                <a:gd name="T10" fmla="*/ 41 w 1148"/>
                <a:gd name="T11" fmla="*/ 63 h 1602"/>
                <a:gd name="T12" fmla="*/ 2 w 1148"/>
                <a:gd name="T13" fmla="*/ 109 h 1602"/>
                <a:gd name="T14" fmla="*/ 113 w 1148"/>
                <a:gd name="T15" fmla="*/ 1602 h 1602"/>
                <a:gd name="T16" fmla="*/ 458 w 1148"/>
                <a:gd name="T17" fmla="*/ 1602 h 1602"/>
                <a:gd name="T18" fmla="*/ 465 w 1148"/>
                <a:gd name="T19" fmla="*/ 1576 h 1602"/>
                <a:gd name="T20" fmla="*/ 375 w 1148"/>
                <a:gd name="T21" fmla="*/ 372 h 1602"/>
                <a:gd name="T22" fmla="*/ 603 w 1148"/>
                <a:gd name="T23" fmla="*/ 355 h 1602"/>
                <a:gd name="T24" fmla="*/ 780 w 1148"/>
                <a:gd name="T25" fmla="*/ 509 h 1602"/>
                <a:gd name="T26" fmla="*/ 629 w 1148"/>
                <a:gd name="T27" fmla="*/ 700 h 1602"/>
                <a:gd name="T28" fmla="*/ 401 w 1148"/>
                <a:gd name="T29" fmla="*/ 717 h 1602"/>
                <a:gd name="T30" fmla="*/ 375 w 1148"/>
                <a:gd name="T31" fmla="*/ 372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8" h="1602">
                  <a:moveTo>
                    <a:pt x="465" y="1576"/>
                  </a:moveTo>
                  <a:cubicBezTo>
                    <a:pt x="425" y="1046"/>
                    <a:pt x="425" y="1046"/>
                    <a:pt x="425" y="1046"/>
                  </a:cubicBezTo>
                  <a:cubicBezTo>
                    <a:pt x="662" y="1029"/>
                    <a:pt x="662" y="1029"/>
                    <a:pt x="662" y="1029"/>
                  </a:cubicBezTo>
                  <a:cubicBezTo>
                    <a:pt x="958" y="1007"/>
                    <a:pt x="1148" y="763"/>
                    <a:pt x="1128" y="484"/>
                  </a:cubicBezTo>
                  <a:cubicBezTo>
                    <a:pt x="1107" y="211"/>
                    <a:pt x="883" y="0"/>
                    <a:pt x="585" y="22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16" y="65"/>
                    <a:pt x="0" y="86"/>
                    <a:pt x="2" y="109"/>
                  </a:cubicBezTo>
                  <a:cubicBezTo>
                    <a:pt x="113" y="1602"/>
                    <a:pt x="113" y="1602"/>
                    <a:pt x="113" y="1602"/>
                  </a:cubicBezTo>
                  <a:cubicBezTo>
                    <a:pt x="458" y="1602"/>
                    <a:pt x="458" y="1602"/>
                    <a:pt x="458" y="1602"/>
                  </a:cubicBezTo>
                  <a:cubicBezTo>
                    <a:pt x="463" y="1594"/>
                    <a:pt x="465" y="1586"/>
                    <a:pt x="465" y="1576"/>
                  </a:cubicBezTo>
                  <a:close/>
                  <a:moveTo>
                    <a:pt x="375" y="372"/>
                  </a:moveTo>
                  <a:cubicBezTo>
                    <a:pt x="603" y="355"/>
                    <a:pt x="603" y="355"/>
                    <a:pt x="603" y="355"/>
                  </a:cubicBezTo>
                  <a:cubicBezTo>
                    <a:pt x="700" y="347"/>
                    <a:pt x="773" y="415"/>
                    <a:pt x="780" y="509"/>
                  </a:cubicBezTo>
                  <a:cubicBezTo>
                    <a:pt x="788" y="611"/>
                    <a:pt x="726" y="693"/>
                    <a:pt x="629" y="700"/>
                  </a:cubicBezTo>
                  <a:cubicBezTo>
                    <a:pt x="401" y="717"/>
                    <a:pt x="401" y="717"/>
                    <a:pt x="401" y="717"/>
                  </a:cubicBezTo>
                  <a:lnTo>
                    <a:pt x="375" y="37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34" name="Freeform 5"/>
          <p:cNvSpPr>
            <a:spLocks/>
          </p:cNvSpPr>
          <p:nvPr userDrawn="1"/>
        </p:nvSpPr>
        <p:spPr bwMode="white">
          <a:xfrm>
            <a:off x="-1" y="359144"/>
            <a:ext cx="12192001" cy="594929"/>
          </a:xfrm>
          <a:custGeom>
            <a:avLst/>
            <a:gdLst>
              <a:gd name="T0" fmla="*/ 2056 w 15124"/>
              <a:gd name="T1" fmla="*/ 0 h 984"/>
              <a:gd name="T2" fmla="*/ 0 w 15124"/>
              <a:gd name="T3" fmla="*/ 232 h 984"/>
              <a:gd name="T4" fmla="*/ 0 w 15124"/>
              <a:gd name="T5" fmla="*/ 984 h 984"/>
              <a:gd name="T6" fmla="*/ 15124 w 15124"/>
              <a:gd name="T7" fmla="*/ 151 h 984"/>
              <a:gd name="T8" fmla="*/ 15124 w 15124"/>
              <a:gd name="T9" fmla="*/ 0 h 984"/>
              <a:gd name="T10" fmla="*/ 2056 w 15124"/>
              <a:gd name="T11" fmla="*/ 0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24" h="984">
                <a:moveTo>
                  <a:pt x="2056" y="0"/>
                </a:moveTo>
                <a:lnTo>
                  <a:pt x="0" y="232"/>
                </a:lnTo>
                <a:lnTo>
                  <a:pt x="0" y="984"/>
                </a:lnTo>
                <a:lnTo>
                  <a:pt x="15124" y="151"/>
                </a:lnTo>
                <a:lnTo>
                  <a:pt x="15124" y="0"/>
                </a:lnTo>
                <a:lnTo>
                  <a:pt x="20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5" name="Freeform 6"/>
          <p:cNvSpPr>
            <a:spLocks/>
          </p:cNvSpPr>
          <p:nvPr userDrawn="1"/>
        </p:nvSpPr>
        <p:spPr bwMode="white">
          <a:xfrm>
            <a:off x="-1" y="2021887"/>
            <a:ext cx="12192001" cy="1995791"/>
          </a:xfrm>
          <a:custGeom>
            <a:avLst/>
            <a:gdLst>
              <a:gd name="T0" fmla="*/ 0 w 15124"/>
              <a:gd name="T1" fmla="*/ 3301 h 3301"/>
              <a:gd name="T2" fmla="*/ 15124 w 15124"/>
              <a:gd name="T3" fmla="*/ 1695 h 3301"/>
              <a:gd name="T4" fmla="*/ 15124 w 15124"/>
              <a:gd name="T5" fmla="*/ 0 h 3301"/>
              <a:gd name="T6" fmla="*/ 0 w 15124"/>
              <a:gd name="T7" fmla="*/ 1813 h 3301"/>
              <a:gd name="T8" fmla="*/ 0 w 15124"/>
              <a:gd name="T9" fmla="*/ 3301 h 3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24" h="3301">
                <a:moveTo>
                  <a:pt x="0" y="3301"/>
                </a:moveTo>
                <a:lnTo>
                  <a:pt x="15124" y="1695"/>
                </a:lnTo>
                <a:lnTo>
                  <a:pt x="15124" y="0"/>
                </a:lnTo>
                <a:lnTo>
                  <a:pt x="0" y="1813"/>
                </a:lnTo>
                <a:lnTo>
                  <a:pt x="0" y="3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6" name="Freeform 7"/>
          <p:cNvSpPr>
            <a:spLocks/>
          </p:cNvSpPr>
          <p:nvPr userDrawn="1"/>
        </p:nvSpPr>
        <p:spPr bwMode="white">
          <a:xfrm>
            <a:off x="-1" y="6313254"/>
            <a:ext cx="6217727" cy="544747"/>
          </a:xfrm>
          <a:custGeom>
            <a:avLst/>
            <a:gdLst>
              <a:gd name="T0" fmla="*/ 0 w 7713"/>
              <a:gd name="T1" fmla="*/ 901 h 901"/>
              <a:gd name="T2" fmla="*/ 7713 w 7713"/>
              <a:gd name="T3" fmla="*/ 901 h 901"/>
              <a:gd name="T4" fmla="*/ 0 w 7713"/>
              <a:gd name="T5" fmla="*/ 0 h 901"/>
              <a:gd name="T6" fmla="*/ 0 w 7713"/>
              <a:gd name="T7" fmla="*/ 901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13" h="901">
                <a:moveTo>
                  <a:pt x="0" y="901"/>
                </a:moveTo>
                <a:lnTo>
                  <a:pt x="7713" y="901"/>
                </a:lnTo>
                <a:lnTo>
                  <a:pt x="0" y="0"/>
                </a:lnTo>
                <a:lnTo>
                  <a:pt x="0" y="9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7" name="Freeform 8"/>
          <p:cNvSpPr>
            <a:spLocks/>
          </p:cNvSpPr>
          <p:nvPr userDrawn="1"/>
        </p:nvSpPr>
        <p:spPr bwMode="white">
          <a:xfrm>
            <a:off x="-1" y="736416"/>
            <a:ext cx="12192001" cy="1851291"/>
          </a:xfrm>
          <a:custGeom>
            <a:avLst/>
            <a:gdLst>
              <a:gd name="T0" fmla="*/ 0 w 15124"/>
              <a:gd name="T1" fmla="*/ 3062 h 3062"/>
              <a:gd name="T2" fmla="*/ 15124 w 15124"/>
              <a:gd name="T3" fmla="*/ 1055 h 3062"/>
              <a:gd name="T4" fmla="*/ 15124 w 15124"/>
              <a:gd name="T5" fmla="*/ 0 h 3062"/>
              <a:gd name="T6" fmla="*/ 0 w 15124"/>
              <a:gd name="T7" fmla="*/ 1712 h 3062"/>
              <a:gd name="T8" fmla="*/ 0 w 15124"/>
              <a:gd name="T9" fmla="*/ 3062 h 3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24" h="3062">
                <a:moveTo>
                  <a:pt x="0" y="3062"/>
                </a:moveTo>
                <a:lnTo>
                  <a:pt x="15124" y="1055"/>
                </a:lnTo>
                <a:lnTo>
                  <a:pt x="15124" y="0"/>
                </a:lnTo>
                <a:lnTo>
                  <a:pt x="0" y="1712"/>
                </a:lnTo>
                <a:lnTo>
                  <a:pt x="0" y="3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40" name="Freeform 6"/>
          <p:cNvSpPr>
            <a:spLocks/>
          </p:cNvSpPr>
          <p:nvPr userDrawn="1"/>
        </p:nvSpPr>
        <p:spPr bwMode="white">
          <a:xfrm>
            <a:off x="-1" y="3195842"/>
            <a:ext cx="12192001" cy="1995791"/>
          </a:xfrm>
          <a:custGeom>
            <a:avLst/>
            <a:gdLst>
              <a:gd name="T0" fmla="*/ 0 w 15124"/>
              <a:gd name="T1" fmla="*/ 3301 h 3301"/>
              <a:gd name="T2" fmla="*/ 15124 w 15124"/>
              <a:gd name="T3" fmla="*/ 1695 h 3301"/>
              <a:gd name="T4" fmla="*/ 15124 w 15124"/>
              <a:gd name="T5" fmla="*/ 0 h 3301"/>
              <a:gd name="T6" fmla="*/ 0 w 15124"/>
              <a:gd name="T7" fmla="*/ 1813 h 3301"/>
              <a:gd name="T8" fmla="*/ 0 w 15124"/>
              <a:gd name="T9" fmla="*/ 3301 h 3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24" h="3301">
                <a:moveTo>
                  <a:pt x="0" y="3301"/>
                </a:moveTo>
                <a:lnTo>
                  <a:pt x="15124" y="1695"/>
                </a:lnTo>
                <a:lnTo>
                  <a:pt x="15124" y="0"/>
                </a:lnTo>
                <a:lnTo>
                  <a:pt x="0" y="1813"/>
                </a:lnTo>
                <a:lnTo>
                  <a:pt x="0" y="3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8" name="Freeform 43"/>
          <p:cNvSpPr>
            <a:spLocks/>
          </p:cNvSpPr>
          <p:nvPr userDrawn="1"/>
        </p:nvSpPr>
        <p:spPr bwMode="auto">
          <a:xfrm>
            <a:off x="6567390" y="4234203"/>
            <a:ext cx="679868" cy="518024"/>
          </a:xfrm>
          <a:custGeom>
            <a:avLst/>
            <a:gdLst>
              <a:gd name="T0" fmla="*/ 0 w 183"/>
              <a:gd name="T1" fmla="*/ 89 h 185"/>
              <a:gd name="T2" fmla="*/ 88 w 183"/>
              <a:gd name="T3" fmla="*/ 0 h 185"/>
              <a:gd name="T4" fmla="*/ 95 w 183"/>
              <a:gd name="T5" fmla="*/ 0 h 185"/>
              <a:gd name="T6" fmla="*/ 183 w 183"/>
              <a:gd name="T7" fmla="*/ 89 h 185"/>
              <a:gd name="T8" fmla="*/ 183 w 183"/>
              <a:gd name="T9" fmla="*/ 96 h 185"/>
              <a:gd name="T10" fmla="*/ 95 w 183"/>
              <a:gd name="T11" fmla="*/ 185 h 185"/>
              <a:gd name="T12" fmla="*/ 88 w 183"/>
              <a:gd name="T13" fmla="*/ 185 h 185"/>
              <a:gd name="T14" fmla="*/ 0 w 183"/>
              <a:gd name="T15" fmla="*/ 96 h 185"/>
              <a:gd name="T16" fmla="*/ 0 w 183"/>
              <a:gd name="T17" fmla="*/ 90 h 185"/>
              <a:gd name="T18" fmla="*/ 0 w 183"/>
              <a:gd name="T19" fmla="*/ 8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3" h="185">
                <a:moveTo>
                  <a:pt x="0" y="89"/>
                </a:moveTo>
                <a:cubicBezTo>
                  <a:pt x="72" y="88"/>
                  <a:pt x="87" y="72"/>
                  <a:pt x="88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72"/>
                  <a:pt x="111" y="88"/>
                  <a:pt x="183" y="89"/>
                </a:cubicBezTo>
                <a:cubicBezTo>
                  <a:pt x="183" y="96"/>
                  <a:pt x="183" y="96"/>
                  <a:pt x="183" y="96"/>
                </a:cubicBezTo>
                <a:cubicBezTo>
                  <a:pt x="111" y="97"/>
                  <a:pt x="96" y="113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13"/>
                  <a:pt x="72" y="97"/>
                  <a:pt x="0" y="96"/>
                </a:cubicBezTo>
                <a:cubicBezTo>
                  <a:pt x="0" y="90"/>
                  <a:pt x="0" y="90"/>
                  <a:pt x="0" y="90"/>
                </a:cubicBezTo>
                <a:lnTo>
                  <a:pt x="0" y="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16563" y="4632151"/>
            <a:ext cx="4575708" cy="1462262"/>
          </a:xfrm>
        </p:spPr>
        <p:txBody>
          <a:bodyPr tIns="0" rIns="0"/>
          <a:lstStyle>
            <a:lvl1pPr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89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0" grpId="0" animBg="1"/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807F-1867-BC8C-3CF6-B8D02A04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CA31-6610-ED17-6237-8B47BB78E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7D6EF-EB2A-DAD8-3C70-385ACA9EA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2FBF8-E3B7-F132-CCB3-20DA199E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E207-1302-4858-AA9E-8F6E899EA9D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BBD09-77EF-D762-6A96-EEA6C2FC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6BF48-2AB4-2A73-843F-FE34F536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AC-C39D-426A-B52C-58076CB80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9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5604-9497-8B29-716E-CDFEB231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2669DB-45D8-2929-F131-39EB2F06A7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F5D09-FC63-6BC1-F03E-20D02EF56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5E84C-41F2-59D7-D2C4-9B7E4A4BC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E207-1302-4858-AA9E-8F6E899EA9D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AC23C-B1DB-C060-2A27-6B051991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A8AB8-8CF9-2E87-E101-CFA46799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AAAC-C39D-426A-B52C-58076CB80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73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slideLayout" Target="../slideLayouts/slideLayout72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slideLayout" Target="../slideLayouts/slideLayout71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7D82B1-1276-3E9E-4544-61ECD23B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22A37-0DB4-E451-BDFA-D68E1DCC4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9BC2-2DB5-D18C-F0FF-2553AB87B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E207-1302-4858-AA9E-8F6E899EA9D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AB901-4FDC-D596-4292-BA4D9975B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9EF0F-4436-C064-AFEE-B5F234FA5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AAAC-C39D-426A-B52C-58076CB80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8" y="612776"/>
            <a:ext cx="11399836" cy="8186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823683"/>
            <a:ext cx="11399837" cy="4423130"/>
          </a:xfrm>
          <a:prstGeom prst="rect">
            <a:avLst/>
          </a:prstGeom>
        </p:spPr>
        <p:txBody>
          <a:bodyPr vert="horz" lIns="0" tIns="108000" rIns="18000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464923"/>
            <a:ext cx="785812" cy="15388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7364F48-3F14-4194-B2DE-C2C358610473}" type="datetime4">
              <a:rPr lang="en-GB" smtClean="0"/>
              <a:t>20 March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099" y="6464923"/>
            <a:ext cx="8715375" cy="15388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5224" y="6464923"/>
            <a:ext cx="469899" cy="15388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9D443CF-95A6-4BCA-B28C-623ED659B3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95288" y="1779265"/>
            <a:ext cx="11399835" cy="1588"/>
          </a:xfrm>
          <a:prstGeom prst="line">
            <a:avLst/>
          </a:prstGeom>
          <a:ln w="889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33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3619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Calibri Light" panose="020F030202020403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35242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Calibri Light" panose="020F030202020403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3619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Calibri Light" panose="020F030202020403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25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805">
          <p15:clr>
            <a:srgbClr val="F26B43"/>
          </p15:clr>
        </p15:guide>
        <p15:guide id="4" orient="horz" pos="1095">
          <p15:clr>
            <a:srgbClr val="F26B43"/>
          </p15:clr>
        </p15:guide>
        <p15:guide id="5" orient="horz" pos="2516">
          <p15:clr>
            <a:srgbClr val="F26B43"/>
          </p15:clr>
        </p15:guide>
        <p15:guide id="6" orient="horz" pos="3935">
          <p15:clr>
            <a:srgbClr val="F26B43"/>
          </p15:clr>
        </p15:guide>
        <p15:guide id="7" pos="2643">
          <p15:clr>
            <a:srgbClr val="F26B43"/>
          </p15:clr>
        </p15:guide>
        <p15:guide id="8" pos="1446">
          <p15:clr>
            <a:srgbClr val="F26B43"/>
          </p15:clr>
        </p15:guide>
        <p15:guide id="9" pos="249">
          <p15:clr>
            <a:srgbClr val="F26B43"/>
          </p15:clr>
        </p15:guide>
        <p15:guide id="10" pos="5037">
          <p15:clr>
            <a:srgbClr val="F26B43"/>
          </p15:clr>
        </p15:guide>
        <p15:guide id="11" pos="6234">
          <p15:clr>
            <a:srgbClr val="F26B43"/>
          </p15:clr>
        </p15:guide>
        <p15:guide id="12" pos="7430">
          <p15:clr>
            <a:srgbClr val="F26B43"/>
          </p15:clr>
        </p15:guide>
        <p15:guide id="13" orient="horz" pos="38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50392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2194560"/>
            <a:ext cx="1060704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9640" y="6356352"/>
            <a:ext cx="2849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5EF9E-5E9F-6E45-A5D9-953A6A742712}" type="datetime1">
              <a:rPr lang="en-GB" smtClean="0"/>
              <a:t>20/03/2025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55847"/>
            <a:ext cx="757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UEA: Money Matters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2"/>
            <a:ext cx="2636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43CF-95A6-4BCA-B28C-623ED659B3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12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  <p:sldLayoutId id="2147483723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25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805">
          <p15:clr>
            <a:srgbClr val="F26B43"/>
          </p15:clr>
        </p15:guide>
        <p15:guide id="4" orient="horz" pos="1095">
          <p15:clr>
            <a:srgbClr val="F26B43"/>
          </p15:clr>
        </p15:guide>
        <p15:guide id="5" orient="horz" pos="2516">
          <p15:clr>
            <a:srgbClr val="F26B43"/>
          </p15:clr>
        </p15:guide>
        <p15:guide id="6" orient="horz" pos="3935">
          <p15:clr>
            <a:srgbClr val="F26B43"/>
          </p15:clr>
        </p15:guide>
        <p15:guide id="7" pos="2003">
          <p15:clr>
            <a:srgbClr val="F26B43"/>
          </p15:clr>
        </p15:guide>
        <p15:guide id="8" pos="1127">
          <p15:clr>
            <a:srgbClr val="F26B43"/>
          </p15:clr>
        </p15:guide>
        <p15:guide id="9" pos="249">
          <p15:clr>
            <a:srgbClr val="F26B43"/>
          </p15:clr>
        </p15:guide>
        <p15:guide id="10" pos="3758">
          <p15:clr>
            <a:srgbClr val="F26B43"/>
          </p15:clr>
        </p15:guide>
        <p15:guide id="11" pos="4634">
          <p15:clr>
            <a:srgbClr val="F26B43"/>
          </p15:clr>
        </p15:guide>
        <p15:guide id="12" pos="5510">
          <p15:clr>
            <a:srgbClr val="F26B43"/>
          </p15:clr>
        </p15:guide>
        <p15:guide id="13" orient="horz" pos="38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5" y="0"/>
            <a:ext cx="12184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89250" y="5774877"/>
            <a:ext cx="64135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3200" dirty="0">
                <a:solidFill>
                  <a:srgbClr val="FFC000"/>
                </a:solidFill>
                <a:latin typeface="Brandon Text Black" panose="020B0A03020203060203" pitchFamily="34" charset="0"/>
              </a:rPr>
              <a:t>Courses and Careers in Law</a:t>
            </a:r>
          </a:p>
        </p:txBody>
      </p:sp>
      <p:pic>
        <p:nvPicPr>
          <p:cNvPr id="15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65" y="-253599"/>
            <a:ext cx="3581673" cy="33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366" y="5571320"/>
            <a:ext cx="39757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69EEB7D-B299-DFE5-013B-691CD365B6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322" b="4322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7460F5-B583-CD0E-4599-25095422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Three-year BA in Criminology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9520F-EECC-9D9D-7233-57CC7B5733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 algn="just">
              <a:buFontTx/>
              <a:buChar char="-"/>
            </a:pPr>
            <a:r>
              <a:rPr lang="en-GB" sz="20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Offers interdisciplinary study of crime and criminals, including the ability to think critically about the causes of crime and its prevention.</a:t>
            </a:r>
          </a:p>
          <a:p>
            <a:pPr marL="457200" indent="-457200" algn="just">
              <a:buFontTx/>
              <a:buChar char="-"/>
            </a:pPr>
            <a:r>
              <a:rPr lang="en-GB" sz="20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More flexible than, for example, a policing degree.</a:t>
            </a:r>
          </a:p>
          <a:p>
            <a:pPr marL="457200" indent="-457200" algn="just">
              <a:buFontTx/>
              <a:buChar char="-"/>
            </a:pPr>
            <a:r>
              <a:rPr lang="en-GB" sz="20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Lends itself to careers in police, probation, policy, teaching, etc.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4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F6C3CA-B779-C301-42C2-E86B74A50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01844"/>
            <a:ext cx="11399836" cy="818686"/>
          </a:xfrm>
        </p:spPr>
        <p:txBody>
          <a:bodyPr/>
          <a:lstStyle/>
          <a:p>
            <a:pPr algn="ctr"/>
            <a:r>
              <a:rPr lang="en-GB" sz="2400" dirty="0"/>
              <a:t>Three-year BA in Criminology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893A714-B273-23D9-A0DC-9C017802F3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9834" y="597158"/>
          <a:ext cx="11399834" cy="6059001"/>
        </p:xfrm>
        <a:graphic>
          <a:graphicData uri="http://schemas.openxmlformats.org/drawingml/2006/table">
            <a:tbl>
              <a:tblPr firstRow="1" bandRow="1"/>
              <a:tblGrid>
                <a:gridCol w="5699917">
                  <a:extLst>
                    <a:ext uri="{9D8B030D-6E8A-4147-A177-3AD203B41FA5}">
                      <a16:colId xmlns:a16="http://schemas.microsoft.com/office/drawing/2014/main" val="1701947663"/>
                    </a:ext>
                  </a:extLst>
                </a:gridCol>
                <a:gridCol w="5699917">
                  <a:extLst>
                    <a:ext uri="{9D8B030D-6E8A-4147-A177-3AD203B41FA5}">
                      <a16:colId xmlns:a16="http://schemas.microsoft.com/office/drawing/2014/main" val="201890876"/>
                    </a:ext>
                  </a:extLst>
                </a:gridCol>
              </a:tblGrid>
              <a:tr h="461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Semester One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00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Semester Two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00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029855"/>
                  </a:ext>
                </a:extLst>
              </a:tr>
              <a:tr h="46159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One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462122"/>
                  </a:ext>
                </a:extLst>
              </a:tr>
              <a:tr h="461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Crime and Society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Principles of Criminal Law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325575"/>
                  </a:ext>
                </a:extLst>
              </a:tr>
              <a:tr h="461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Studying Criminology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Theories of Crime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36539"/>
                  </a:ext>
                </a:extLst>
              </a:tr>
              <a:tr h="461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the Criminal Justice System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Crime and Punishment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874719"/>
                  </a:ext>
                </a:extLst>
              </a:tr>
              <a:tr h="46159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Two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879018"/>
                  </a:ext>
                </a:extLst>
              </a:tr>
              <a:tr h="461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Victims and Victimology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Psychology and Crime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39082"/>
                  </a:ext>
                </a:extLst>
              </a:tr>
              <a:tr h="461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Crime in a Global and Digital Age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Advances in Criminology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642438"/>
                  </a:ext>
                </a:extLst>
              </a:tr>
              <a:tr h="10855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Understanding and Conducting Research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 Policy and Social Justice 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Gender, Victimisation, and Offending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140482"/>
                  </a:ext>
                </a:extLst>
              </a:tr>
              <a:tr h="46159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Three</a:t>
                      </a:r>
                      <a:endParaRPr lang="en-GB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773200"/>
                  </a:ext>
                </a:extLst>
              </a:tr>
              <a:tr h="40953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Independent Project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28391"/>
                  </a:ext>
                </a:extLst>
              </a:tr>
              <a:tr h="409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Modules x 2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Modules x 2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6" marR="65996" marT="32998" marB="3299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52147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54B1A0F-D766-526D-DC58-797E98C6B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3394" y="1682586"/>
            <a:ext cx="16641743" cy="62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7651-0349-0CE3-E91A-9DA52DE4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year Optional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4CDB1-A15D-640C-40C6-2E516D1A5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 Criminal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Policing and the Police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Crimes of the Powerful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Rehabilitation of Offenders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Risk and Resilience: Young People as Victims of Exploitation, Offenders and Survivors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Contemporary Concerns in Crime and Justice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Crime and Sentencing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Prisons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Youth, Crime, and Justice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International Human Rights Law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5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at a convention&#10;&#10;Description automatically generated">
            <a:extLst>
              <a:ext uri="{FF2B5EF4-FFF2-40B4-BE49-F238E27FC236}">
                <a16:creationId xmlns:a16="http://schemas.microsoft.com/office/drawing/2014/main" id="{5A842FB3-6EA2-508B-7429-2D0F68EFCD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7" r="-1" b="-1"/>
          <a:stretch/>
        </p:blipFill>
        <p:spPr>
          <a:xfrm>
            <a:off x="6186616" y="10"/>
            <a:ext cx="6005384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A7F2D-5CB1-786E-7D6C-A7AAFF99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16" y="612776"/>
            <a:ext cx="6005384" cy="818686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Excellent Employability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ECEC4-43B9-937C-C2BB-1C02AB34A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882" y="1823683"/>
            <a:ext cx="5608800" cy="4423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Employability initiatives:</a:t>
            </a:r>
            <a:b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Employability Directors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Programme of external speakers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UEA specific work experience opportunities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Curriculum design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</a:rPr>
              <a:t>Law Society events and competitions</a:t>
            </a:r>
          </a:p>
          <a:p>
            <a:pPr marL="457200" indent="-457200">
              <a:buFontTx/>
              <a:buChar char="-"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4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C118EB6-DB2F-2616-E948-CBC9BD66D255}"/>
              </a:ext>
            </a:extLst>
          </p:cNvPr>
          <p:cNvSpPr/>
          <p:nvPr/>
        </p:nvSpPr>
        <p:spPr>
          <a:xfrm>
            <a:off x="-1" y="5600699"/>
            <a:ext cx="8162925" cy="1257301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0D17DD9C-20EF-28A6-EAB0-3A5AF2081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0" t="30306" r="36517" b="34300"/>
          <a:stretch/>
        </p:blipFill>
        <p:spPr>
          <a:xfrm>
            <a:off x="9288080" y="3492251"/>
            <a:ext cx="1778760" cy="1768256"/>
          </a:xfrm>
          <a:prstGeom prst="rect">
            <a:avLst/>
          </a:prstGeom>
        </p:spPr>
      </p:pic>
      <p:sp>
        <p:nvSpPr>
          <p:cNvPr id="32" name="Title 8">
            <a:extLst>
              <a:ext uri="{FF2B5EF4-FFF2-40B4-BE49-F238E27FC236}">
                <a16:creationId xmlns:a16="http://schemas.microsoft.com/office/drawing/2014/main" id="{AC7F10EA-30C7-39D7-B559-B24F5445CB5F}"/>
              </a:ext>
            </a:extLst>
          </p:cNvPr>
          <p:cNvSpPr txBox="1">
            <a:spLocks/>
          </p:cNvSpPr>
          <p:nvPr/>
        </p:nvSpPr>
        <p:spPr>
          <a:xfrm>
            <a:off x="8385855" y="1243755"/>
            <a:ext cx="3583213" cy="21092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828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1828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Information about your subject</a:t>
            </a:r>
          </a:p>
          <a:p>
            <a:pPr marL="285750" marR="0" lvl="0" indent="-285750" algn="l" defTabSz="1828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800" b="0" dirty="0">
                <a:solidFill>
                  <a:srgbClr val="000000"/>
                </a:solidFill>
                <a:latin typeface="Arial" panose="020B0604020202020204"/>
              </a:rPr>
              <a:t>Application advice</a:t>
            </a:r>
          </a:p>
          <a:p>
            <a:pPr marL="285750" marR="0" lvl="0" indent="-285750" algn="l" defTabSz="1828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Open </a:t>
            </a:r>
            <a:r>
              <a:rPr lang="en-GB" sz="1800" b="0" dirty="0">
                <a:solidFill>
                  <a:srgbClr val="000000"/>
                </a:solidFill>
                <a:latin typeface="Arial" panose="020B0604020202020204"/>
              </a:rPr>
              <a:t>Day news</a:t>
            </a:r>
          </a:p>
          <a:p>
            <a:pPr marL="285750" marR="0" lvl="0" indent="-285750" algn="l" defTabSz="1828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Student life in Norwich</a:t>
            </a:r>
          </a:p>
          <a:p>
            <a:pPr marR="0" lvl="0" algn="l" defTabSz="1828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800" b="0" dirty="0">
              <a:solidFill>
                <a:srgbClr val="000000"/>
              </a:solidFill>
              <a:latin typeface="Arial" panose="020B0604020202020204"/>
            </a:endParaRPr>
          </a:p>
          <a:p>
            <a:pPr marR="0" lvl="0" algn="l" defTabSz="1828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800" dirty="0">
                <a:solidFill>
                  <a:srgbClr val="000000"/>
                </a:solidFill>
                <a:latin typeface="Arial" panose="020B0604020202020204"/>
              </a:rPr>
              <a:t>www.uea.ac.uk/enquire</a:t>
            </a:r>
          </a:p>
          <a:p>
            <a:pPr marR="0" lvl="0" algn="l" defTabSz="18288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800" b="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1B7216-87C0-0754-7B87-5A8DEE6C0BFE}"/>
              </a:ext>
            </a:extLst>
          </p:cNvPr>
          <p:cNvSpPr/>
          <p:nvPr/>
        </p:nvSpPr>
        <p:spPr>
          <a:xfrm>
            <a:off x="0" y="0"/>
            <a:ext cx="12192000" cy="6416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69C9227-10A6-04EC-0F5D-FD1AB5F5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6" y="168364"/>
            <a:ext cx="1475014" cy="304961"/>
          </a:xfrm>
          <a:prstGeom prst="rect">
            <a:avLst/>
          </a:prstGeom>
        </p:spPr>
      </p:pic>
      <p:pic>
        <p:nvPicPr>
          <p:cNvPr id="45" name="Picture 44" descr="A person sitting at a desk with a shirt on&#10;&#10;Description automatically generated">
            <a:extLst>
              <a:ext uri="{FF2B5EF4-FFF2-40B4-BE49-F238E27FC236}">
                <a16:creationId xmlns:a16="http://schemas.microsoft.com/office/drawing/2014/main" id="{3EB47163-1571-1334-13C3-08C8C6294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7"/>
          <a:stretch/>
        </p:blipFill>
        <p:spPr>
          <a:xfrm>
            <a:off x="0" y="641689"/>
            <a:ext cx="8162925" cy="495901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2BA7966-2FCF-78DE-902D-DD80537E43AB}"/>
              </a:ext>
            </a:extLst>
          </p:cNvPr>
          <p:cNvSpPr/>
          <p:nvPr/>
        </p:nvSpPr>
        <p:spPr>
          <a:xfrm>
            <a:off x="8162922" y="5600699"/>
            <a:ext cx="4029077" cy="12573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4500">
              <a:tabLst>
                <a:tab pos="541338" algn="l"/>
              </a:tabLst>
            </a:pPr>
            <a:br>
              <a:rPr lang="en-GB" sz="2800" b="1" dirty="0">
                <a:solidFill>
                  <a:schemeClr val="bg1"/>
                </a:solidFill>
                <a:latin typeface="Arial" panose="020B0604020202020204"/>
              </a:rPr>
            </a:br>
            <a:r>
              <a:rPr lang="en-GB" sz="1800" b="1" dirty="0">
                <a:solidFill>
                  <a:schemeClr val="bg1"/>
                </a:solidFill>
                <a:latin typeface="Arial" panose="020B0604020202020204"/>
              </a:rPr>
              <a:t>	@uniofeastanglia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8289DF9F-730C-055A-17CF-D972D58AB823}"/>
              </a:ext>
            </a:extLst>
          </p:cNvPr>
          <p:cNvSpPr txBox="1">
            <a:spLocks/>
          </p:cNvSpPr>
          <p:nvPr/>
        </p:nvSpPr>
        <p:spPr>
          <a:xfrm>
            <a:off x="353786" y="6038560"/>
            <a:ext cx="5911013" cy="3815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Discover life at UEA</a:t>
            </a:r>
          </a:p>
        </p:txBody>
      </p:sp>
      <p:pic>
        <p:nvPicPr>
          <p:cNvPr id="51" name="Picture 50" descr="A logo of a camera&#10;&#10;Description automatically generated">
            <a:extLst>
              <a:ext uri="{FF2B5EF4-FFF2-40B4-BE49-F238E27FC236}">
                <a16:creationId xmlns:a16="http://schemas.microsoft.com/office/drawing/2014/main" id="{72680EC7-2E44-DCDF-0A61-D73C89522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483" y="5884163"/>
            <a:ext cx="288000" cy="288000"/>
          </a:xfrm>
          <a:prstGeom prst="rect">
            <a:avLst/>
          </a:prstGeom>
        </p:spPr>
      </p:pic>
      <p:pic>
        <p:nvPicPr>
          <p:cNvPr id="53" name="Picture 52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C1B1ED73-6583-EAF2-E5FC-310608C899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257" y="5884163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3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C064-7A2D-190C-957B-115BBC5E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GB" sz="3200" dirty="0">
                <a:latin typeface="Verdana" panose="020B0604030504040204" pitchFamily="34" charset="0"/>
                <a:ea typeface="Verdana" panose="020B0604030504040204" pitchFamily="34" charset="0"/>
              </a:rPr>
              <a:t>LAW Courses at UEA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464CB-DEF3-36AC-37BF-3D4308A83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33879"/>
            <a:ext cx="3977639" cy="3684805"/>
          </a:xfrm>
        </p:spPr>
        <p:txBody>
          <a:bodyPr>
            <a:normAutofit/>
          </a:bodyPr>
          <a:lstStyle/>
          <a:p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Three-year LLB in Law</a:t>
            </a:r>
          </a:p>
          <a:p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Four-year LLB in Law and European Legal Systems</a:t>
            </a:r>
          </a:p>
          <a:p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Four-year LLB in Law with American Law</a:t>
            </a:r>
          </a:p>
          <a:p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Three-year LLB in Law and Criminology </a:t>
            </a:r>
          </a:p>
          <a:p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Three-year BA in Criminology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endParaRPr lang="en-GB" sz="1600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3BD9E0-000A-CEAD-C217-7D6B8AC2B4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12881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5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083" y="186612"/>
            <a:ext cx="11399836" cy="818686"/>
          </a:xfrm>
        </p:spPr>
        <p:txBody>
          <a:bodyPr/>
          <a:lstStyle/>
          <a:p>
            <a:pPr algn="ctr"/>
            <a:br>
              <a:rPr lang="en-GB" sz="2000" dirty="0"/>
            </a:br>
            <a:r>
              <a:rPr lang="en-GB" sz="2400" dirty="0"/>
              <a:t>Three-year LLB in Law (M100)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937F3F9-2D14-B36A-8243-5211972F72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6078" y="765110"/>
          <a:ext cx="11399836" cy="5906276"/>
        </p:xfrm>
        <a:graphic>
          <a:graphicData uri="http://schemas.openxmlformats.org/drawingml/2006/table">
            <a:tbl>
              <a:tblPr firstRow="1" bandRow="1"/>
              <a:tblGrid>
                <a:gridCol w="5699918">
                  <a:extLst>
                    <a:ext uri="{9D8B030D-6E8A-4147-A177-3AD203B41FA5}">
                      <a16:colId xmlns:a16="http://schemas.microsoft.com/office/drawing/2014/main" val="2891348420"/>
                    </a:ext>
                  </a:extLst>
                </a:gridCol>
                <a:gridCol w="5699918">
                  <a:extLst>
                    <a:ext uri="{9D8B030D-6E8A-4147-A177-3AD203B41FA5}">
                      <a16:colId xmlns:a16="http://schemas.microsoft.com/office/drawing/2014/main" val="3039305136"/>
                    </a:ext>
                  </a:extLst>
                </a:gridCol>
              </a:tblGrid>
              <a:tr h="479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Semester One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00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Semester Two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00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783361"/>
                  </a:ext>
                </a:extLst>
              </a:tr>
              <a:tr h="5009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ONE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643488"/>
                  </a:ext>
                </a:extLst>
              </a:tr>
              <a:tr h="581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Constitutional and Administrative Law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Law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849807"/>
                  </a:ext>
                </a:extLst>
              </a:tr>
              <a:tr h="581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Critical Perspectives in Law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Criminal Law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901701"/>
                  </a:ext>
                </a:extLst>
              </a:tr>
              <a:tr h="530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 Legal System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 in Practice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843924"/>
                  </a:ext>
                </a:extLst>
              </a:tr>
              <a:tr h="4703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TWO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54831"/>
                  </a:ext>
                </a:extLst>
              </a:tr>
              <a:tr h="581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European Union Law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 of Tort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969040"/>
                  </a:ext>
                </a:extLst>
              </a:tr>
              <a:tr h="581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 Law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Modules x 2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558439"/>
                  </a:ext>
                </a:extLst>
              </a:tr>
              <a:tr h="581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 of Trusts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044376"/>
                  </a:ext>
                </a:extLst>
              </a:tr>
              <a:tr h="4334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THREE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608304"/>
                  </a:ext>
                </a:extLst>
              </a:tr>
              <a:tr h="581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Modules x 3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Modules x 3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669" marR="84669" marT="42334" marB="4233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7627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B5B5F56F-9C62-A7A1-BA57-8CDB445FF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49" y="1714572"/>
            <a:ext cx="13161507" cy="61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6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17">
        <p:fade/>
      </p:transition>
    </mc:Choice>
    <mc:Fallback xmlns="">
      <p:transition spd="med" advTm="121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443CF-95A6-4BCA-B28C-623ED659B334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Wide range of optional modules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288" y="2195681"/>
            <a:ext cx="11399836" cy="4423130"/>
          </a:xfrm>
          <a:prstGeom prst="rect">
            <a:avLst/>
          </a:prstGeom>
        </p:spPr>
        <p:txBody>
          <a:bodyPr numCol="2">
            <a:normAutofit fontScale="25000" lnSpcReduction="20000"/>
          </a:bodyPr>
          <a:lstStyle/>
          <a:p>
            <a:pPr>
              <a:buBlip>
                <a:blip r:embed="rId3"/>
              </a:buBlip>
            </a:pPr>
            <a:r>
              <a:rPr lang="en-GB" sz="8000" dirty="0"/>
              <a:t>Advanced Criminal Law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Animal Welfare Law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Company Law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Competition Law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Contemporary Concerns in Crime and Justice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Criminology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Criminal Process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Dissertation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Family Law: Child Law 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Family Law: Adult Relationships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Employment Law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Economic Approach to Law </a:t>
            </a:r>
          </a:p>
          <a:p>
            <a:pPr>
              <a:buBlip>
                <a:blip r:embed="rId3"/>
              </a:buBlip>
            </a:pPr>
            <a:endParaRPr lang="en-GB" sz="8000" dirty="0"/>
          </a:p>
          <a:p>
            <a:pPr>
              <a:buBlip>
                <a:blip r:embed="rId3"/>
              </a:buBlip>
            </a:pPr>
            <a:endParaRPr lang="en-GB" sz="8000" dirty="0"/>
          </a:p>
          <a:p>
            <a:pPr>
              <a:buBlip>
                <a:blip r:embed="rId3"/>
              </a:buBlip>
            </a:pPr>
            <a:r>
              <a:rPr lang="en-GB" sz="8000"/>
              <a:t>Equality and Work-Life Balance Law</a:t>
            </a:r>
          </a:p>
          <a:p>
            <a:pPr>
              <a:buBlip>
                <a:blip r:embed="rId3"/>
              </a:buBlip>
            </a:pPr>
            <a:r>
              <a:rPr lang="en-GB" sz="8000"/>
              <a:t>Intellectual </a:t>
            </a:r>
            <a:r>
              <a:rPr lang="en-GB" sz="8000" dirty="0"/>
              <a:t>Property Law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International &amp; EU Environmental Law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International Human Rights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Internet Law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Jurisprudence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Law &amp; Business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Law &amp; Medicine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Media Law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Public International Law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The Policed State: Human Rights and Policing in the UK </a:t>
            </a:r>
          </a:p>
          <a:p>
            <a:pPr>
              <a:buBlip>
                <a:blip r:embed="rId3"/>
              </a:buBlip>
            </a:pPr>
            <a:r>
              <a:rPr lang="en-GB" sz="8000" dirty="0"/>
              <a:t>Further Topics in Contract Law</a:t>
            </a:r>
          </a:p>
          <a:p>
            <a:pPr>
              <a:buBlip>
                <a:blip r:embed="rId3"/>
              </a:buBlip>
            </a:pPr>
            <a:endParaRPr lang="en-GB" sz="8800" b="0" dirty="0"/>
          </a:p>
          <a:p>
            <a:pPr>
              <a:buBlip>
                <a:blip r:embed="rId3"/>
              </a:buBlip>
            </a:pPr>
            <a:endParaRPr lang="en-GB" sz="4800" b="0" dirty="0"/>
          </a:p>
          <a:p>
            <a:pPr>
              <a:buBlip>
                <a:blip r:embed="rId3"/>
              </a:buBlip>
            </a:pPr>
            <a:endParaRPr lang="en-GB" b="0" dirty="0"/>
          </a:p>
          <a:p>
            <a:pPr>
              <a:buBlip>
                <a:blip r:embed="rId3"/>
              </a:buBlip>
            </a:pP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7959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937" y="464994"/>
            <a:ext cx="5700712" cy="81868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Four-year LLB in Law and European Legal Systems</a:t>
            </a:r>
            <a:r>
              <a:rPr lang="en-GB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3882" y="1823683"/>
            <a:ext cx="5334889" cy="4423130"/>
          </a:xfrm>
        </p:spPr>
        <p:txBody>
          <a:bodyPr/>
          <a:lstStyle/>
          <a:p>
            <a:pPr marL="457200" indent="-457200" algn="just">
              <a:buFontTx/>
              <a:buChar char="-"/>
            </a:pPr>
            <a:r>
              <a:rPr lang="en-GB" sz="20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Offers the opportunity to study law with a year studying abroad in Europe at one of our partner institutions.</a:t>
            </a:r>
          </a:p>
          <a:p>
            <a:pPr marL="457200" indent="-457200" algn="just">
              <a:buFontTx/>
              <a:buChar char="-"/>
            </a:pPr>
            <a:r>
              <a:rPr lang="en-GB" sz="20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Current Partners: Belgium, Czech Republic, Denmark, France, Italy, Lithuania, Netherlands, Spain, Sweden, Switzerland, Slovakia and Slovenia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12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966">
        <p:fade/>
      </p:transition>
    </mc:Choice>
    <mc:Fallback xmlns="">
      <p:transition spd="med" advTm="6296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Four-year LLB in Law with American Law</a:t>
            </a:r>
            <a:r>
              <a:rPr lang="en-GB" dirty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 algn="just">
              <a:buFontTx/>
              <a:buChar char="-"/>
            </a:pPr>
            <a:r>
              <a:rPr lang="en-GB" sz="20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Offers the opportunity to study law with a year studying abroad in America at one of our partner institutions.</a:t>
            </a:r>
          </a:p>
          <a:p>
            <a:pPr marL="457200" indent="-457200" algn="just">
              <a:buFontTx/>
              <a:buChar char="-"/>
            </a:pPr>
            <a:r>
              <a:rPr lang="en-GB" sz="20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Partners: Houston and Alabama. </a:t>
            </a:r>
          </a:p>
          <a:p>
            <a:pPr algn="just"/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3"/>
          <a:stretch/>
        </p:blipFill>
        <p:spPr/>
      </p:pic>
    </p:spTree>
    <p:extLst>
      <p:ext uri="{BB962C8B-B14F-4D97-AF65-F5344CB8AC3E}">
        <p14:creationId xmlns:p14="http://schemas.microsoft.com/office/powerpoint/2010/main" val="208908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127">
        <p:fade/>
      </p:transition>
    </mc:Choice>
    <mc:Fallback xmlns="">
      <p:transition spd="med" advTm="4712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0"/>
            <a:ext cx="11399836" cy="818686"/>
          </a:xfrm>
        </p:spPr>
        <p:txBody>
          <a:bodyPr/>
          <a:lstStyle/>
          <a:p>
            <a:pPr algn="ctr"/>
            <a:br>
              <a:rPr lang="en-GB" sz="2400" dirty="0"/>
            </a:br>
            <a:r>
              <a:rPr lang="en-GB" sz="2400" dirty="0"/>
              <a:t>Four-year LLB in Law with Year Abroad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80DEFC-5FFD-3383-E6D1-48B9F6E22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80321"/>
              </p:ext>
            </p:extLst>
          </p:nvPr>
        </p:nvGraphicFramePr>
        <p:xfrm>
          <a:off x="395289" y="653143"/>
          <a:ext cx="11399836" cy="5859622"/>
        </p:xfrm>
        <a:graphic>
          <a:graphicData uri="http://schemas.openxmlformats.org/drawingml/2006/table">
            <a:tbl>
              <a:tblPr firstRow="1" bandRow="1"/>
              <a:tblGrid>
                <a:gridCol w="5693549">
                  <a:extLst>
                    <a:ext uri="{9D8B030D-6E8A-4147-A177-3AD203B41FA5}">
                      <a16:colId xmlns:a16="http://schemas.microsoft.com/office/drawing/2014/main" val="3913089973"/>
                    </a:ext>
                  </a:extLst>
                </a:gridCol>
                <a:gridCol w="5706287">
                  <a:extLst>
                    <a:ext uri="{9D8B030D-6E8A-4147-A177-3AD203B41FA5}">
                      <a16:colId xmlns:a16="http://schemas.microsoft.com/office/drawing/2014/main" val="3549405022"/>
                    </a:ext>
                  </a:extLst>
                </a:gridCol>
              </a:tblGrid>
              <a:tr h="4476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Semester One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00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Semester Two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00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58257"/>
                  </a:ext>
                </a:extLst>
              </a:tr>
              <a:tr h="4476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ONE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79877"/>
                  </a:ext>
                </a:extLst>
              </a:tr>
              <a:tr h="517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Constitutional and Administrative Law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Law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574135"/>
                  </a:ext>
                </a:extLst>
              </a:tr>
              <a:tr h="517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Critical Perspectives in Law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Criminal Law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933936"/>
                  </a:ext>
                </a:extLst>
              </a:tr>
              <a:tr h="517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 Legal System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 in Practice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30845"/>
                  </a:ext>
                </a:extLst>
              </a:tr>
              <a:tr h="4476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TWO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847851"/>
                  </a:ext>
                </a:extLst>
              </a:tr>
              <a:tr h="517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European Union Law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 of Tort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632478"/>
                  </a:ext>
                </a:extLst>
              </a:tr>
              <a:tr h="517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 Law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Modules x 2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657935"/>
                  </a:ext>
                </a:extLst>
              </a:tr>
              <a:tr h="517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 of Trusts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0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964995"/>
                  </a:ext>
                </a:extLst>
              </a:tr>
              <a:tr h="4476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THREE – STUDY ABROAD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80128"/>
                  </a:ext>
                </a:extLst>
              </a:tr>
              <a:tr h="4476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FOUR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647706"/>
                  </a:ext>
                </a:extLst>
              </a:tr>
              <a:tr h="517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Modules x 3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Modules x 3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57" marR="76257" marT="38128" marB="3812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85063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66A442BE-E3C2-3690-3952-D0183FBFF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09" y="1693616"/>
            <a:ext cx="14662430" cy="60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6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17">
        <p:fade/>
      </p:transition>
    </mc:Choice>
    <mc:Fallback xmlns="">
      <p:transition spd="med" advTm="121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Three-Year LLB in Law and Criminology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 algn="just">
              <a:buFontTx/>
              <a:buChar char="-"/>
            </a:pPr>
            <a:r>
              <a:rPr lang="en-GB" sz="20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Offers the opportunity to study law with a focus on the phenomena of crime. </a:t>
            </a:r>
          </a:p>
          <a:p>
            <a:pPr marL="457200" indent="-457200" algn="just">
              <a:buFontTx/>
              <a:buChar char="-"/>
            </a:pPr>
            <a:r>
              <a:rPr lang="en-GB" sz="20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Also considers crime from a sociological and psychological perspective.</a:t>
            </a:r>
          </a:p>
          <a:p>
            <a:pPr marL="457200" indent="-457200" algn="just">
              <a:buFontTx/>
              <a:buChar char="-"/>
            </a:pP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5"/>
          <a:stretch/>
        </p:blipFill>
        <p:spPr>
          <a:xfrm>
            <a:off x="6186616" y="-64655"/>
            <a:ext cx="6005384" cy="6922655"/>
          </a:xfrm>
        </p:spPr>
      </p:pic>
    </p:spTree>
    <p:extLst>
      <p:ext uri="{BB962C8B-B14F-4D97-AF65-F5344CB8AC3E}">
        <p14:creationId xmlns:p14="http://schemas.microsoft.com/office/powerpoint/2010/main" val="35926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100">
        <p:fade/>
      </p:transition>
    </mc:Choice>
    <mc:Fallback xmlns="">
      <p:transition spd="med" advTm="641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288" y="0"/>
            <a:ext cx="11399836" cy="818686"/>
          </a:xfrm>
        </p:spPr>
        <p:txBody>
          <a:bodyPr/>
          <a:lstStyle/>
          <a:p>
            <a:pPr algn="ctr"/>
            <a:br>
              <a:rPr lang="en-GB" sz="2400" dirty="0"/>
            </a:br>
            <a:r>
              <a:rPr lang="en-GB" sz="2400" dirty="0"/>
              <a:t>Three-year LLB in Law and Criminology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CBF8464-680F-A2BB-266B-6D19AC4F98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5" y="578494"/>
          <a:ext cx="11399836" cy="6083562"/>
        </p:xfrm>
        <a:graphic>
          <a:graphicData uri="http://schemas.openxmlformats.org/drawingml/2006/table">
            <a:tbl>
              <a:tblPr firstRow="1" bandRow="1"/>
              <a:tblGrid>
                <a:gridCol w="5699918">
                  <a:extLst>
                    <a:ext uri="{9D8B030D-6E8A-4147-A177-3AD203B41FA5}">
                      <a16:colId xmlns:a16="http://schemas.microsoft.com/office/drawing/2014/main" val="3777293824"/>
                    </a:ext>
                  </a:extLst>
                </a:gridCol>
                <a:gridCol w="5699918">
                  <a:extLst>
                    <a:ext uri="{9D8B030D-6E8A-4147-A177-3AD203B41FA5}">
                      <a16:colId xmlns:a16="http://schemas.microsoft.com/office/drawing/2014/main" val="1882581051"/>
                    </a:ext>
                  </a:extLst>
                </a:gridCol>
              </a:tblGrid>
              <a:tr h="499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Semester One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00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Semester Two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00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04851"/>
                  </a:ext>
                </a:extLst>
              </a:tr>
              <a:tr h="51277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ONE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04104"/>
                  </a:ext>
                </a:extLst>
              </a:tr>
              <a:tr h="595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Constitutional and Administrative Law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Contract Law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190314"/>
                  </a:ext>
                </a:extLst>
              </a:tr>
              <a:tr h="595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Crime and Society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Criminal Law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429789"/>
                  </a:ext>
                </a:extLst>
              </a:tr>
              <a:tr h="595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 Legal System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 in Practice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82092"/>
                  </a:ext>
                </a:extLst>
              </a:tr>
              <a:tr h="4991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TWO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246381"/>
                  </a:ext>
                </a:extLst>
              </a:tr>
              <a:tr h="595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European Union Law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 of Tort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04291"/>
                  </a:ext>
                </a:extLst>
              </a:tr>
              <a:tr h="595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 Law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Criminology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412022"/>
                  </a:ext>
                </a:extLst>
              </a:tr>
              <a:tr h="595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 of Trusts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Module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471816"/>
                  </a:ext>
                </a:extLst>
              </a:tr>
              <a:tr h="4991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THREE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995764"/>
                  </a:ext>
                </a:extLst>
              </a:tr>
              <a:tr h="499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Modules x 3</a:t>
                      </a:r>
                      <a:endParaRPr lang="en-GB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Modules x 3</a:t>
                      </a:r>
                      <a:endParaRPr lang="en-GB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714" marR="82714" marT="41357" marB="4135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141833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ABD0A7FF-BBE3-241E-48DD-DBBDA55A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14" y="1809668"/>
            <a:ext cx="134726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2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17">
        <p:fade/>
      </p:transition>
    </mc:Choice>
    <mc:Fallback xmlns="">
      <p:transition spd="med" advTm="1217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EA Template">
  <a:themeElements>
    <a:clrScheme name="UEA">
      <a:dk1>
        <a:sysClr val="windowText" lastClr="000000"/>
      </a:dk1>
      <a:lt1>
        <a:sysClr val="window" lastClr="FFFFFF"/>
      </a:lt1>
      <a:dk2>
        <a:srgbClr val="5A5A5F"/>
      </a:dk2>
      <a:lt2>
        <a:srgbClr val="96969B"/>
      </a:lt2>
      <a:accent1>
        <a:srgbClr val="E1007D"/>
      </a:accent1>
      <a:accent2>
        <a:srgbClr val="82BE28"/>
      </a:accent2>
      <a:accent3>
        <a:srgbClr val="00A0F0"/>
      </a:accent3>
      <a:accent4>
        <a:srgbClr val="F5A064"/>
      </a:accent4>
      <a:accent5>
        <a:srgbClr val="690F8C"/>
      </a:accent5>
      <a:accent6>
        <a:srgbClr val="96969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<a:prstTxWarp prst="textNoShape">
          <a:avLst/>
        </a:prstTxWarp>
        <a:spAutoFit/>
      </a:bodyPr>
      <a:lstStyle>
        <a:defPPr algn="l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50417_UEA_PPTTemplate_16-9_V5.potx" id="{1C95C932-6C9C-48F3-A34B-E12A626B0D7A}" vid="{67D7D9DC-8CBC-4203-81AA-1E8C4B505F5F}"/>
    </a:ext>
  </a:extLst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ffe7b5-b0c8-4001-9952-041385a6f987" xsi:nil="true"/>
    <lcf76f155ced4ddcb4097134ff3c332f xmlns="de34f42a-ba00-4f84-b882-9879c88c96c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EA235F1ED584A9BBDFF44C5FF9563" ma:contentTypeVersion="15" ma:contentTypeDescription="Create a new document." ma:contentTypeScope="" ma:versionID="d09cf7af15c1d9bbff0027ba5b75f9f6">
  <xsd:schema xmlns:xsd="http://www.w3.org/2001/XMLSchema" xmlns:xs="http://www.w3.org/2001/XMLSchema" xmlns:p="http://schemas.microsoft.com/office/2006/metadata/properties" xmlns:ns2="de34f42a-ba00-4f84-b882-9879c88c96cb" xmlns:ns3="55ffe7b5-b0c8-4001-9952-041385a6f987" targetNamespace="http://schemas.microsoft.com/office/2006/metadata/properties" ma:root="true" ma:fieldsID="cdcd88a262b45f9cf265c47ace38a0f9" ns2:_="" ns3:_="">
    <xsd:import namespace="de34f42a-ba00-4f84-b882-9879c88c96cb"/>
    <xsd:import namespace="55ffe7b5-b0c8-4001-9952-041385a6f9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4f42a-ba00-4f84-b882-9879c88c9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f71bbcc-0e19-47a0-832f-6df17fefd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fe7b5-b0c8-4001-9952-041385a6f98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cfa8050-2b2e-4427-a28f-9511a3110797}" ma:internalName="TaxCatchAll" ma:showField="CatchAllData" ma:web="55ffe7b5-b0c8-4001-9952-041385a6f9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22FDC5-4E1F-409E-BFE7-E92658A279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0DA334-15DC-4795-83EB-5B1044557A6F}">
  <ds:schemaRefs>
    <ds:schemaRef ds:uri="http://schemas.microsoft.com/office/2006/metadata/properties"/>
    <ds:schemaRef ds:uri="http://schemas.microsoft.com/office/infopath/2007/PartnerControls"/>
    <ds:schemaRef ds:uri="f3bae825-1dd5-45b6-b4c7-fdafdbc684fe"/>
    <ds:schemaRef ds:uri="59cd9746-e451-480f-8e2f-9732144278a5"/>
  </ds:schemaRefs>
</ds:datastoreItem>
</file>

<file path=customXml/itemProps3.xml><?xml version="1.0" encoding="utf-8"?>
<ds:datastoreItem xmlns:ds="http://schemas.openxmlformats.org/officeDocument/2006/customXml" ds:itemID="{9FF91F7B-D9C9-483E-BA74-150A83D68763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675</Words>
  <Application>Microsoft Office PowerPoint</Application>
  <PresentationFormat>Widescreen</PresentationFormat>
  <Paragraphs>170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Arial</vt:lpstr>
      <vt:lpstr>Brandon Text Black</vt:lpstr>
      <vt:lpstr>Calibri</vt:lpstr>
      <vt:lpstr>Calibri Light</vt:lpstr>
      <vt:lpstr>Century Gothic</vt:lpstr>
      <vt:lpstr>Verdana</vt:lpstr>
      <vt:lpstr>Office Theme</vt:lpstr>
      <vt:lpstr>UEA Template</vt:lpstr>
      <vt:lpstr>Vapor Trail</vt:lpstr>
      <vt:lpstr>PowerPoint Presentation</vt:lpstr>
      <vt:lpstr>LAW Courses at UEA</vt:lpstr>
      <vt:lpstr> Three-year LLB in Law (M100)</vt:lpstr>
      <vt:lpstr>Wide range of optional modules</vt:lpstr>
      <vt:lpstr>Four-year LLB in Law and European Legal Systems.</vt:lpstr>
      <vt:lpstr>Four-year LLB in Law with American Law. </vt:lpstr>
      <vt:lpstr> Four-year LLB in Law with Year Abroad</vt:lpstr>
      <vt:lpstr>Three-Year LLB in Law and Criminology</vt:lpstr>
      <vt:lpstr> Three-year LLB in Law and Criminology</vt:lpstr>
      <vt:lpstr>Three-year BA in Criminology</vt:lpstr>
      <vt:lpstr>Three-year BA in Criminology</vt:lpstr>
      <vt:lpstr>3rd year Optional Modules</vt:lpstr>
      <vt:lpstr>Excellent Employability Outcomes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Lynch (ARM - Staff)</dc:creator>
  <cp:lastModifiedBy>Angelika Reichstein (LAW - Staff)</cp:lastModifiedBy>
  <cp:revision>5</cp:revision>
  <dcterms:created xsi:type="dcterms:W3CDTF">2024-12-20T10:44:06Z</dcterms:created>
  <dcterms:modified xsi:type="dcterms:W3CDTF">2025-03-20T11:39:47Z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0x010100E20EA235F1ED584A9BBDFF44C5FF9563</vt:lpwstr>
  </property>
  <property fmtid="{D5CDD505-2E9C-101B-9397-08002B2CF9AE}" pid="3" name="_AdHocReviewCycleID">
    <vt:i4>911109371</vt:i4>
  </property>
  <property fmtid="{D5CDD505-2E9C-101B-9397-08002B2CF9AE}" pid="4" name="_NewReviewCycle">
    <vt:lpwstr/>
  </property>
  <property fmtid="{D5CDD505-2E9C-101B-9397-08002B2CF9AE}" pid="5" name="_EmailSubject">
    <vt:lpwstr>An Introduction to Courses and Careers in Law   - Tuesday 18th March 6-7.30pm - online</vt:lpwstr>
  </property>
  <property fmtid="{D5CDD505-2E9C-101B-9397-08002B2CF9AE}" pid="6" name="_AuthorEmail">
    <vt:lpwstr>A.Reichstein@uea.ac.uk</vt:lpwstr>
  </property>
  <property fmtid="{D5CDD505-2E9C-101B-9397-08002B2CF9AE}" pid="7" name="_AuthorEmailDisplayName">
    <vt:lpwstr>Angelika Reichstein (LAW - Staff)</vt:lpwstr>
  </property>
  <property fmtid="{D5CDD505-2E9C-101B-9397-08002B2CF9AE}" pid="8" name="_PreviousAdHocReviewCycleID">
    <vt:i4>1573981956</vt:i4>
  </property>
  <property fmtid="{D5CDD505-2E9C-101B-9397-08002B2CF9AE}" pid="9" name="MediaServiceImageTags">
    <vt:lpwstr/>
  </property>
</Properties>
</file>